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2"/>
  </p:notesMasterIdLst>
  <p:sldIdLst>
    <p:sldId id="372" r:id="rId3"/>
    <p:sldId id="357" r:id="rId4"/>
    <p:sldId id="256" r:id="rId5"/>
    <p:sldId id="350" r:id="rId6"/>
    <p:sldId id="378" r:id="rId7"/>
    <p:sldId id="344" r:id="rId8"/>
    <p:sldId id="369" r:id="rId9"/>
    <p:sldId id="373" r:id="rId10"/>
    <p:sldId id="343" r:id="rId11"/>
    <p:sldId id="374" r:id="rId12"/>
    <p:sldId id="375" r:id="rId13"/>
    <p:sldId id="376" r:id="rId14"/>
    <p:sldId id="360" r:id="rId15"/>
    <p:sldId id="361" r:id="rId16"/>
    <p:sldId id="258" r:id="rId17"/>
    <p:sldId id="280" r:id="rId18"/>
    <p:sldId id="278" r:id="rId19"/>
    <p:sldId id="272" r:id="rId20"/>
    <p:sldId id="261" r:id="rId21"/>
  </p:sldIdLst>
  <p:sldSz cx="9144000" cy="5143500" type="screen16x9"/>
  <p:notesSz cx="6858000" cy="91440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varScale="1">
        <p:scale>
          <a:sx n="89" d="100"/>
          <a:sy n="89"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795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7.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2.svg"/><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26.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0.xml"/><Relationship Id="rId7" Type="http://schemas.openxmlformats.org/officeDocument/2006/relationships/image" Target="../media/image35.svg"/><Relationship Id="rId2" Type="http://schemas.openxmlformats.org/officeDocument/2006/relationships/slideLayout" Target="../slideLayouts/slideLayout15.xml"/><Relationship Id="rId1" Type="http://schemas.openxmlformats.org/officeDocument/2006/relationships/tags" Target="../tags/tag16.xml"/><Relationship Id="rId6" Type="http://schemas.openxmlformats.org/officeDocument/2006/relationships/image" Target="../media/image24.png"/><Relationship Id="rId11" Type="http://schemas.openxmlformats.org/officeDocument/2006/relationships/image" Target="../media/image39.svg"/><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8.xml"/><Relationship Id="rId5" Type="http://schemas.openxmlformats.org/officeDocument/2006/relationships/audio" Target="../media/audio2.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7.svg"/><Relationship Id="rId3" Type="http://schemas.openxmlformats.org/officeDocument/2006/relationships/audio" Target="../media/audio1.wav"/><Relationship Id="rId7" Type="http://schemas.openxmlformats.org/officeDocument/2006/relationships/image" Target="../media/image43.svg"/><Relationship Id="rId12" Type="http://schemas.openxmlformats.org/officeDocument/2006/relationships/image" Target="../media/image30.png"/><Relationship Id="rId2" Type="http://schemas.openxmlformats.org/officeDocument/2006/relationships/slideLayout" Target="../slideLayouts/slideLayout15.xml"/><Relationship Id="rId16" Type="http://schemas.openxmlformats.org/officeDocument/2006/relationships/audio" Target="../media/audio1.wav"/><Relationship Id="rId1" Type="http://schemas.openxmlformats.org/officeDocument/2006/relationships/tags" Target="../tags/tag19.xml"/><Relationship Id="rId6" Type="http://schemas.openxmlformats.org/officeDocument/2006/relationships/image" Target="../media/image28.png"/><Relationship Id="rId11" Type="http://schemas.openxmlformats.org/officeDocument/2006/relationships/image" Target="../media/image45.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8.sv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17.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6"/>
          <a:stretch>
            <a:fillRect/>
          </a:stretch>
        </p:blipFill>
        <p:spPr>
          <a:xfrm>
            <a:off x="1185333" y="-234064"/>
            <a:ext cx="5431035" cy="1342152"/>
          </a:xfrm>
          <a:prstGeom prst="rect">
            <a:avLst/>
          </a:prstGeom>
        </p:spPr>
      </p:pic>
    </p:spTree>
    <p:custDataLst>
      <p:tags r:id="rId1"/>
    </p:custDataLst>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46376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6"/>
          <a:stretch>
            <a:fillRect/>
          </a:stretch>
        </p:blipFill>
        <p:spPr>
          <a:xfrm>
            <a:off x="1224500" y="2098874"/>
            <a:ext cx="5373591" cy="2906471"/>
          </a:xfrm>
          <a:prstGeom prst="rect">
            <a:avLst/>
          </a:prstGeom>
        </p:spPr>
      </p:pic>
    </p:spTree>
    <p:custDataLst>
      <p:tags r:id="rId1"/>
    </p:custDataLst>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xmlns="" r:embed="rId4"/>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xmlns="" r:embed="rId4"/>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custDataLst>
      <p:tags r:id="rId1"/>
    </p:custDataLst>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3">
              <a:alphaModFix amt="7999"/>
              <a:extLst>
                <a:ext uri="{96DAC541-7B7A-43D3-8B79-37D633B846F1}">
                  <asvg:svgBlip xmlns:asvg="http://schemas.microsoft.com/office/drawing/2016/SVG/main" xmlns=""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3"/>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5"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custDataLst>
      <p:tags r:id="rId1"/>
    </p:custDataLst>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custDataLst>
      <p:tags r:id="rId1"/>
    </p:custDataLst>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4">
              <a:alphaModFix amt="7999"/>
              <a:extLst>
                <a:ext uri="{96DAC541-7B7A-43D3-8B79-37D633B846F1}">
                  <asvg:svgBlip xmlns:asvg="http://schemas.microsoft.com/office/drawing/2016/SVG/main" xmlns="" r:embed="rId5"/>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sndAc>
          <p:stSnd>
            <p:snd r:embed="rId3" name="applause.wav"/>
          </p:stSnd>
        </p:sndAc>
      </p:transition>
    </mc:Choice>
    <mc:Fallback xmlns="">
      <p:transition spd="slow">
        <p:sndAc>
          <p:stSnd>
            <p:snd r:embed="rId1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6"/>
          <a:srcRect l="21824" t="1" r="20932" b="-7732"/>
          <a:stretch/>
        </p:blipFill>
        <p:spPr>
          <a:xfrm>
            <a:off x="257968" y="101777"/>
            <a:ext cx="7315518" cy="3312707"/>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3"/>
          <a:stretch>
            <a:fillRect/>
          </a:stretch>
        </p:blipFill>
        <p:spPr>
          <a:xfrm>
            <a:off x="195684" y="296333"/>
            <a:ext cx="4366897" cy="5143500"/>
          </a:xfrm>
          <a:prstGeom prst="rect">
            <a:avLst/>
          </a:prstGeom>
        </p:spPr>
      </p:pic>
    </p:spTree>
    <p:custDataLst>
      <p:tags r:id="rId1"/>
    </p:custDataLst>
    <p:extLst>
      <p:ext uri="{BB962C8B-B14F-4D97-AF65-F5344CB8AC3E}">
        <p14:creationId xmlns:p14="http://schemas.microsoft.com/office/powerpoint/2010/main" val="345949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4"/>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6"/>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7"/>
          <a:stretch>
            <a:fillRect/>
          </a:stretch>
        </p:blipFill>
        <p:spPr>
          <a:xfrm>
            <a:off x="3241284" y="1510101"/>
            <a:ext cx="6090432" cy="1731414"/>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6"/>
          <a:stretch>
            <a:fillRect/>
          </a:stretch>
        </p:blipFill>
        <p:spPr>
          <a:xfrm>
            <a:off x="1769614" y="1637969"/>
            <a:ext cx="7974773" cy="2665295"/>
          </a:xfrm>
          <a:prstGeom prst="rect">
            <a:avLst/>
          </a:prstGeom>
        </p:spPr>
      </p:pic>
    </p:spTree>
    <p:custDataLst>
      <p:tags r:id="rId1"/>
    </p:custDataLst>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custDataLst>
      <p:tags r:id="rId1"/>
    </p:custDataLst>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4"/>
          <a:stretch>
            <a:fillRect/>
          </a:stretch>
        </p:blipFill>
        <p:spPr>
          <a:xfrm>
            <a:off x="76200" y="2181753"/>
            <a:ext cx="9067800" cy="1457325"/>
          </a:xfrm>
          <a:prstGeom prst="rect">
            <a:avLst/>
          </a:prstGeom>
        </p:spPr>
      </p:pic>
    </p:spTree>
    <p:custDataLst>
      <p:tags r:id="rId1"/>
    </p:custDataLst>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24014" r="47621"/>
          <a:stretch/>
        </p:blipFill>
        <p:spPr>
          <a:xfrm>
            <a:off x="7394713" y="3103329"/>
            <a:ext cx="1871247" cy="2214632"/>
          </a:xfrm>
          <a:prstGeom prst="rect">
            <a:avLst/>
          </a:prstGeom>
        </p:spPr>
      </p:pic>
    </p:spTree>
    <p:custDataLst>
      <p:tags r:id="rId1"/>
    </p:custDataLst>
    <p:extLst>
      <p:ext uri="{BB962C8B-B14F-4D97-AF65-F5344CB8AC3E}">
        <p14:creationId xmlns:p14="http://schemas.microsoft.com/office/powerpoint/2010/main" val="28471910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7567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LSĐL 5 - T1.Bai10.NhaTran"/>
  <p:tag name="ISPRING_ULTRA_SCORM_COURSE_ID" val="CFA66154-D549-4061-BE77-559AEB3B0FA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r\uFFFD$\uFFFD{B09C515C-14D3-4518-A862-3D99D48CE07F}&quot;,&quot;D:\\Spring 11 - BGĐ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SĐL 5 - T1.Bai10.NhaTran"/>
</p:tagLst>
</file>

<file path=ppt/tags/tag10.xml><?xml version="1.0" encoding="utf-8"?>
<p:tagLst xmlns:a="http://schemas.openxmlformats.org/drawingml/2006/main" xmlns:r="http://schemas.openxmlformats.org/officeDocument/2006/relationships" xmlns:p="http://schemas.openxmlformats.org/presentationml/2006/main">
  <p:tag name="GENSWF_SLIDE_UID" val="{02C2DC6A-A98D-43EF-BAAF-7872EE358D47}:343"/>
</p:tagLst>
</file>

<file path=ppt/tags/tag11.xml><?xml version="1.0" encoding="utf-8"?>
<p:tagLst xmlns:a="http://schemas.openxmlformats.org/drawingml/2006/main" xmlns:r="http://schemas.openxmlformats.org/officeDocument/2006/relationships" xmlns:p="http://schemas.openxmlformats.org/presentationml/2006/main">
  <p:tag name="GENSWF_SLIDE_UID" val="{82CA85C0-46C0-4D12-BFCF-09A57FEABEED}:374"/>
</p:tagLst>
</file>

<file path=ppt/tags/tag12.xml><?xml version="1.0" encoding="utf-8"?>
<p:tagLst xmlns:a="http://schemas.openxmlformats.org/drawingml/2006/main" xmlns:r="http://schemas.openxmlformats.org/officeDocument/2006/relationships" xmlns:p="http://schemas.openxmlformats.org/presentationml/2006/main">
  <p:tag name="GENSWF_SLIDE_UID" val="{0877D854-8DC0-4E60-BFB3-6DD037A145B1}:375"/>
</p:tagLst>
</file>

<file path=ppt/tags/tag13.xml><?xml version="1.0" encoding="utf-8"?>
<p:tagLst xmlns:a="http://schemas.openxmlformats.org/drawingml/2006/main" xmlns:r="http://schemas.openxmlformats.org/officeDocument/2006/relationships" xmlns:p="http://schemas.openxmlformats.org/presentationml/2006/main">
  <p:tag name="GENSWF_SLIDE_UID" val="{BDAD8D41-C61C-469B-A0B5-9137B6457CCC}:376"/>
</p:tagLst>
</file>

<file path=ppt/tags/tag14.xml><?xml version="1.0" encoding="utf-8"?>
<p:tagLst xmlns:a="http://schemas.openxmlformats.org/drawingml/2006/main" xmlns:r="http://schemas.openxmlformats.org/officeDocument/2006/relationships" xmlns:p="http://schemas.openxmlformats.org/presentationml/2006/main">
  <p:tag name="GENSWF_SLIDE_UID" val="{EE76E3CB-7FAD-4118-8673-9B96A383BE40}:360"/>
</p:tagLst>
</file>

<file path=ppt/tags/tag15.xml><?xml version="1.0" encoding="utf-8"?>
<p:tagLst xmlns:a="http://schemas.openxmlformats.org/drawingml/2006/main" xmlns:r="http://schemas.openxmlformats.org/officeDocument/2006/relationships" xmlns:p="http://schemas.openxmlformats.org/presentationml/2006/main">
  <p:tag name="GENSWF_SLIDE_UID" val="{A0D1DEBA-76C3-43C3-9E0C-6D4359F23160}:361"/>
</p:tagLst>
</file>

<file path=ppt/tags/tag16.xml><?xml version="1.0" encoding="utf-8"?>
<p:tagLst xmlns:a="http://schemas.openxmlformats.org/drawingml/2006/main" xmlns:r="http://schemas.openxmlformats.org/officeDocument/2006/relationships" xmlns:p="http://schemas.openxmlformats.org/presentationml/2006/main">
  <p:tag name="GENSWF_SLIDE_UID" val="{A470932F-5BAC-4DAB-A809-A7C97F550CDB}:258"/>
</p:tagLst>
</file>

<file path=ppt/tags/tag17.xml><?xml version="1.0" encoding="utf-8"?>
<p:tagLst xmlns:a="http://schemas.openxmlformats.org/drawingml/2006/main" xmlns:r="http://schemas.openxmlformats.org/officeDocument/2006/relationships" xmlns:p="http://schemas.openxmlformats.org/presentationml/2006/main">
  <p:tag name="GENSWF_SLIDE_UID" val="{83FAC2A7-2486-4AE2-8A6F-7F0A33A38263}:280"/>
</p:tagLst>
</file>

<file path=ppt/tags/tag18.xml><?xml version="1.0" encoding="utf-8"?>
<p:tagLst xmlns:a="http://schemas.openxmlformats.org/drawingml/2006/main" xmlns:r="http://schemas.openxmlformats.org/officeDocument/2006/relationships" xmlns:p="http://schemas.openxmlformats.org/presentationml/2006/main">
  <p:tag name="GENSWF_SLIDE_UID" val="{E1981217-7E7B-4E98-AEB8-1B1486789630}: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8F0017BF-11CA-4122-A326-EB7DD953E13B}:272"/>
</p:tagLst>
</file>

<file path=ppt/tags/tag2.xml><?xml version="1.0" encoding="utf-8"?>
<p:tagLst xmlns:a="http://schemas.openxmlformats.org/drawingml/2006/main" xmlns:r="http://schemas.openxmlformats.org/officeDocument/2006/relationships" xmlns:p="http://schemas.openxmlformats.org/presentationml/2006/main">
  <p:tag name="GENSWF_SLIDE_UID" val="{2ECE4190-5B11-4742-B155-F34B330E8BE4}:372"/>
</p:tagLst>
</file>

<file path=ppt/tags/tag20.xml><?xml version="1.0" encoding="utf-8"?>
<p:tagLst xmlns:a="http://schemas.openxmlformats.org/drawingml/2006/main" xmlns:r="http://schemas.openxmlformats.org/officeDocument/2006/relationships" xmlns:p="http://schemas.openxmlformats.org/presentationml/2006/main">
  <p:tag name="GENSWF_SLIDE_UID" val="{1726C929-284E-4C48-BA34-89C1F30320B8}:261"/>
</p:tagLst>
</file>

<file path=ppt/tags/tag3.xml><?xml version="1.0" encoding="utf-8"?>
<p:tagLst xmlns:a="http://schemas.openxmlformats.org/drawingml/2006/main" xmlns:r="http://schemas.openxmlformats.org/officeDocument/2006/relationships" xmlns:p="http://schemas.openxmlformats.org/presentationml/2006/main">
  <p:tag name="GENSWF_SLIDE_UID" val="{F956EAC1-9457-4D25-8672-2482262E80E9}:357"/>
</p:tagLst>
</file>

<file path=ppt/tags/tag4.xml><?xml version="1.0" encoding="utf-8"?>
<p:tagLst xmlns:a="http://schemas.openxmlformats.org/drawingml/2006/main" xmlns:r="http://schemas.openxmlformats.org/officeDocument/2006/relationships" xmlns:p="http://schemas.openxmlformats.org/presentationml/2006/main">
  <p:tag name="GENSWF_SLIDE_UID" val="{A0992F7A-4594-4D39-B047-FD0CA5C517F4}:256"/>
</p:tagLst>
</file>

<file path=ppt/tags/tag5.xml><?xml version="1.0" encoding="utf-8"?>
<p:tagLst xmlns:a="http://schemas.openxmlformats.org/drawingml/2006/main" xmlns:r="http://schemas.openxmlformats.org/officeDocument/2006/relationships" xmlns:p="http://schemas.openxmlformats.org/presentationml/2006/main">
  <p:tag name="GENSWF_SLIDE_UID" val="{85279DF4-D07B-425D-B48C-B00AB2D20C97}:350"/>
</p:tagLst>
</file>

<file path=ppt/tags/tag6.xml><?xml version="1.0" encoding="utf-8"?>
<p:tagLst xmlns:a="http://schemas.openxmlformats.org/drawingml/2006/main" xmlns:r="http://schemas.openxmlformats.org/officeDocument/2006/relationships" xmlns:p="http://schemas.openxmlformats.org/presentationml/2006/main">
  <p:tag name="GENSWF_SLIDE_UID" val="{4BB0B404-8ACB-4568-A1D2-12A10E2F28AE}:378"/>
</p:tagLst>
</file>

<file path=ppt/tags/tag7.xml><?xml version="1.0" encoding="utf-8"?>
<p:tagLst xmlns:a="http://schemas.openxmlformats.org/drawingml/2006/main" xmlns:r="http://schemas.openxmlformats.org/officeDocument/2006/relationships" xmlns:p="http://schemas.openxmlformats.org/presentationml/2006/main">
  <p:tag name="GENSWF_SLIDE_UID" val="{A096670D-92E7-427D-8933-64BC2CB9A21F}:344"/>
</p:tagLst>
</file>

<file path=ppt/tags/tag8.xml><?xml version="1.0" encoding="utf-8"?>
<p:tagLst xmlns:a="http://schemas.openxmlformats.org/drawingml/2006/main" xmlns:r="http://schemas.openxmlformats.org/officeDocument/2006/relationships" xmlns:p="http://schemas.openxmlformats.org/presentationml/2006/main">
  <p:tag name="GENSWF_SLIDE_UID" val="{5BDD0F8E-8C81-40BA-9E61-6F4E7E9C36F2}:369"/>
</p:tagLst>
</file>

<file path=ppt/tags/tag9.xml><?xml version="1.0" encoding="utf-8"?>
<p:tagLst xmlns:a="http://schemas.openxmlformats.org/drawingml/2006/main" xmlns:r="http://schemas.openxmlformats.org/officeDocument/2006/relationships" xmlns:p="http://schemas.openxmlformats.org/presentationml/2006/main">
  <p:tag name="GENSWF_SLIDE_UID" val="{45FA3397-D345-4958-94B7-F226FB6F406D}:373"/>
</p:tagLst>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541</Words>
  <Application>Microsoft Office PowerPoint</Application>
  <PresentationFormat>On-screen Show (16:9)</PresentationFormat>
  <Paragraphs>51</Paragraphs>
  <Slides>19</Slides>
  <Notes>12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#9Slide07 IcielCrocante</vt:lpstr>
      <vt:lpstr>Arimo</vt:lpstr>
      <vt:lpstr>Assistant</vt:lpstr>
      <vt:lpstr>Assistant Medium</vt:lpstr>
      <vt:lpstr>Cloud Soft Bold</vt:lpstr>
      <vt:lpstr>Livvic</vt:lpstr>
      <vt:lpstr>Rajdhani</vt:lpstr>
      <vt:lpstr>Roboto Condensed Light</vt:lpstr>
      <vt:lpstr>SVN-Androgyne</vt:lpstr>
      <vt:lpstr>Arial</vt:lpstr>
      <vt:lpstr>Calibri</vt:lpstr>
      <vt:lpstr>Cambria</vt:lpstr>
      <vt:lpstr>Montserrat Bold</vt:lpstr>
      <vt:lpstr>Nunito</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LSĐL 5 - T1.Bai10.NhaTran</dc:title>
  <dc:creator>thao</dc:creator>
  <cp:lastModifiedBy>STD</cp:lastModifiedBy>
  <cp:revision>51</cp:revision>
  <dcterms:modified xsi:type="dcterms:W3CDTF">2024-12-02T11:56:21Z</dcterms:modified>
</cp:coreProperties>
</file>