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6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68" r:id="rId14"/>
    <p:sldId id="546" r:id="rId15"/>
    <p:sldId id="547" r:id="rId16"/>
    <p:sldId id="548" r:id="rId17"/>
    <p:sldId id="288" r:id="rId18"/>
    <p:sldId id="549" r:id="rId19"/>
    <p:sldId id="550" r:id="rId20"/>
    <p:sldId id="271" r:id="rId21"/>
    <p:sldId id="551" r:id="rId22"/>
    <p:sldId id="552" r:id="rId23"/>
    <p:sldId id="292" r:id="rId24"/>
    <p:sldId id="56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LỚP</a:t>
            </a:r>
            <a:r>
              <a:rPr kumimoji="0" lang="en-US" altLang="zh-CN" sz="66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2D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9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9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1343</Words>
  <Application>Microsoft Office PowerPoint</Application>
  <PresentationFormat>Widescreen</PresentationFormat>
  <Paragraphs>85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Microsoft YaHei</vt:lpstr>
      <vt:lpstr>黑体</vt:lpstr>
      <vt:lpstr>SimSun</vt:lpstr>
      <vt:lpstr>SimSun</vt:lpstr>
      <vt:lpstr>#9Slide03 AllRoundGothic</vt:lpstr>
      <vt:lpstr>#9Slide03 SFU Toledo Bold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Administrator</cp:lastModifiedBy>
  <cp:revision>50</cp:revision>
  <dcterms:created xsi:type="dcterms:W3CDTF">2021-05-24T09:52:12Z</dcterms:created>
  <dcterms:modified xsi:type="dcterms:W3CDTF">2024-05-09T15:19:45Z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