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28" r:id="rId4"/>
  </p:sldMasterIdLst>
  <p:notesMasterIdLst>
    <p:notesMasterId r:id="rId16"/>
  </p:notesMasterIdLst>
  <p:sldIdLst>
    <p:sldId id="11088396" r:id="rId5"/>
    <p:sldId id="11088397" r:id="rId6"/>
    <p:sldId id="11088409" r:id="rId7"/>
    <p:sldId id="11088398" r:id="rId8"/>
    <p:sldId id="11088399" r:id="rId9"/>
    <p:sldId id="11088420" r:id="rId10"/>
    <p:sldId id="11088421" r:id="rId11"/>
    <p:sldId id="11088424" r:id="rId12"/>
    <p:sldId id="11088422" r:id="rId13"/>
    <p:sldId id="11088423" r:id="rId14"/>
    <p:sldId id="271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47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74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6079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82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2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42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0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89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80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73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29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0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4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68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79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29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00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5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9" y="3178965"/>
            <a:ext cx="12193964" cy="3674688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93293" y="3902821"/>
            <a:ext cx="3670116" cy="297777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3506180" y="4835918"/>
            <a:ext cx="3094442" cy="2218411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81332" y="-358590"/>
            <a:ext cx="4459667" cy="2325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141" y="1750381"/>
            <a:ext cx="10289551" cy="2353732"/>
          </a:xfrm>
          <a:prstGeom prst="rect">
            <a:avLst/>
          </a:prstGeom>
          <a:noFill/>
        </p:spPr>
        <p:txBody>
          <a:bodyPr wrap="square" lIns="91324" tIns="45662" rIns="91324" bIns="45662">
            <a:spAutoFit/>
          </a:bodyPr>
          <a:lstStyle/>
          <a:p>
            <a:pPr algn="ctr" defTabSz="913158">
              <a:defRPr/>
            </a:pPr>
            <a:endParaRPr lang="en-US" altLang="zh-CN" sz="2896" b="1" i="1" kern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3158">
              <a:defRPr/>
            </a:pPr>
            <a:r>
              <a:rPr lang="en-US" altLang="zh-CN" sz="5400" b="1" kern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 NHIÊN VÀ XÃ HỘI LỚP 2</a:t>
            </a:r>
            <a:endParaRPr lang="en-US" altLang="zh-CN" sz="5400" b="1" kern="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3158">
              <a:defRPr/>
            </a:pPr>
            <a:endParaRPr lang="en-US" altLang="zh-CN" sz="28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3158">
              <a:defRPr/>
            </a:pPr>
            <a:r>
              <a:rPr lang="en-US" altLang="zh-CN" sz="3600" b="1" kern="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 </a:t>
            </a:r>
            <a:r>
              <a:rPr lang="en-US" altLang="zh-CN" sz="3600" b="1" kern="0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dạy</a:t>
            </a:r>
            <a:r>
              <a:rPr lang="en-US" altLang="zh-CN" sz="3600" b="1" ker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Hoàng Thị Mai Hương</a:t>
            </a:r>
            <a:endParaRPr lang="en-US" altLang="zh-CN" sz="3600" b="1" kern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9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26518" r="4206" b="1145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57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0304" y="2715905"/>
            <a:ext cx="65578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mtClean="0"/>
              <a:t>CỦNG CỐ DẶN DÒ</a:t>
            </a:r>
            <a:endParaRPr lang="en-US" sz="66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442" y="4068720"/>
            <a:ext cx="12270442" cy="2784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603" y="2128333"/>
            <a:ext cx="4892258" cy="35250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653" y="3169096"/>
            <a:ext cx="3791759" cy="340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23831"/>
            <a:ext cx="8491372" cy="71774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330796" y="3230073"/>
            <a:ext cx="4626436" cy="1082624"/>
          </a:xfrm>
          <a:prstGeom prst="rect">
            <a:avLst/>
          </a:prstGeom>
        </p:spPr>
        <p:txBody>
          <a:bodyPr wrap="square" lIns="66315" tIns="33157" rIns="66315" bIns="33157">
            <a:spAutoFit/>
          </a:bodyPr>
          <a:lstStyle/>
          <a:p>
            <a:r>
              <a:rPr lang="en-US" altLang="zh-CN" sz="6600" b="1"/>
              <a:t>KHỞI ĐỘNG</a:t>
            </a:r>
            <a:endParaRPr lang="zh-CN" altLang="en-US" sz="6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8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886" end="0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09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7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01151" y="3903423"/>
            <a:ext cx="3674776" cy="298155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3502892" y="4837703"/>
            <a:ext cx="3098370" cy="222122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83090" y="-36339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4749" y="1766881"/>
            <a:ext cx="10302614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u="none" strike="noStrike" kern="0" cap="none" spc="0" normalizeH="0" baseline="0" noProof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1" u="none" strike="noStrike" kern="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21: </a:t>
            </a:r>
            <a:r>
              <a:rPr lang="en-US" altLang="zh-CN" sz="4800" b="1" kern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Tìm hiểu cơ quan vận động </a:t>
            </a:r>
            <a:r>
              <a:rPr kumimoji="0" lang="en-US" altLang="zh-CN" sz="4800" b="1" u="none" strike="noStrike" kern="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(Tiết 1)</a:t>
            </a:r>
            <a:endParaRPr kumimoji="0" lang="en-US" altLang="zh-CN" sz="4800" b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kern="0" baseline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 </a:t>
            </a:r>
            <a:r>
              <a:rPr lang="en-US" altLang="zh-CN" sz="3200" b="1" kern="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dạy</a:t>
            </a:r>
            <a:r>
              <a:rPr lang="en-US" altLang="zh-CN" sz="3200" b="1" kern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Hoàng Thị Mai Hương</a:t>
            </a:r>
            <a:endParaRPr kumimoji="0" lang="en-US" altLang="zh-CN" sz="32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2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46375" y="1824446"/>
            <a:ext cx="4453463" cy="28470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7901" smtClean="0"/>
              <a:t>S/78</a:t>
            </a:r>
            <a:endParaRPr lang="en-US" sz="1790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3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4D10F-19AB-4F4A-984F-42B12364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0"/>
            <a:ext cx="11702671" cy="9416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2 phút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hãy chỉ và nói tên một số cơ, xương và khớp của cơ?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6864" r="36499" b="8081"/>
          <a:stretch/>
        </p:blipFill>
        <p:spPr>
          <a:xfrm>
            <a:off x="999838" y="941696"/>
            <a:ext cx="10426891" cy="5902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6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6864" r="56242" b="8081"/>
          <a:stretch/>
        </p:blipFill>
        <p:spPr>
          <a:xfrm>
            <a:off x="3086546" y="0"/>
            <a:ext cx="6165237" cy="6844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7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1" t="16864" r="36499" b="8081"/>
          <a:stretch/>
        </p:blipFill>
        <p:spPr>
          <a:xfrm>
            <a:off x="4149969" y="0"/>
            <a:ext cx="4580452" cy="6844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9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4D10F-19AB-4F4A-984F-42B12364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0"/>
            <a:ext cx="11702671" cy="147395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2 phút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hãy nói tên, chỉ một số cơ, xương  và khớp trên cơ thể mình cho bạn nghe?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 t="19277" r="16147" b="24974"/>
          <a:stretch/>
        </p:blipFill>
        <p:spPr>
          <a:xfrm>
            <a:off x="736979" y="1473958"/>
            <a:ext cx="11191164" cy="5384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0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B44A7CB-7426-457A-BE29-9A69005FEC4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r\uFFFD$\uFFFD{B09C515C-14D3-4518-A862-3D99D48CE07F}&quot;,&quot;D:\\Spring 11 - BGĐ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1 - Tìm hiểu cơ quan vận độ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82412-FD4D-42C2-A1BE-CE86DC66338F}:110884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14EE0-3678-427F-BCAD-CCD8B5BF78A5}:110884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52A55B-D8C9-4F56-BEBE-8AC711939E5D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7A76F7-3477-4F76-BD3D-2C8CAE14ED87}:11088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406F4B-5A03-461A-A2AF-4E3737864AE2}:110883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585FA1-32AA-4B68-A5F3-5EB6FF825098}:110884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08008A-C604-4420-AFB6-9082A541FACD}:110883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92E51F-3A03-4764-B57F-F757F3E0EECC}:110883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BC0914-CCF2-4A50-8B1D-D3AB8A00A1C3}:110884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B1138D-C886-4862-9854-5235600E778D}:110884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E12B84-83E3-4056-96F2-D22D5DEE5D4A}:1108842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80</Words>
  <Application>Microsoft Office PowerPoint</Application>
  <PresentationFormat>Widescreen</PresentationFormat>
  <Paragraphs>26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Arial-Rounded</vt:lpstr>
      <vt:lpstr>Arial-SGK-TV</vt:lpstr>
      <vt:lpstr>Averta Std CY Bold</vt:lpstr>
      <vt:lpstr>等线</vt:lpstr>
      <vt:lpstr>Quicksand Medium</vt:lpstr>
      <vt:lpstr>Arial</vt:lpstr>
      <vt:lpstr>Calibri</vt:lpstr>
      <vt:lpstr>Calibri Light</vt:lpstr>
      <vt:lpstr>Times New Roman</vt:lpstr>
      <vt:lpstr>2_Office Theme</vt:lpstr>
      <vt:lpstr>4_Office Theme</vt:lpstr>
      <vt:lpstr>Hoạt động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2 phút Em hãy chỉ và nói tên một số cơ, xương và khớp của cơ?</vt:lpstr>
      <vt:lpstr>PowerPoint Presentation</vt:lpstr>
      <vt:lpstr>PowerPoint Presentation</vt:lpstr>
      <vt:lpstr>Thảo luận 2 phút Em hãy nói tên, chỉ một số cơ, xương  và khớp trên cơ thể mình cho bạn nghe?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21 - Tìm hiểu cơ quan vận động</dc:title>
  <dc:creator>tran thao</dc:creator>
  <cp:lastModifiedBy>STD</cp:lastModifiedBy>
  <cp:revision>46</cp:revision>
  <dcterms:created xsi:type="dcterms:W3CDTF">2021-06-23T08:03:30Z</dcterms:created>
  <dcterms:modified xsi:type="dcterms:W3CDTF">2024-05-10T03:59:21Z</dcterms:modified>
</cp:coreProperties>
</file>