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9"/>
  </p:notesMasterIdLst>
  <p:sldIdLst>
    <p:sldId id="524" r:id="rId3"/>
    <p:sldId id="263" r:id="rId4"/>
    <p:sldId id="277" r:id="rId5"/>
    <p:sldId id="265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  <p:sldId id="540" r:id="rId17"/>
    <p:sldId id="5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94268"/>
            <a:ext cx="9436100" cy="2179032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CÁC EM HỌC SINH LỚP 2D </a:t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TIẾNG VIỆT  NGÀY HÔM NAY</a:t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2083323" y="1778722"/>
            <a:ext cx="9153428" cy="3300555"/>
            <a:chOff x="2011833" y="800600"/>
            <a:chExt cx="1869952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45289" y="800600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011833" y="1027194"/>
              <a:ext cx="1869952" cy="80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</a:t>
              </a:r>
            </a:p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Giáo</a:t>
              </a:r>
              <a:r>
                <a:rPr lang="en-US" altLang="zh-CN" sz="36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viên</a:t>
              </a:r>
              <a:r>
                <a:rPr lang="en-US" altLang="zh-CN" sz="36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36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Nguyễn</a:t>
              </a:r>
              <a:r>
                <a:rPr lang="en-US" altLang="zh-CN" sz="36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Thị</a:t>
              </a:r>
              <a:r>
                <a:rPr lang="en-US" altLang="zh-CN" sz="36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Quế</a:t>
              </a: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638</Words>
  <Application>Microsoft Office PowerPoint</Application>
  <PresentationFormat>Widescreen</PresentationFormat>
  <Paragraphs>55</Paragraphs>
  <Slides>16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Microsoft YaHei</vt:lpstr>
      <vt:lpstr>SimSun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  CHÀO MỪNG CÁC EM HỌC SINH LỚP 2D  ĐẾN VỚI TIẾT TIẾNG VIỆT  NGÀY HÔM NAY  BÀI 27: ĐỌC: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108</cp:revision>
  <dcterms:created xsi:type="dcterms:W3CDTF">2021-06-19T10:18:58Z</dcterms:created>
  <dcterms:modified xsi:type="dcterms:W3CDTF">2024-05-10T10:46:36Z</dcterms:modified>
</cp:coreProperties>
</file>