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2" r:id="rId3"/>
    <p:sldId id="303" r:id="rId4"/>
    <p:sldId id="317" r:id="rId5"/>
    <p:sldId id="325" r:id="rId6"/>
    <p:sldId id="326" r:id="rId7"/>
    <p:sldId id="290" r:id="rId8"/>
    <p:sldId id="299" r:id="rId9"/>
    <p:sldId id="30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7E"/>
    <a:srgbClr val="FFF79A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308" autoAdjust="0"/>
  </p:normalViewPr>
  <p:slideViewPr>
    <p:cSldViewPr snapToGrid="0">
      <p:cViewPr varScale="1">
        <p:scale>
          <a:sx n="63" d="100"/>
          <a:sy n="63" d="100"/>
        </p:scale>
        <p:origin x="5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11.wdp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7.wdp"/><Relationship Id="rId4" Type="http://schemas.openxmlformats.org/officeDocument/2006/relationships/image" Target="../media/image3.png"/><Relationship Id="rId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VÀ ĐƠN VỊ ĐO ĐỘ DÀI</a:t>
            </a:r>
          </a:p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887783" y="2091903"/>
            <a:ext cx="4710199" cy="26741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56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VIỆT NAM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FC314F8-FCD5-6B40-A834-C0F769652ED0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:a16="http://schemas.microsoft.com/office/drawing/2014/main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699247" y="3339355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:a16="http://schemas.microsoft.com/office/drawing/2014/main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5" y="3720360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:a16="http://schemas.microsoft.com/office/drawing/2014/main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0" y="3720360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BD7C5-E781-6446-B4B0-CA8F687CE7E8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F61B768-80F6-7B4B-BB89-7E77E0534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0" y="551570"/>
            <a:ext cx="4700083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9066F9F0-1498-F74E-B02F-E4E96C7F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2" y="551570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6E4B6-E972-EA45-ADD4-AD16748103C8}"/>
              </a:ext>
            </a:extLst>
          </p:cNvPr>
          <p:cNvSpPr/>
          <p:nvPr/>
        </p:nvSpPr>
        <p:spPr>
          <a:xfrm>
            <a:off x="699247" y="3236016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104" name="Picture 8" descr="Một Nghìn Đồng - Home | Facebook">
            <a:extLst>
              <a:ext uri="{FF2B5EF4-FFF2-40B4-BE49-F238E27FC236}">
                <a16:creationId xmlns:a16="http://schemas.microsoft.com/office/drawing/2014/main" id="{7A60840A-2D90-8E40-A170-03FCFE2B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83" y="3621984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C4D0EBA0-331F-EF4C-AD6F-07D01194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8188" y="3573893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D8AAD51-8B1F-D246-BE0C-88AAFB33C33C}"/>
              </a:ext>
            </a:extLst>
          </p:cNvPr>
          <p:cNvGrpSpPr/>
          <p:nvPr/>
        </p:nvGrpSpPr>
        <p:grpSpPr>
          <a:xfrm>
            <a:off x="2963781" y="290286"/>
            <a:ext cx="6514048" cy="6154056"/>
            <a:chOff x="2963781" y="290286"/>
            <a:chExt cx="6514048" cy="6154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71E61-AF5F-8E45-A0EF-99215963E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8" b="45608"/>
            <a:stretch/>
          </p:blipFill>
          <p:spPr>
            <a:xfrm>
              <a:off x="2963781" y="2075543"/>
              <a:ext cx="6264438" cy="4368799"/>
            </a:xfrm>
            <a:prstGeom prst="rect">
              <a:avLst/>
            </a:prstGeom>
          </p:spPr>
        </p:pic>
        <p:sp>
          <p:nvSpPr>
            <p:cNvPr id="6" name="Oval Callout 5">
              <a:extLst>
                <a:ext uri="{FF2B5EF4-FFF2-40B4-BE49-F238E27FC236}">
                  <a16:creationId xmlns:a16="http://schemas.microsoft.com/office/drawing/2014/main" id="{60B6EFA1-4935-0B40-BD7F-9CFA0C45C0B1}"/>
                </a:ext>
              </a:extLst>
            </p:cNvPr>
            <p:cNvSpPr/>
            <p:nvPr/>
          </p:nvSpPr>
          <p:spPr>
            <a:xfrm>
              <a:off x="3831771" y="290286"/>
              <a:ext cx="5646058" cy="1529279"/>
            </a:xfrm>
            <a:prstGeom prst="wedgeEllipseCallout">
              <a:avLst>
                <a:gd name="adj1" fmla="val -23265"/>
                <a:gd name="adj2" fmla="val 877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28CB1F-1467-7946-8618-AC02FE2A2609}"/>
                </a:ext>
              </a:extLst>
            </p:cNvPr>
            <p:cNvSpPr/>
            <p:nvPr/>
          </p:nvSpPr>
          <p:spPr>
            <a:xfrm>
              <a:off x="4352408" y="596014"/>
              <a:ext cx="4748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dirty="0">
                  <a:solidFill>
                    <a:sysClr val="windowText" lastClr="000000"/>
                  </a:solidFill>
                </a:rPr>
                <a:t>Ngoài ra còn một số tờ tiền loại khác nữa Mai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98939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98939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2348651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2323305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461582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5" y="4632408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C89AD9-CEAA-1E45-AB1F-91A1CB8B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/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7728A30-BAE2-494F-934D-0DCFBF2881A3}"/>
              </a:ext>
            </a:extLst>
          </p:cNvPr>
          <p:cNvGrpSpPr/>
          <p:nvPr/>
        </p:nvGrpSpPr>
        <p:grpSpPr>
          <a:xfrm>
            <a:off x="2749275" y="586301"/>
            <a:ext cx="8208498" cy="570588"/>
            <a:chOff x="1183343" y="1464304"/>
            <a:chExt cx="8208498" cy="5705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085047-5B63-184B-B293-33FB41FDEF9A}"/>
                </a:ext>
              </a:extLst>
            </p:cNvPr>
            <p:cNvSpPr txBox="1"/>
            <p:nvPr/>
          </p:nvSpPr>
          <p:spPr>
            <a:xfrm>
              <a:off x="1820069" y="147417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9C4970-99F2-174B-89C0-9E81D6369E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89" name="Table 490">
            <a:extLst>
              <a:ext uri="{FF2B5EF4-FFF2-40B4-BE49-F238E27FC236}">
                <a16:creationId xmlns:a16="http://schemas.microsoft.com/office/drawing/2014/main" id="{96D9E581-7BA4-0243-A39D-A26710575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02888"/>
              </p:ext>
            </p:extLst>
          </p:nvPr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A029976C-DC60-B745-B4F9-1A97C2A2A9C1}"/>
              </a:ext>
            </a:extLst>
          </p:cNvPr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184351B-0C79-8A4F-9069-50385802CEE9}"/>
              </a:ext>
            </a:extLst>
          </p:cNvPr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238EAB3-9597-2841-AF7B-AD4CDCD0C96E}"/>
              </a:ext>
            </a:extLst>
          </p:cNvPr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4D7DB-5004-564A-BE34-BCD0C1E640C3}"/>
              </a:ext>
            </a:extLst>
          </p:cNvPr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239813"/>
            <a:ext cx="10256461" cy="1305101"/>
            <a:chOff x="1183343" y="1395558"/>
            <a:chExt cx="10256461" cy="13051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6" y="1395558"/>
              <a:ext cx="9620218" cy="13051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Bạn Mai mua kẹo hết 1000 đồng. Hỏi bạn Mai chọn một tờ tiền nào sau đây để trả người bán hàng? </a:t>
              </a:r>
              <a:endParaRPr lang="en-US" sz="2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A732B70-CFAA-8149-9428-7998DFA2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CEE786A-0751-0143-9485-93E8C43E2575}"/>
              </a:ext>
            </a:extLst>
          </p:cNvPr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287F65-A8F6-2D45-8AB7-20061E288C7D}"/>
                </a:ext>
              </a:extLst>
            </p:cNvPr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0FB236-9BCB-254F-BA64-874310EEF898}"/>
                </a:ext>
              </a:extLst>
            </p:cNvPr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32567F-943A-DF48-9BA3-5D4B61FA0D0E}"/>
                </a:ext>
              </a:extLst>
            </p:cNvPr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55" name="Picture 4" descr="100 đồng (tiền Việt) – Wikipedia tiếng Việt">
              <a:extLst>
                <a:ext uri="{FF2B5EF4-FFF2-40B4-BE49-F238E27FC236}">
                  <a16:creationId xmlns:a16="http://schemas.microsoft.com/office/drawing/2014/main" id="{E2EF3AF4-F2B7-3F4D-8ACC-D6887BFA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ED178864-E330-3247-A34F-A3EBD660C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Tiền 1 nghìn - Tư liệu Tiểu học - Đinh Hữu - Luyện chữ đẹp Thầy Đinh Văn Hữu">
              <a:extLst>
                <a:ext uri="{FF2B5EF4-FFF2-40B4-BE49-F238E27FC236}">
                  <a16:creationId xmlns:a16="http://schemas.microsoft.com/office/drawing/2014/main" id="{F17B34C2-1D75-9A4B-A426-5AE9CE6DA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ED03126D-C590-D640-8D59-8147106B4C6A}"/>
              </a:ext>
            </a:extLst>
          </p:cNvPr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115</Words>
  <Application>Microsoft Office PowerPoint</Application>
  <PresentationFormat>Widescreen</PresentationFormat>
  <Paragraphs>31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263</cp:revision>
  <dcterms:created xsi:type="dcterms:W3CDTF">2021-06-02T01:34:28Z</dcterms:created>
  <dcterms:modified xsi:type="dcterms:W3CDTF">2024-05-09T15:43:30Z</dcterms:modified>
</cp:coreProperties>
</file>