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5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68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2E26-C5DA-4AEA-93AF-F1F573A4376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42D8-4265-4976-B75D-A5375A2F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538561" cy="1154893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44905" y="1922052"/>
            <a:ext cx="7211975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392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3CEB0860-6D42-424D-8EB4-A12A82044A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xmlns="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xmlns="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xmlns="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xmlns="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xmlns="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xmlns="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xmlns="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xmlns="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xmlns="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xmlns="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xmlns="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447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D7344F80-B630-214F-A0E1-B106369186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39541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17713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2024-05-07T14:16:37Z</dcterms:created>
  <dcterms:modified xsi:type="dcterms:W3CDTF">2024-05-07T14:17:43Z</dcterms:modified>
</cp:coreProperties>
</file>