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60" r:id="rId3"/>
    <p:sldId id="265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B39A2-5C50-4AD3-A1C7-1C6C0FA859F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DD75A-8683-436F-98C7-39BA4CC6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1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81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2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416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2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5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11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42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330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7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103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362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2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391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05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5079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41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6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007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2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266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1489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4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1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632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877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4440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9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1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4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4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0685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8688" y="1087586"/>
            <a:ext cx="1038079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3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</a:t>
            </a:r>
            <a:r>
              <a:rPr lang="vi-VN" sz="3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THẦY</a:t>
            </a:r>
            <a:r>
              <a:rPr lang="en-US" sz="3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CÔ</a:t>
            </a:r>
            <a:r>
              <a:rPr lang="vi-VN" sz="3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ĐẾN DỰ GIỜ LỚP </a:t>
            </a:r>
            <a:endParaRPr lang="vi-VN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15" y="3580576"/>
            <a:ext cx="2581744" cy="3277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2" y="1374064"/>
            <a:ext cx="100279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vi-VN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MÔN: TOÁN</a:t>
            </a:r>
          </a:p>
          <a:p>
            <a:pPr algn="ctr"/>
            <a:r>
              <a:rPr lang="vi-VN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GIÁO VIÊN: LÊ THỊ THÙY TRANG</a:t>
            </a:r>
          </a:p>
          <a:p>
            <a:pPr algn="ctr"/>
            <a:endParaRPr lang="vi-VN" sz="44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vi-VN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LỚP: 2B</a:t>
            </a:r>
            <a:endParaRPr 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9" y="203248"/>
            <a:ext cx="11817326" cy="256600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08" y="4481705"/>
            <a:ext cx="1325337" cy="22324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" y="5801448"/>
            <a:ext cx="12190992" cy="105655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85" y="5506539"/>
            <a:ext cx="3389180" cy="13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252" y="2182137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prstClr val="black"/>
                  </a:solidFill>
                </a:rPr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xmlns="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2249709" y="4736232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>
                  <a:solidFill>
                    <a:prstClr val="black"/>
                  </a:solidFill>
                </a:rPr>
                <a:t>19 </a:t>
              </a:r>
              <a:r>
                <a:rPr lang="vi-VN" sz="2800" smtClean="0">
                  <a:solidFill>
                    <a:prstClr val="black"/>
                  </a:solidFill>
                </a:rPr>
                <a:t>+ 3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29 + 6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1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Tính rồi tìm lá của mỗi loại quả</a:t>
            </a:r>
            <a:r>
              <a:rPr lang="vi-VN" sz="2400" dirty="0"/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1530217" y="1278931"/>
            <a:ext cx="8961320" cy="4890861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84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1215303" y="129359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740996" y="1192305"/>
            <a:ext cx="910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251" y="2578045"/>
            <a:ext cx="5532832" cy="35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80054" y="139765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081" y="1834980"/>
            <a:ext cx="76676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13" y="204621"/>
            <a:ext cx="6227544" cy="981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2875407" y="1477619"/>
            <a:ext cx="1514338" cy="2723783"/>
            <a:chOff x="1677472" y="4179495"/>
            <a:chExt cx="1242679" cy="260805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37202" y="4179495"/>
              <a:ext cx="782949" cy="2608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6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677472" y="4395901"/>
              <a:ext cx="508022" cy="1766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6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184946" y="4201403"/>
            <a:ext cx="1443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35637" y="3377078"/>
            <a:ext cx="1443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36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7541792" y="1378115"/>
            <a:ext cx="1659134" cy="2862322"/>
            <a:chOff x="1677472" y="4150132"/>
            <a:chExt cx="1361500" cy="274070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256023" y="4150132"/>
              <a:ext cx="782949" cy="274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6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</a:t>
              </a: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677472" y="4395901"/>
              <a:ext cx="508022" cy="1766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6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8037762" y="4101899"/>
            <a:ext cx="1443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97341" y="3231788"/>
            <a:ext cx="1443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36 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7780" y="3460018"/>
            <a:ext cx="1442926" cy="7424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35875" y="3424903"/>
            <a:ext cx="1287095" cy="7764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6052569" y="3424903"/>
            <a:ext cx="1287095" cy="7764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6064146" y="3424903"/>
            <a:ext cx="1287095" cy="776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00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148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2023-11-01T13:25:03Z</dcterms:created>
  <dcterms:modified xsi:type="dcterms:W3CDTF">2023-11-02T16:36:42Z</dcterms:modified>
</cp:coreProperties>
</file>