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8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22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416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83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0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2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4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0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F1849-B640-42A5-BAE9-398D08940B9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B40C-00EE-40C2-9802-C764616FD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8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audio" Target="NULL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644438" cy="1126018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951513" y="1892739"/>
            <a:ext cx="7572714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40117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xmlns="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xmlns="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xmlns="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xmlns="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31108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xmlns="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Đây là </a:t>
            </a:r>
            <a:r>
              <a:rPr lang="x-none" sz="3200" dirty="0">
                <a:solidFill>
                  <a:srgbClr val="FF0000"/>
                </a:solidFill>
              </a:rPr>
              <a:t>tia số</a:t>
            </a:r>
            <a:r>
              <a:rPr lang="x-none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1278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xmlns="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xmlns="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xmlns="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xmlns="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xmlns="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xmlns="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xmlns="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xmlns="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xmlns="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xmlns="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xmlns="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xmlns="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xmlns="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xmlns="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xmlns="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xmlns="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xmlns="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xmlns="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xmlns="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xmlns="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xmlns="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xmlns="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xmlns="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xmlns="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xmlns="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xmlns="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xmlns="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3600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xmlns="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xmlns="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xmlns="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xmlns="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xmlns="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xmlns="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xmlns="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77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x-none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x-none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x-none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x-none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x-none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x-none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1375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118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2024-05-09T13:49:09Z</dcterms:created>
  <dcterms:modified xsi:type="dcterms:W3CDTF">2024-05-09T13:50:02Z</dcterms:modified>
</cp:coreProperties>
</file>