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07" r:id="rId11"/>
    <p:sldId id="308" r:id="rId12"/>
    <p:sldId id="309" r:id="rId13"/>
    <p:sldId id="310" r:id="rId14"/>
    <p:sldId id="311" r:id="rId15"/>
    <p:sldId id="31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g"/><Relationship Id="rId11" Type="http://schemas.microsoft.com/office/2007/relationships/hdphoto" Target="../media/hdphoto2.wdp"/><Relationship Id="rId5" Type="http://schemas.openxmlformats.org/officeDocument/2006/relationships/image" Target="../media/image8.jp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daif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599</Words>
  <Application>Microsoft Office PowerPoint</Application>
  <PresentationFormat>Widescreen</PresentationFormat>
  <Paragraphs>158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84</cp:revision>
  <dcterms:created xsi:type="dcterms:W3CDTF">2021-06-02T01:34:28Z</dcterms:created>
  <dcterms:modified xsi:type="dcterms:W3CDTF">2023-12-01T01:38:20Z</dcterms:modified>
</cp:coreProperties>
</file>