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76CE-B5A6-4D26-86FB-11184BA0A0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1159-904A-4525-94BA-4275FA07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5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76CE-B5A6-4D26-86FB-11184BA0A0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1159-904A-4525-94BA-4275FA07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76CE-B5A6-4D26-86FB-11184BA0A0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1159-904A-4525-94BA-4275FA07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2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99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6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6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76CE-B5A6-4D26-86FB-11184BA0A0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1159-904A-4525-94BA-4275FA07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76CE-B5A6-4D26-86FB-11184BA0A0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1159-904A-4525-94BA-4275FA07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7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76CE-B5A6-4D26-86FB-11184BA0A0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1159-904A-4525-94BA-4275FA07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0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76CE-B5A6-4D26-86FB-11184BA0A0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1159-904A-4525-94BA-4275FA07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76CE-B5A6-4D26-86FB-11184BA0A0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1159-904A-4525-94BA-4275FA07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6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76CE-B5A6-4D26-86FB-11184BA0A0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1159-904A-4525-94BA-4275FA07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76CE-B5A6-4D26-86FB-11184BA0A0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1159-904A-4525-94BA-4275FA07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76CE-B5A6-4D26-86FB-11184BA0A0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1159-904A-4525-94BA-4275FA07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76CE-B5A6-4D26-86FB-11184BA0A0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C1159-904A-4525-94BA-4275FA073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1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1751" y="1718692"/>
            <a:ext cx="7344165" cy="356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630667" y="223582"/>
            <a:ext cx="2606625" cy="1278643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401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64036" y="578306"/>
            <a:ext cx="7716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- GIỜ, GIỜ - PHÚT, NGÀY - THÁNG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xmlns="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77021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BB6544E-FB3E-41F2-B047-4FFDB7F7B1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743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xmlns="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xmlns="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xmlns="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xmlns="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xmlns="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xmlns="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xmlns="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xmlns="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xmlns="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xmlns="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xmlns="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xmlns="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xmlns="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xmlns="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xmlns="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xmlns="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xmlns="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xmlns="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9339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xmlns="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xmlns="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xmlns="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xmlns="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xmlns="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xmlns="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xmlns="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xmlns="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xmlns="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xmlns="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xmlns="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xmlns="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xmlns="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xmlns="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xmlns="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xmlns="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xmlns="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3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42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4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359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2024-05-07T14:26:58Z</dcterms:created>
  <dcterms:modified xsi:type="dcterms:W3CDTF">2024-05-07T14:29:35Z</dcterms:modified>
</cp:coreProperties>
</file>