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1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48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066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912FF248-73E2-4B5D-9669-D05536B13110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6F2E4380-9AAF-4929-8F62-F490FD06BB80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05263AFC-D1B4-4D83-808E-9B96447708D3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E97D35D9-4A80-4E5E-AE99-A42260106314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F1D5A806-A58C-4FB9-9CB8-29884CE2006D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ED4A141D-52F2-416A-BB8C-6ABF536EB5BD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233E8FF6-A58B-4C0A-8E03-7EBCEC1A722A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1B628C4E-2CC0-49FD-AE56-2DA39F0AEDC3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B7905D3C-D345-41E1-9F8F-3DE9CB825DDB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381F408-D6BF-4983-8522-FE74B038BAD1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313829AE-A03B-42DF-8C85-190282C1CC18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92BB61BC-FAB6-4715-A9E7-CC0E8CEE0D5C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D079DC36-A197-4791-8A06-31AB6A7A8165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BFAD29E2-C19B-47AB-B438-BA439212A9D2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DA309345-B33A-4CD0-9D4E-F69123E7E182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590C6090-7470-4DB3-8246-659CCC0F2A1A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611C93AB-AF4D-48EC-B180-BF93AED33FA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FC04491F-28E4-471E-8BA3-24A18340297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D54D7793-AF6A-4956-9B72-E4F3A35C4520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47A74F27-516B-4842-B2FD-3E800B67929D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81691461-33B0-489D-A18A-AD91D59A1D21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0EEF144F-B527-4080-AAEA-10B3E48E39A2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40F35D0D-CACF-4AB5-BE8A-E9FB73511388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rgbClr val="FCFAF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grpSp>
        <p:nvGrpSpPr>
          <p:cNvPr id="30" name="Google Shape;1016;p14">
            <a:extLst>
              <a:ext uri="{FF2B5EF4-FFF2-40B4-BE49-F238E27FC236}">
                <a16:creationId xmlns:a16="http://schemas.microsoft.com/office/drawing/2014/main" xmlns="" id="{327BF5F6-D034-4620-B2B7-7F2179C531EB}"/>
              </a:ext>
            </a:extLst>
          </p:cNvPr>
          <p:cNvGrpSpPr/>
          <p:nvPr userDrawn="1"/>
        </p:nvGrpSpPr>
        <p:grpSpPr>
          <a:xfrm>
            <a:off x="989192" y="5645930"/>
            <a:ext cx="615189" cy="535538"/>
            <a:chOff x="2495125" y="2142250"/>
            <a:chExt cx="444275" cy="398525"/>
          </a:xfrm>
        </p:grpSpPr>
        <p:sp>
          <p:nvSpPr>
            <p:cNvPr id="31" name="Google Shape;1017;p14">
              <a:extLst>
                <a:ext uri="{FF2B5EF4-FFF2-40B4-BE49-F238E27FC236}">
                  <a16:creationId xmlns:a16="http://schemas.microsoft.com/office/drawing/2014/main" xmlns="" id="{F2F00FDD-D7D5-4809-82CF-73AA35BD05FE}"/>
                </a:ext>
              </a:extLst>
            </p:cNvPr>
            <p:cNvSpPr/>
            <p:nvPr/>
          </p:nvSpPr>
          <p:spPr>
            <a:xfrm>
              <a:off x="2495125" y="2142250"/>
              <a:ext cx="444275" cy="398525"/>
            </a:xfrm>
            <a:custGeom>
              <a:avLst/>
              <a:gdLst/>
              <a:ahLst/>
              <a:cxnLst/>
              <a:rect l="l" t="t" r="r" b="b"/>
              <a:pathLst>
                <a:path w="17771" h="15941" extrusionOk="0">
                  <a:moveTo>
                    <a:pt x="6542" y="6116"/>
                  </a:moveTo>
                  <a:cubicBezTo>
                    <a:pt x="4437" y="1154"/>
                    <a:pt x="10201" y="1"/>
                    <a:pt x="9224" y="5866"/>
                  </a:cubicBezTo>
                  <a:cubicBezTo>
                    <a:pt x="11780" y="1003"/>
                    <a:pt x="16367" y="6718"/>
                    <a:pt x="10452" y="8021"/>
                  </a:cubicBezTo>
                  <a:cubicBezTo>
                    <a:pt x="17770" y="9525"/>
                    <a:pt x="12382" y="15139"/>
                    <a:pt x="9600" y="9976"/>
                  </a:cubicBezTo>
                  <a:cubicBezTo>
                    <a:pt x="11204" y="15891"/>
                    <a:pt x="5941" y="15941"/>
                    <a:pt x="7068" y="10252"/>
                  </a:cubicBezTo>
                  <a:cubicBezTo>
                    <a:pt x="4662" y="15565"/>
                    <a:pt x="1" y="11555"/>
                    <a:pt x="5414" y="8597"/>
                  </a:cubicBezTo>
                  <a:cubicBezTo>
                    <a:pt x="276" y="8597"/>
                    <a:pt x="1830" y="2031"/>
                    <a:pt x="6542" y="611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1018;p14">
              <a:extLst>
                <a:ext uri="{FF2B5EF4-FFF2-40B4-BE49-F238E27FC236}">
                  <a16:creationId xmlns:a16="http://schemas.microsoft.com/office/drawing/2014/main" xmlns="" id="{5395EB15-BC66-42AE-A1EE-3E2823F5486A}"/>
                </a:ext>
              </a:extLst>
            </p:cNvPr>
            <p:cNvSpPr/>
            <p:nvPr/>
          </p:nvSpPr>
          <p:spPr>
            <a:xfrm>
              <a:off x="2655525" y="2307050"/>
              <a:ext cx="94650" cy="73325"/>
            </a:xfrm>
            <a:custGeom>
              <a:avLst/>
              <a:gdLst/>
              <a:ahLst/>
              <a:cxnLst/>
              <a:rect l="l" t="t" r="r" b="b"/>
              <a:pathLst>
                <a:path w="3786" h="2933" extrusionOk="0">
                  <a:moveTo>
                    <a:pt x="1906" y="0"/>
                  </a:moveTo>
                  <a:cubicBezTo>
                    <a:pt x="1" y="0"/>
                    <a:pt x="1" y="2933"/>
                    <a:pt x="1906" y="2933"/>
                  </a:cubicBezTo>
                  <a:cubicBezTo>
                    <a:pt x="3785" y="2933"/>
                    <a:pt x="3785" y="0"/>
                    <a:pt x="190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" name="Google Shape;1019;p14">
            <a:extLst>
              <a:ext uri="{FF2B5EF4-FFF2-40B4-BE49-F238E27FC236}">
                <a16:creationId xmlns:a16="http://schemas.microsoft.com/office/drawing/2014/main" xmlns="" id="{D53CFA2D-5D0C-4A67-9094-88F183BFE612}"/>
              </a:ext>
            </a:extLst>
          </p:cNvPr>
          <p:cNvGrpSpPr/>
          <p:nvPr userDrawn="1"/>
        </p:nvGrpSpPr>
        <p:grpSpPr>
          <a:xfrm>
            <a:off x="10177821" y="427685"/>
            <a:ext cx="403468" cy="378112"/>
            <a:chOff x="3243875" y="2372825"/>
            <a:chExt cx="291375" cy="281375"/>
          </a:xfrm>
        </p:grpSpPr>
        <p:sp>
          <p:nvSpPr>
            <p:cNvPr id="34" name="Google Shape;1020;p14">
              <a:extLst>
                <a:ext uri="{FF2B5EF4-FFF2-40B4-BE49-F238E27FC236}">
                  <a16:creationId xmlns:a16="http://schemas.microsoft.com/office/drawing/2014/main" xmlns="" id="{30675EEE-C22B-4D00-94DF-E49C0A367512}"/>
                </a:ext>
              </a:extLst>
            </p:cNvPr>
            <p:cNvSpPr/>
            <p:nvPr/>
          </p:nvSpPr>
          <p:spPr>
            <a:xfrm>
              <a:off x="3287125" y="2403550"/>
              <a:ext cx="205525" cy="200525"/>
            </a:xfrm>
            <a:custGeom>
              <a:avLst/>
              <a:gdLst/>
              <a:ahLst/>
              <a:cxnLst/>
              <a:rect l="l" t="t" r="r" b="b"/>
              <a:pathLst>
                <a:path w="8221" h="8021" fill="none" extrusionOk="0">
                  <a:moveTo>
                    <a:pt x="8221" y="0"/>
                  </a:moveTo>
                  <a:cubicBezTo>
                    <a:pt x="5765" y="2982"/>
                    <a:pt x="2807" y="5338"/>
                    <a:pt x="0" y="802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1021;p14">
              <a:extLst>
                <a:ext uri="{FF2B5EF4-FFF2-40B4-BE49-F238E27FC236}">
                  <a16:creationId xmlns:a16="http://schemas.microsoft.com/office/drawing/2014/main" xmlns="" id="{E3DBEB34-9A0C-4ECA-A1F1-6D8B1FF89970}"/>
                </a:ext>
              </a:extLst>
            </p:cNvPr>
            <p:cNvSpPr/>
            <p:nvPr/>
          </p:nvSpPr>
          <p:spPr>
            <a:xfrm>
              <a:off x="3304025" y="2403550"/>
              <a:ext cx="191125" cy="210550"/>
            </a:xfrm>
            <a:custGeom>
              <a:avLst/>
              <a:gdLst/>
              <a:ahLst/>
              <a:cxnLst/>
              <a:rect l="l" t="t" r="r" b="b"/>
              <a:pathLst>
                <a:path w="7645" h="8422" fill="none" extrusionOk="0">
                  <a:moveTo>
                    <a:pt x="1" y="0"/>
                  </a:moveTo>
                  <a:cubicBezTo>
                    <a:pt x="1404" y="1830"/>
                    <a:pt x="3159" y="3409"/>
                    <a:pt x="4738" y="5088"/>
                  </a:cubicBezTo>
                  <a:cubicBezTo>
                    <a:pt x="6066" y="6491"/>
                    <a:pt x="6292" y="6993"/>
                    <a:pt x="7645" y="842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1022;p14">
              <a:extLst>
                <a:ext uri="{FF2B5EF4-FFF2-40B4-BE49-F238E27FC236}">
                  <a16:creationId xmlns:a16="http://schemas.microsoft.com/office/drawing/2014/main" xmlns="" id="{07CFEFDF-2E28-4483-834B-DA095CF3CE48}"/>
                </a:ext>
              </a:extLst>
            </p:cNvPr>
            <p:cNvSpPr/>
            <p:nvPr/>
          </p:nvSpPr>
          <p:spPr>
            <a:xfrm>
              <a:off x="3396775" y="2372825"/>
              <a:ext cx="10675" cy="281375"/>
            </a:xfrm>
            <a:custGeom>
              <a:avLst/>
              <a:gdLst/>
              <a:ahLst/>
              <a:cxnLst/>
              <a:rect l="l" t="t" r="r" b="b"/>
              <a:pathLst>
                <a:path w="427" h="11255" fill="none" extrusionOk="0">
                  <a:moveTo>
                    <a:pt x="150" y="1"/>
                  </a:moveTo>
                  <a:cubicBezTo>
                    <a:pt x="75" y="2507"/>
                    <a:pt x="426" y="5013"/>
                    <a:pt x="150" y="7470"/>
                  </a:cubicBezTo>
                  <a:cubicBezTo>
                    <a:pt x="25" y="8798"/>
                    <a:pt x="0" y="9951"/>
                    <a:pt x="0" y="11254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1023;p14">
              <a:extLst>
                <a:ext uri="{FF2B5EF4-FFF2-40B4-BE49-F238E27FC236}">
                  <a16:creationId xmlns:a16="http://schemas.microsoft.com/office/drawing/2014/main" xmlns="" id="{14506E96-EBA9-4C68-AF1F-8C4403B117FE}"/>
                </a:ext>
              </a:extLst>
            </p:cNvPr>
            <p:cNvSpPr/>
            <p:nvPr/>
          </p:nvSpPr>
          <p:spPr>
            <a:xfrm>
              <a:off x="3243875" y="2495650"/>
              <a:ext cx="285125" cy="10675"/>
            </a:xfrm>
            <a:custGeom>
              <a:avLst/>
              <a:gdLst/>
              <a:ahLst/>
              <a:cxnLst/>
              <a:rect l="l" t="t" r="r" b="b"/>
              <a:pathLst>
                <a:path w="11405" h="427" fill="none" extrusionOk="0">
                  <a:moveTo>
                    <a:pt x="11404" y="426"/>
                  </a:moveTo>
                  <a:cubicBezTo>
                    <a:pt x="7495" y="0"/>
                    <a:pt x="3886" y="201"/>
                    <a:pt x="1" y="50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1024;p14">
              <a:extLst>
                <a:ext uri="{FF2B5EF4-FFF2-40B4-BE49-F238E27FC236}">
                  <a16:creationId xmlns:a16="http://schemas.microsoft.com/office/drawing/2014/main" xmlns="" id="{B2F2C8B1-350B-49EE-9CA4-D84F2E04689C}"/>
                </a:ext>
              </a:extLst>
            </p:cNvPr>
            <p:cNvSpPr/>
            <p:nvPr/>
          </p:nvSpPr>
          <p:spPr>
            <a:xfrm>
              <a:off x="3340375" y="2379100"/>
              <a:ext cx="104650" cy="267575"/>
            </a:xfrm>
            <a:custGeom>
              <a:avLst/>
              <a:gdLst/>
              <a:ahLst/>
              <a:cxnLst/>
              <a:rect l="l" t="t" r="r" b="b"/>
              <a:pathLst>
                <a:path w="4186" h="10703" fill="none" extrusionOk="0">
                  <a:moveTo>
                    <a:pt x="0" y="1"/>
                  </a:moveTo>
                  <a:cubicBezTo>
                    <a:pt x="1780" y="3409"/>
                    <a:pt x="2833" y="7043"/>
                    <a:pt x="4186" y="1070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1025;p14">
              <a:extLst>
                <a:ext uri="{FF2B5EF4-FFF2-40B4-BE49-F238E27FC236}">
                  <a16:creationId xmlns:a16="http://schemas.microsoft.com/office/drawing/2014/main" xmlns="" id="{524642B7-86EC-4E65-B0EB-6949F77DB65F}"/>
                </a:ext>
              </a:extLst>
            </p:cNvPr>
            <p:cNvSpPr/>
            <p:nvPr/>
          </p:nvSpPr>
          <p:spPr>
            <a:xfrm>
              <a:off x="3267075" y="2458675"/>
              <a:ext cx="268175" cy="94000"/>
            </a:xfrm>
            <a:custGeom>
              <a:avLst/>
              <a:gdLst/>
              <a:ahLst/>
              <a:cxnLst/>
              <a:rect l="l" t="t" r="r" b="b"/>
              <a:pathLst>
                <a:path w="10727" h="3760" fill="none" extrusionOk="0">
                  <a:moveTo>
                    <a:pt x="0" y="3760"/>
                  </a:moveTo>
                  <a:cubicBezTo>
                    <a:pt x="2231" y="3184"/>
                    <a:pt x="4361" y="2181"/>
                    <a:pt x="6516" y="1379"/>
                  </a:cubicBezTo>
                  <a:cubicBezTo>
                    <a:pt x="8346" y="702"/>
                    <a:pt x="8897" y="677"/>
                    <a:pt x="10727" y="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1026;p14">
              <a:extLst>
                <a:ext uri="{FF2B5EF4-FFF2-40B4-BE49-F238E27FC236}">
                  <a16:creationId xmlns:a16="http://schemas.microsoft.com/office/drawing/2014/main" xmlns="" id="{DA2CC125-6131-46A3-AC36-26C92E5CD21A}"/>
                </a:ext>
              </a:extLst>
            </p:cNvPr>
            <p:cNvSpPr/>
            <p:nvPr/>
          </p:nvSpPr>
          <p:spPr>
            <a:xfrm>
              <a:off x="3276475" y="2451775"/>
              <a:ext cx="257525" cy="112825"/>
            </a:xfrm>
            <a:custGeom>
              <a:avLst/>
              <a:gdLst/>
              <a:ahLst/>
              <a:cxnLst/>
              <a:rect l="l" t="t" r="r" b="b"/>
              <a:pathLst>
                <a:path w="10301" h="4513" fill="none" extrusionOk="0">
                  <a:moveTo>
                    <a:pt x="0" y="1"/>
                  </a:moveTo>
                  <a:cubicBezTo>
                    <a:pt x="2281" y="1028"/>
                    <a:pt x="4712" y="1680"/>
                    <a:pt x="6867" y="2908"/>
                  </a:cubicBezTo>
                  <a:cubicBezTo>
                    <a:pt x="8045" y="3535"/>
                    <a:pt x="9098" y="4011"/>
                    <a:pt x="10301" y="4512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1027;p14">
              <a:extLst>
                <a:ext uri="{FF2B5EF4-FFF2-40B4-BE49-F238E27FC236}">
                  <a16:creationId xmlns:a16="http://schemas.microsoft.com/office/drawing/2014/main" xmlns="" id="{5A24D573-ECDB-4ACD-87B3-20030C31E8D4}"/>
                </a:ext>
              </a:extLst>
            </p:cNvPr>
            <p:cNvSpPr/>
            <p:nvPr/>
          </p:nvSpPr>
          <p:spPr>
            <a:xfrm>
              <a:off x="3329100" y="2385375"/>
              <a:ext cx="120325" cy="258800"/>
            </a:xfrm>
            <a:custGeom>
              <a:avLst/>
              <a:gdLst/>
              <a:ahLst/>
              <a:cxnLst/>
              <a:rect l="l" t="t" r="r" b="b"/>
              <a:pathLst>
                <a:path w="4813" h="10352" fill="none" extrusionOk="0">
                  <a:moveTo>
                    <a:pt x="4812" y="0"/>
                  </a:moveTo>
                  <a:cubicBezTo>
                    <a:pt x="2883" y="3434"/>
                    <a:pt x="1654" y="6842"/>
                    <a:pt x="0" y="10351"/>
                  </a:cubicBezTo>
                </a:path>
              </a:pathLst>
            </a:custGeom>
            <a:noFill/>
            <a:ln w="29450" cap="rnd" cmpd="sng">
              <a:solidFill>
                <a:schemeClr val="accent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1028;p14">
              <a:extLst>
                <a:ext uri="{FF2B5EF4-FFF2-40B4-BE49-F238E27FC236}">
                  <a16:creationId xmlns:a16="http://schemas.microsoft.com/office/drawing/2014/main" xmlns="" id="{7E867DAA-A57F-489C-A045-9A1C1429277B}"/>
                </a:ext>
              </a:extLst>
            </p:cNvPr>
            <p:cNvSpPr/>
            <p:nvPr/>
          </p:nvSpPr>
          <p:spPr>
            <a:xfrm>
              <a:off x="3327850" y="2438625"/>
              <a:ext cx="133475" cy="132850"/>
            </a:xfrm>
            <a:custGeom>
              <a:avLst/>
              <a:gdLst/>
              <a:ahLst/>
              <a:cxnLst/>
              <a:rect l="l" t="t" r="r" b="b"/>
              <a:pathLst>
                <a:path w="5339" h="5314" extrusionOk="0">
                  <a:moveTo>
                    <a:pt x="4887" y="1830"/>
                  </a:moveTo>
                  <a:cubicBezTo>
                    <a:pt x="5339" y="3058"/>
                    <a:pt x="4712" y="4412"/>
                    <a:pt x="3484" y="4863"/>
                  </a:cubicBezTo>
                  <a:cubicBezTo>
                    <a:pt x="2281" y="5314"/>
                    <a:pt x="928" y="4687"/>
                    <a:pt x="451" y="3484"/>
                  </a:cubicBezTo>
                  <a:cubicBezTo>
                    <a:pt x="0" y="2256"/>
                    <a:pt x="627" y="903"/>
                    <a:pt x="1855" y="452"/>
                  </a:cubicBezTo>
                  <a:cubicBezTo>
                    <a:pt x="3058" y="1"/>
                    <a:pt x="4411" y="602"/>
                    <a:pt x="4887" y="183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1029;p14">
              <a:extLst>
                <a:ext uri="{FF2B5EF4-FFF2-40B4-BE49-F238E27FC236}">
                  <a16:creationId xmlns:a16="http://schemas.microsoft.com/office/drawing/2014/main" xmlns="" id="{1DF03B23-6B1D-4056-9368-8D8F23721207}"/>
                </a:ext>
              </a:extLst>
            </p:cNvPr>
            <p:cNvSpPr/>
            <p:nvPr/>
          </p:nvSpPr>
          <p:spPr>
            <a:xfrm>
              <a:off x="3358550" y="2469325"/>
              <a:ext cx="72075" cy="71450"/>
            </a:xfrm>
            <a:custGeom>
              <a:avLst/>
              <a:gdLst/>
              <a:ahLst/>
              <a:cxnLst/>
              <a:rect l="l" t="t" r="r" b="b"/>
              <a:pathLst>
                <a:path w="2883" h="2858" extrusionOk="0">
                  <a:moveTo>
                    <a:pt x="2632" y="978"/>
                  </a:moveTo>
                  <a:cubicBezTo>
                    <a:pt x="2882" y="1630"/>
                    <a:pt x="2532" y="2382"/>
                    <a:pt x="1880" y="2607"/>
                  </a:cubicBezTo>
                  <a:cubicBezTo>
                    <a:pt x="1228" y="2858"/>
                    <a:pt x="502" y="2532"/>
                    <a:pt x="251" y="1880"/>
                  </a:cubicBezTo>
                  <a:cubicBezTo>
                    <a:pt x="0" y="1204"/>
                    <a:pt x="326" y="477"/>
                    <a:pt x="1003" y="226"/>
                  </a:cubicBezTo>
                  <a:cubicBezTo>
                    <a:pt x="1654" y="1"/>
                    <a:pt x="2381" y="326"/>
                    <a:pt x="2632" y="97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" name="Google Shape;1030;p14">
            <a:extLst>
              <a:ext uri="{FF2B5EF4-FFF2-40B4-BE49-F238E27FC236}">
                <a16:creationId xmlns:a16="http://schemas.microsoft.com/office/drawing/2014/main" xmlns="" id="{AC4C02C6-8357-4A9D-9FE8-73BED3D677DA}"/>
              </a:ext>
            </a:extLst>
          </p:cNvPr>
          <p:cNvGrpSpPr/>
          <p:nvPr userDrawn="1"/>
        </p:nvGrpSpPr>
        <p:grpSpPr>
          <a:xfrm>
            <a:off x="11004071" y="1043373"/>
            <a:ext cx="230796" cy="226531"/>
            <a:chOff x="4954425" y="2036375"/>
            <a:chExt cx="166675" cy="168575"/>
          </a:xfrm>
        </p:grpSpPr>
        <p:sp>
          <p:nvSpPr>
            <p:cNvPr id="45" name="Google Shape;1031;p14">
              <a:extLst>
                <a:ext uri="{FF2B5EF4-FFF2-40B4-BE49-F238E27FC236}">
                  <a16:creationId xmlns:a16="http://schemas.microsoft.com/office/drawing/2014/main" xmlns="" id="{7490645F-164B-43DC-B0C4-4E49ABCDCE6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1032;p14">
              <a:extLst>
                <a:ext uri="{FF2B5EF4-FFF2-40B4-BE49-F238E27FC236}">
                  <a16:creationId xmlns:a16="http://schemas.microsoft.com/office/drawing/2014/main" xmlns="" id="{F62C8C47-6F19-44BD-9FED-30D56890DF52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1033;p14">
            <a:extLst>
              <a:ext uri="{FF2B5EF4-FFF2-40B4-BE49-F238E27FC236}">
                <a16:creationId xmlns:a16="http://schemas.microsoft.com/office/drawing/2014/main" xmlns="" id="{9C058F19-0AE8-4DE1-A824-EE065CCDBD8D}"/>
              </a:ext>
            </a:extLst>
          </p:cNvPr>
          <p:cNvSpPr/>
          <p:nvPr userDrawn="1"/>
        </p:nvSpPr>
        <p:spPr>
          <a:xfrm>
            <a:off x="2054612" y="6264683"/>
            <a:ext cx="164953" cy="109117"/>
          </a:xfrm>
          <a:custGeom>
            <a:avLst/>
            <a:gdLst/>
            <a:ahLst/>
            <a:cxnLst/>
            <a:rect l="l" t="t" r="r" b="b"/>
            <a:pathLst>
              <a:path w="4765" h="3248" extrusionOk="0">
                <a:moveTo>
                  <a:pt x="2253" y="1"/>
                </a:moveTo>
                <a:cubicBezTo>
                  <a:pt x="255" y="1"/>
                  <a:pt x="1" y="2834"/>
                  <a:pt x="2007" y="3221"/>
                </a:cubicBezTo>
                <a:cubicBezTo>
                  <a:pt x="2122" y="3239"/>
                  <a:pt x="2233" y="3248"/>
                  <a:pt x="2340" y="3248"/>
                </a:cubicBezTo>
                <a:cubicBezTo>
                  <a:pt x="4296" y="3248"/>
                  <a:pt x="4764" y="346"/>
                  <a:pt x="2483" y="13"/>
                </a:cubicBezTo>
                <a:cubicBezTo>
                  <a:pt x="2404" y="5"/>
                  <a:pt x="2327" y="1"/>
                  <a:pt x="2253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1034;p14">
            <a:extLst>
              <a:ext uri="{FF2B5EF4-FFF2-40B4-BE49-F238E27FC236}">
                <a16:creationId xmlns:a16="http://schemas.microsoft.com/office/drawing/2014/main" xmlns="" id="{F39F1339-6652-4316-AEAE-58755DC68066}"/>
              </a:ext>
            </a:extLst>
          </p:cNvPr>
          <p:cNvSpPr/>
          <p:nvPr userDrawn="1"/>
        </p:nvSpPr>
        <p:spPr>
          <a:xfrm>
            <a:off x="10995521" y="6181468"/>
            <a:ext cx="120469" cy="83215"/>
          </a:xfrm>
          <a:custGeom>
            <a:avLst/>
            <a:gdLst/>
            <a:ahLst/>
            <a:cxnLst/>
            <a:rect l="l" t="t" r="r" b="b"/>
            <a:pathLst>
              <a:path w="3480" h="2477" extrusionOk="0">
                <a:moveTo>
                  <a:pt x="2112" y="1"/>
                </a:moveTo>
                <a:cubicBezTo>
                  <a:pt x="1992" y="1"/>
                  <a:pt x="1862" y="18"/>
                  <a:pt x="1722" y="57"/>
                </a:cubicBezTo>
                <a:cubicBezTo>
                  <a:pt x="1690" y="55"/>
                  <a:pt x="1659" y="54"/>
                  <a:pt x="1628" y="54"/>
                </a:cubicBezTo>
                <a:cubicBezTo>
                  <a:pt x="35" y="54"/>
                  <a:pt x="1" y="2476"/>
                  <a:pt x="1610" y="2476"/>
                </a:cubicBezTo>
                <a:cubicBezTo>
                  <a:pt x="1678" y="2476"/>
                  <a:pt x="1748" y="2472"/>
                  <a:pt x="1822" y="2463"/>
                </a:cubicBezTo>
                <a:cubicBezTo>
                  <a:pt x="3480" y="2279"/>
                  <a:pt x="3466" y="1"/>
                  <a:pt x="2112" y="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9" name="Google Shape;1035;p14">
            <a:extLst>
              <a:ext uri="{FF2B5EF4-FFF2-40B4-BE49-F238E27FC236}">
                <a16:creationId xmlns:a16="http://schemas.microsoft.com/office/drawing/2014/main" xmlns="" id="{B0CF15ED-922C-4751-B1DA-9089B1988ECC}"/>
              </a:ext>
            </a:extLst>
          </p:cNvPr>
          <p:cNvGrpSpPr/>
          <p:nvPr userDrawn="1"/>
        </p:nvGrpSpPr>
        <p:grpSpPr>
          <a:xfrm>
            <a:off x="817359" y="5192331"/>
            <a:ext cx="230796" cy="226531"/>
            <a:chOff x="4954425" y="2036375"/>
            <a:chExt cx="166675" cy="168575"/>
          </a:xfrm>
        </p:grpSpPr>
        <p:sp>
          <p:nvSpPr>
            <p:cNvPr id="50" name="Google Shape;1036;p14">
              <a:extLst>
                <a:ext uri="{FF2B5EF4-FFF2-40B4-BE49-F238E27FC236}">
                  <a16:creationId xmlns:a16="http://schemas.microsoft.com/office/drawing/2014/main" xmlns="" id="{7EA6F03C-5B07-4131-89F4-3BAFB23D4AF0}"/>
                </a:ext>
              </a:extLst>
            </p:cNvPr>
            <p:cNvSpPr/>
            <p:nvPr/>
          </p:nvSpPr>
          <p:spPr>
            <a:xfrm>
              <a:off x="4954425" y="2036375"/>
              <a:ext cx="166675" cy="168575"/>
            </a:xfrm>
            <a:custGeom>
              <a:avLst/>
              <a:gdLst/>
              <a:ahLst/>
              <a:cxnLst/>
              <a:rect l="l" t="t" r="r" b="b"/>
              <a:pathLst>
                <a:path w="6667" h="6743" extrusionOk="0">
                  <a:moveTo>
                    <a:pt x="1930" y="3584"/>
                  </a:moveTo>
                  <a:cubicBezTo>
                    <a:pt x="0" y="2882"/>
                    <a:pt x="1529" y="1178"/>
                    <a:pt x="2607" y="2306"/>
                  </a:cubicBezTo>
                  <a:cubicBezTo>
                    <a:pt x="2231" y="0"/>
                    <a:pt x="4712" y="802"/>
                    <a:pt x="3935" y="2406"/>
                  </a:cubicBezTo>
                  <a:cubicBezTo>
                    <a:pt x="5088" y="877"/>
                    <a:pt x="6667" y="2506"/>
                    <a:pt x="4812" y="3384"/>
                  </a:cubicBezTo>
                  <a:cubicBezTo>
                    <a:pt x="6617" y="3885"/>
                    <a:pt x="5940" y="5464"/>
                    <a:pt x="4386" y="4837"/>
                  </a:cubicBezTo>
                  <a:cubicBezTo>
                    <a:pt x="4386" y="6742"/>
                    <a:pt x="2431" y="6517"/>
                    <a:pt x="2757" y="4787"/>
                  </a:cubicBezTo>
                  <a:cubicBezTo>
                    <a:pt x="1203" y="6141"/>
                    <a:pt x="151" y="4311"/>
                    <a:pt x="1930" y="3584"/>
                  </a:cubicBezTo>
                  <a:cubicBezTo>
                    <a:pt x="1755" y="3509"/>
                    <a:pt x="1830" y="3634"/>
                    <a:pt x="1930" y="3584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1037;p14">
              <a:extLst>
                <a:ext uri="{FF2B5EF4-FFF2-40B4-BE49-F238E27FC236}">
                  <a16:creationId xmlns:a16="http://schemas.microsoft.com/office/drawing/2014/main" xmlns="" id="{C7913F77-486F-46A9-8AEC-4B7565FB4E4C}"/>
                </a:ext>
              </a:extLst>
            </p:cNvPr>
            <p:cNvSpPr/>
            <p:nvPr/>
          </p:nvSpPr>
          <p:spPr>
            <a:xfrm>
              <a:off x="5008925" y="2104675"/>
              <a:ext cx="52650" cy="40750"/>
            </a:xfrm>
            <a:custGeom>
              <a:avLst/>
              <a:gdLst/>
              <a:ahLst/>
              <a:cxnLst/>
              <a:rect l="l" t="t" r="r" b="b"/>
              <a:pathLst>
                <a:path w="2106" h="1630" extrusionOk="0">
                  <a:moveTo>
                    <a:pt x="1053" y="0"/>
                  </a:moveTo>
                  <a:cubicBezTo>
                    <a:pt x="1" y="0"/>
                    <a:pt x="1" y="1629"/>
                    <a:pt x="1053" y="1629"/>
                  </a:cubicBezTo>
                  <a:cubicBezTo>
                    <a:pt x="2106" y="1629"/>
                    <a:pt x="2106" y="0"/>
                    <a:pt x="105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6" name="Google Shape;1082;p14">
            <a:extLst>
              <a:ext uri="{FF2B5EF4-FFF2-40B4-BE49-F238E27FC236}">
                <a16:creationId xmlns:a16="http://schemas.microsoft.com/office/drawing/2014/main" xmlns="" id="{95018CA8-A1C2-47FD-890D-549D7B4AC236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1083;p14">
            <a:extLst>
              <a:ext uri="{FF2B5EF4-FFF2-40B4-BE49-F238E27FC236}">
                <a16:creationId xmlns:a16="http://schemas.microsoft.com/office/drawing/2014/main" xmlns="" id="{B936ECCA-F1FD-46EC-B26D-DE3BF7D0C273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1084;p14">
            <a:extLst>
              <a:ext uri="{FF2B5EF4-FFF2-40B4-BE49-F238E27FC236}">
                <a16:creationId xmlns:a16="http://schemas.microsoft.com/office/drawing/2014/main" xmlns="" id="{03D9643B-BC02-476E-ABF0-0F13D9275EA3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1085;p14">
            <a:extLst>
              <a:ext uri="{FF2B5EF4-FFF2-40B4-BE49-F238E27FC236}">
                <a16:creationId xmlns:a16="http://schemas.microsoft.com/office/drawing/2014/main" xmlns="" id="{E4F6C8FF-3CF3-45F6-8706-79866A8801F6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86;p14">
            <a:extLst>
              <a:ext uri="{FF2B5EF4-FFF2-40B4-BE49-F238E27FC236}">
                <a16:creationId xmlns:a16="http://schemas.microsoft.com/office/drawing/2014/main" xmlns="" id="{1BF2058A-58A5-400D-B987-EA9281BD464C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82;p14">
            <a:extLst>
              <a:ext uri="{FF2B5EF4-FFF2-40B4-BE49-F238E27FC236}">
                <a16:creationId xmlns:a16="http://schemas.microsoft.com/office/drawing/2014/main" xmlns="" id="{3B878202-51EA-4466-A893-7046CA4B0564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83;p14">
            <a:extLst>
              <a:ext uri="{FF2B5EF4-FFF2-40B4-BE49-F238E27FC236}">
                <a16:creationId xmlns:a16="http://schemas.microsoft.com/office/drawing/2014/main" xmlns="" id="{8AE3EC7F-38CF-4238-A1D3-36A00E1CDB4B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84;p14">
            <a:extLst>
              <a:ext uri="{FF2B5EF4-FFF2-40B4-BE49-F238E27FC236}">
                <a16:creationId xmlns:a16="http://schemas.microsoft.com/office/drawing/2014/main" xmlns="" id="{A109E879-FF69-420F-8594-E4E350138FE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85;p14">
            <a:extLst>
              <a:ext uri="{FF2B5EF4-FFF2-40B4-BE49-F238E27FC236}">
                <a16:creationId xmlns:a16="http://schemas.microsoft.com/office/drawing/2014/main" xmlns="" id="{D728BFA8-D828-48D9-B813-EB0070A3F849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86;p14">
            <a:extLst>
              <a:ext uri="{FF2B5EF4-FFF2-40B4-BE49-F238E27FC236}">
                <a16:creationId xmlns:a16="http://schemas.microsoft.com/office/drawing/2014/main" xmlns="" id="{AAD00854-B92E-4943-95A5-C96E52F3DC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82;p14">
            <a:extLst>
              <a:ext uri="{FF2B5EF4-FFF2-40B4-BE49-F238E27FC236}">
                <a16:creationId xmlns:a16="http://schemas.microsoft.com/office/drawing/2014/main" xmlns="" id="{A9BB0978-9312-4447-80AB-41294A409ED1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3;p14">
            <a:extLst>
              <a:ext uri="{FF2B5EF4-FFF2-40B4-BE49-F238E27FC236}">
                <a16:creationId xmlns:a16="http://schemas.microsoft.com/office/drawing/2014/main" xmlns="" id="{61FF21EF-8FF4-4964-B264-5FF3E4B83CCE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84;p14">
            <a:extLst>
              <a:ext uri="{FF2B5EF4-FFF2-40B4-BE49-F238E27FC236}">
                <a16:creationId xmlns:a16="http://schemas.microsoft.com/office/drawing/2014/main" xmlns="" id="{2A3A52D1-7028-4394-92D4-70E60315E66B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085;p14">
            <a:extLst>
              <a:ext uri="{FF2B5EF4-FFF2-40B4-BE49-F238E27FC236}">
                <a16:creationId xmlns:a16="http://schemas.microsoft.com/office/drawing/2014/main" xmlns="" id="{2B402ED8-8890-4BBD-BD4A-317F62877C5F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086;p14">
            <a:extLst>
              <a:ext uri="{FF2B5EF4-FFF2-40B4-BE49-F238E27FC236}">
                <a16:creationId xmlns:a16="http://schemas.microsoft.com/office/drawing/2014/main" xmlns="" id="{4FDB29D0-7164-4DBA-A2E6-84221CCDCFD4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082;p14">
            <a:extLst>
              <a:ext uri="{FF2B5EF4-FFF2-40B4-BE49-F238E27FC236}">
                <a16:creationId xmlns:a16="http://schemas.microsoft.com/office/drawing/2014/main" xmlns="" id="{76F446C8-2BE2-457E-A059-3FBDE50A2DAB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083;p14">
            <a:extLst>
              <a:ext uri="{FF2B5EF4-FFF2-40B4-BE49-F238E27FC236}">
                <a16:creationId xmlns:a16="http://schemas.microsoft.com/office/drawing/2014/main" xmlns="" id="{543F1EC7-1C51-46E0-ACF5-20C5F0905E39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084;p14">
            <a:extLst>
              <a:ext uri="{FF2B5EF4-FFF2-40B4-BE49-F238E27FC236}">
                <a16:creationId xmlns:a16="http://schemas.microsoft.com/office/drawing/2014/main" xmlns="" id="{4E6B9D33-57F3-4A75-9293-3C04278D772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085;p14">
            <a:extLst>
              <a:ext uri="{FF2B5EF4-FFF2-40B4-BE49-F238E27FC236}">
                <a16:creationId xmlns:a16="http://schemas.microsoft.com/office/drawing/2014/main" xmlns="" id="{46B5E075-E226-4895-9493-A4CA9A703FD3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086;p14">
            <a:extLst>
              <a:ext uri="{FF2B5EF4-FFF2-40B4-BE49-F238E27FC236}">
                <a16:creationId xmlns:a16="http://schemas.microsoft.com/office/drawing/2014/main" xmlns="" id="{56534FCD-AD06-4E33-8FD5-4A0CA24C6414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082;p14">
            <a:extLst>
              <a:ext uri="{FF2B5EF4-FFF2-40B4-BE49-F238E27FC236}">
                <a16:creationId xmlns:a16="http://schemas.microsoft.com/office/drawing/2014/main" xmlns="" id="{13F8C6C7-68B9-45D6-8F01-F8260F297A7E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083;p14">
            <a:extLst>
              <a:ext uri="{FF2B5EF4-FFF2-40B4-BE49-F238E27FC236}">
                <a16:creationId xmlns:a16="http://schemas.microsoft.com/office/drawing/2014/main" xmlns="" id="{3C93F6CB-9B31-4CE5-A4E7-7E978C24989B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084;p14">
            <a:extLst>
              <a:ext uri="{FF2B5EF4-FFF2-40B4-BE49-F238E27FC236}">
                <a16:creationId xmlns:a16="http://schemas.microsoft.com/office/drawing/2014/main" xmlns="" id="{73CA4133-52E1-4CA4-9B02-C32EF64DCA79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085;p14">
            <a:extLst>
              <a:ext uri="{FF2B5EF4-FFF2-40B4-BE49-F238E27FC236}">
                <a16:creationId xmlns:a16="http://schemas.microsoft.com/office/drawing/2014/main" xmlns="" id="{68B32AF3-395D-4C97-B3AC-6748065FE197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086;p14">
            <a:extLst>
              <a:ext uri="{FF2B5EF4-FFF2-40B4-BE49-F238E27FC236}">
                <a16:creationId xmlns:a16="http://schemas.microsoft.com/office/drawing/2014/main" xmlns="" id="{F2737C08-B20B-4DD3-8C2B-6D9629DF844C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082;p14">
            <a:extLst>
              <a:ext uri="{FF2B5EF4-FFF2-40B4-BE49-F238E27FC236}">
                <a16:creationId xmlns:a16="http://schemas.microsoft.com/office/drawing/2014/main" xmlns="" id="{C67ED233-4DA4-4D61-B819-CA361C34FFD3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083;p14">
            <a:extLst>
              <a:ext uri="{FF2B5EF4-FFF2-40B4-BE49-F238E27FC236}">
                <a16:creationId xmlns:a16="http://schemas.microsoft.com/office/drawing/2014/main" xmlns="" id="{DB6F480F-12E0-4FF2-94FC-7455618F43E4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084;p14">
            <a:extLst>
              <a:ext uri="{FF2B5EF4-FFF2-40B4-BE49-F238E27FC236}">
                <a16:creationId xmlns:a16="http://schemas.microsoft.com/office/drawing/2014/main" xmlns="" id="{FB8875DE-94FC-4821-827E-F05F343D19DD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085;p14">
            <a:extLst>
              <a:ext uri="{FF2B5EF4-FFF2-40B4-BE49-F238E27FC236}">
                <a16:creationId xmlns:a16="http://schemas.microsoft.com/office/drawing/2014/main" xmlns="" id="{E65EE193-261C-47D2-90E2-CA9711A2BA94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086;p14">
            <a:extLst>
              <a:ext uri="{FF2B5EF4-FFF2-40B4-BE49-F238E27FC236}">
                <a16:creationId xmlns:a16="http://schemas.microsoft.com/office/drawing/2014/main" xmlns="" id="{750B5385-9383-49D9-B37E-8AFC31139A9F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082;p14">
            <a:extLst>
              <a:ext uri="{FF2B5EF4-FFF2-40B4-BE49-F238E27FC236}">
                <a16:creationId xmlns:a16="http://schemas.microsoft.com/office/drawing/2014/main" xmlns="" id="{F3257D7D-B01D-4B31-A19B-AE3EC8A76CBF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083;p14">
            <a:extLst>
              <a:ext uri="{FF2B5EF4-FFF2-40B4-BE49-F238E27FC236}">
                <a16:creationId xmlns:a16="http://schemas.microsoft.com/office/drawing/2014/main" xmlns="" id="{8E8AEB58-46B0-42AC-876C-D39BC069B58E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084;p14">
            <a:extLst>
              <a:ext uri="{FF2B5EF4-FFF2-40B4-BE49-F238E27FC236}">
                <a16:creationId xmlns:a16="http://schemas.microsoft.com/office/drawing/2014/main" xmlns="" id="{98A058F8-5048-4E43-81F6-E2A9D68F5787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085;p14">
            <a:extLst>
              <a:ext uri="{FF2B5EF4-FFF2-40B4-BE49-F238E27FC236}">
                <a16:creationId xmlns:a16="http://schemas.microsoft.com/office/drawing/2014/main" xmlns="" id="{163FF619-D1D7-43D9-961D-4D8377AFE91D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086;p14">
            <a:extLst>
              <a:ext uri="{FF2B5EF4-FFF2-40B4-BE49-F238E27FC236}">
                <a16:creationId xmlns:a16="http://schemas.microsoft.com/office/drawing/2014/main" xmlns="" id="{B5048DB8-1C0A-4C5F-97C4-0B01226065BF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082;p14">
            <a:extLst>
              <a:ext uri="{FF2B5EF4-FFF2-40B4-BE49-F238E27FC236}">
                <a16:creationId xmlns:a16="http://schemas.microsoft.com/office/drawing/2014/main" xmlns="" id="{09146345-B88A-4221-8479-754909293DEC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083;p14">
            <a:extLst>
              <a:ext uri="{FF2B5EF4-FFF2-40B4-BE49-F238E27FC236}">
                <a16:creationId xmlns:a16="http://schemas.microsoft.com/office/drawing/2014/main" xmlns="" id="{69A8F20E-CA52-4FFA-9E27-AAA9CA116197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084;p14">
            <a:extLst>
              <a:ext uri="{FF2B5EF4-FFF2-40B4-BE49-F238E27FC236}">
                <a16:creationId xmlns:a16="http://schemas.microsoft.com/office/drawing/2014/main" xmlns="" id="{EB5F0B58-A764-4EE5-8968-0C2DD1B536DE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085;p14">
            <a:extLst>
              <a:ext uri="{FF2B5EF4-FFF2-40B4-BE49-F238E27FC236}">
                <a16:creationId xmlns:a16="http://schemas.microsoft.com/office/drawing/2014/main" xmlns="" id="{5366DC7B-ACAB-4BCC-97E2-465D277AFFCF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086;p14">
            <a:extLst>
              <a:ext uri="{FF2B5EF4-FFF2-40B4-BE49-F238E27FC236}">
                <a16:creationId xmlns:a16="http://schemas.microsoft.com/office/drawing/2014/main" xmlns="" id="{0033D128-1983-4502-AB2A-1E6443704D03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082;p14">
            <a:extLst>
              <a:ext uri="{FF2B5EF4-FFF2-40B4-BE49-F238E27FC236}">
                <a16:creationId xmlns:a16="http://schemas.microsoft.com/office/drawing/2014/main" xmlns="" id="{79616093-3DF5-4B1F-8962-5D6B7DDDE673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8" name="Google Shape;1083;p14">
            <a:extLst>
              <a:ext uri="{FF2B5EF4-FFF2-40B4-BE49-F238E27FC236}">
                <a16:creationId xmlns:a16="http://schemas.microsoft.com/office/drawing/2014/main" xmlns="" id="{2D25397A-7136-493A-B17D-5C3117972727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084;p14">
            <a:extLst>
              <a:ext uri="{FF2B5EF4-FFF2-40B4-BE49-F238E27FC236}">
                <a16:creationId xmlns:a16="http://schemas.microsoft.com/office/drawing/2014/main" xmlns="" id="{E70275CF-BEEF-4134-8FC1-FA98BAD2A6F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085;p14">
            <a:extLst>
              <a:ext uri="{FF2B5EF4-FFF2-40B4-BE49-F238E27FC236}">
                <a16:creationId xmlns:a16="http://schemas.microsoft.com/office/drawing/2014/main" xmlns="" id="{3E3D4E28-9C07-4484-A1DF-F77BBBFD1538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086;p14">
            <a:extLst>
              <a:ext uri="{FF2B5EF4-FFF2-40B4-BE49-F238E27FC236}">
                <a16:creationId xmlns:a16="http://schemas.microsoft.com/office/drawing/2014/main" xmlns="" id="{0BF03047-9E59-4CF4-B825-EA2C74E97B63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7" name="Google Shape;2356;p30">
            <a:extLst>
              <a:ext uri="{FF2B5EF4-FFF2-40B4-BE49-F238E27FC236}">
                <a16:creationId xmlns:a16="http://schemas.microsoft.com/office/drawing/2014/main" xmlns="" id="{FF3093F1-70FF-4A92-A939-256BC49F43A6}"/>
              </a:ext>
            </a:extLst>
          </p:cNvPr>
          <p:cNvGrpSpPr/>
          <p:nvPr userDrawn="1"/>
        </p:nvGrpSpPr>
        <p:grpSpPr>
          <a:xfrm>
            <a:off x="745412" y="1491606"/>
            <a:ext cx="9867486" cy="4773077"/>
            <a:chOff x="623255" y="927125"/>
            <a:chExt cx="7691377" cy="3871900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148" name="Google Shape;2357;p30">
              <a:extLst>
                <a:ext uri="{FF2B5EF4-FFF2-40B4-BE49-F238E27FC236}">
                  <a16:creationId xmlns:a16="http://schemas.microsoft.com/office/drawing/2014/main" xmlns="" id="{378B6936-B094-4FA3-9256-C7AF5859717D}"/>
                </a:ext>
              </a:extLst>
            </p:cNvPr>
            <p:cNvSpPr/>
            <p:nvPr/>
          </p:nvSpPr>
          <p:spPr>
            <a:xfrm>
              <a:off x="2977025" y="927125"/>
              <a:ext cx="3134100" cy="1481700"/>
            </a:xfrm>
            <a:prstGeom prst="ellips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49" name="Google Shape;2358;p30">
              <a:extLst>
                <a:ext uri="{FF2B5EF4-FFF2-40B4-BE49-F238E27FC236}">
                  <a16:creationId xmlns:a16="http://schemas.microsoft.com/office/drawing/2014/main" xmlns="" id="{FAD56BA3-21A7-4CCC-B7DB-AC61435A3A7D}"/>
                </a:ext>
              </a:extLst>
            </p:cNvPr>
            <p:cNvGrpSpPr/>
            <p:nvPr/>
          </p:nvGrpSpPr>
          <p:grpSpPr>
            <a:xfrm>
              <a:off x="623255" y="973375"/>
              <a:ext cx="7691377" cy="3825650"/>
              <a:chOff x="623255" y="973375"/>
              <a:chExt cx="7691377" cy="3825650"/>
            </a:xfrm>
            <a:grpFill/>
          </p:grpSpPr>
          <p:sp>
            <p:nvSpPr>
              <p:cNvPr id="150" name="Google Shape;2359;p30">
                <a:extLst>
                  <a:ext uri="{FF2B5EF4-FFF2-40B4-BE49-F238E27FC236}">
                    <a16:creationId xmlns:a16="http://schemas.microsoft.com/office/drawing/2014/main" xmlns="" id="{545757E5-2BB3-4409-8989-EF99146A7AC6}"/>
                  </a:ext>
                </a:extLst>
              </p:cNvPr>
              <p:cNvSpPr/>
              <p:nvPr/>
            </p:nvSpPr>
            <p:spPr>
              <a:xfrm>
                <a:off x="623255" y="973375"/>
                <a:ext cx="7691377" cy="3825650"/>
              </a:xfrm>
              <a:custGeom>
                <a:avLst/>
                <a:gdLst/>
                <a:ahLst/>
                <a:cxnLst/>
                <a:rect l="l" t="t" r="r" b="b"/>
                <a:pathLst>
                  <a:path w="19015" h="15544" extrusionOk="0">
                    <a:moveTo>
                      <a:pt x="8537" y="1"/>
                    </a:moveTo>
                    <a:cubicBezTo>
                      <a:pt x="8251" y="1"/>
                      <a:pt x="7939" y="81"/>
                      <a:pt x="7602" y="271"/>
                    </a:cubicBezTo>
                    <a:cubicBezTo>
                      <a:pt x="5479" y="1481"/>
                      <a:pt x="6004" y="4151"/>
                      <a:pt x="6004" y="4151"/>
                    </a:cubicBezTo>
                    <a:cubicBezTo>
                      <a:pt x="6004" y="4151"/>
                      <a:pt x="5636" y="4115"/>
                      <a:pt x="5091" y="4115"/>
                    </a:cubicBezTo>
                    <a:cubicBezTo>
                      <a:pt x="3665" y="4115"/>
                      <a:pt x="1024" y="4366"/>
                      <a:pt x="594" y="6183"/>
                    </a:cubicBezTo>
                    <a:cubicBezTo>
                      <a:pt x="1" y="8671"/>
                      <a:pt x="3470" y="10953"/>
                      <a:pt x="3470" y="10953"/>
                    </a:cubicBezTo>
                    <a:cubicBezTo>
                      <a:pt x="3470" y="10953"/>
                      <a:pt x="2420" y="14697"/>
                      <a:pt x="6369" y="15427"/>
                    </a:cubicBezTo>
                    <a:cubicBezTo>
                      <a:pt x="6807" y="15508"/>
                      <a:pt x="7209" y="15544"/>
                      <a:pt x="7578" y="15544"/>
                    </a:cubicBezTo>
                    <a:cubicBezTo>
                      <a:pt x="10550" y="15544"/>
                      <a:pt x="11345" y="13213"/>
                      <a:pt x="11345" y="13213"/>
                    </a:cubicBezTo>
                    <a:cubicBezTo>
                      <a:pt x="11345" y="13213"/>
                      <a:pt x="12272" y="13362"/>
                      <a:pt x="13464" y="13362"/>
                    </a:cubicBezTo>
                    <a:cubicBezTo>
                      <a:pt x="15500" y="13362"/>
                      <a:pt x="18307" y="12926"/>
                      <a:pt x="18581" y="10565"/>
                    </a:cubicBezTo>
                    <a:cubicBezTo>
                      <a:pt x="19014" y="6822"/>
                      <a:pt x="16389" y="5795"/>
                      <a:pt x="16389" y="5795"/>
                    </a:cubicBezTo>
                    <a:cubicBezTo>
                      <a:pt x="16389" y="5795"/>
                      <a:pt x="18718" y="2348"/>
                      <a:pt x="16389" y="613"/>
                    </a:cubicBezTo>
                    <a:cubicBezTo>
                      <a:pt x="15923" y="263"/>
                      <a:pt x="15420" y="123"/>
                      <a:pt x="14914" y="123"/>
                    </a:cubicBezTo>
                    <a:cubicBezTo>
                      <a:pt x="12914" y="123"/>
                      <a:pt x="10866" y="2303"/>
                      <a:pt x="10866" y="2303"/>
                    </a:cubicBezTo>
                    <a:cubicBezTo>
                      <a:pt x="10866" y="2303"/>
                      <a:pt x="10071" y="1"/>
                      <a:pt x="8537" y="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51" name="Google Shape;2360;p30">
                <a:extLst>
                  <a:ext uri="{FF2B5EF4-FFF2-40B4-BE49-F238E27FC236}">
                    <a16:creationId xmlns:a16="http://schemas.microsoft.com/office/drawing/2014/main" xmlns="" id="{697B9033-8630-487B-BB45-593826617AE1}"/>
                  </a:ext>
                </a:extLst>
              </p:cNvPr>
              <p:cNvSpPr/>
              <p:nvPr/>
            </p:nvSpPr>
            <p:spPr>
              <a:xfrm>
                <a:off x="1878425" y="11851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2" name="Google Shape;2361;p30">
                <a:extLst>
                  <a:ext uri="{FF2B5EF4-FFF2-40B4-BE49-F238E27FC236}">
                    <a16:creationId xmlns:a16="http://schemas.microsoft.com/office/drawing/2014/main" xmlns="" id="{78FFD4CA-CF6A-48EF-B32F-21BB39865BE3}"/>
                  </a:ext>
                </a:extLst>
              </p:cNvPr>
              <p:cNvSpPr/>
              <p:nvPr/>
            </p:nvSpPr>
            <p:spPr>
              <a:xfrm>
                <a:off x="5585525" y="3231300"/>
                <a:ext cx="2028300" cy="1403400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3" name="Google Shape;447;p27">
            <a:extLst>
              <a:ext uri="{FF2B5EF4-FFF2-40B4-BE49-F238E27FC236}">
                <a16:creationId xmlns:a16="http://schemas.microsoft.com/office/drawing/2014/main" xmlns="" id="{9368DEE6-4134-4E61-9FBC-094C8ED3D5D5}"/>
              </a:ext>
            </a:extLst>
          </p:cNvPr>
          <p:cNvGrpSpPr/>
          <p:nvPr userDrawn="1"/>
        </p:nvGrpSpPr>
        <p:grpSpPr>
          <a:xfrm>
            <a:off x="8391927" y="4047629"/>
            <a:ext cx="2301388" cy="1593766"/>
            <a:chOff x="4799733" y="3457797"/>
            <a:chExt cx="2301388" cy="1593766"/>
          </a:xfrm>
        </p:grpSpPr>
        <p:sp>
          <p:nvSpPr>
            <p:cNvPr id="154" name="Google Shape;448;p27">
              <a:extLst>
                <a:ext uri="{FF2B5EF4-FFF2-40B4-BE49-F238E27FC236}">
                  <a16:creationId xmlns:a16="http://schemas.microsoft.com/office/drawing/2014/main" xmlns="" id="{0301A587-8C68-4FD9-A8FC-970C849E2B95}"/>
                </a:ext>
              </a:extLst>
            </p:cNvPr>
            <p:cNvSpPr/>
            <p:nvPr/>
          </p:nvSpPr>
          <p:spPr>
            <a:xfrm>
              <a:off x="5512937" y="4441437"/>
              <a:ext cx="134693" cy="122202"/>
            </a:xfrm>
            <a:custGeom>
              <a:avLst/>
              <a:gdLst/>
              <a:ahLst/>
              <a:cxnLst/>
              <a:rect l="l" t="t" r="r" b="b"/>
              <a:pathLst>
                <a:path w="2437" h="2211" extrusionOk="0">
                  <a:moveTo>
                    <a:pt x="1" y="1"/>
                  </a:moveTo>
                  <a:lnTo>
                    <a:pt x="1" y="715"/>
                  </a:lnTo>
                  <a:lnTo>
                    <a:pt x="1" y="1271"/>
                  </a:lnTo>
                  <a:lnTo>
                    <a:pt x="1" y="2211"/>
                  </a:lnTo>
                  <a:lnTo>
                    <a:pt x="2436" y="1112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449;p27">
              <a:extLst>
                <a:ext uri="{FF2B5EF4-FFF2-40B4-BE49-F238E27FC236}">
                  <a16:creationId xmlns:a16="http://schemas.microsoft.com/office/drawing/2014/main" xmlns="" id="{0A2339AA-D2C6-4088-B2D1-038FD047A8DB}"/>
                </a:ext>
              </a:extLst>
            </p:cNvPr>
            <p:cNvSpPr/>
            <p:nvPr/>
          </p:nvSpPr>
          <p:spPr>
            <a:xfrm>
              <a:off x="5671673" y="4450943"/>
              <a:ext cx="91527" cy="79091"/>
            </a:xfrm>
            <a:custGeom>
              <a:avLst/>
              <a:gdLst/>
              <a:ahLst/>
              <a:cxnLst/>
              <a:rect l="l" t="t" r="r" b="b"/>
              <a:pathLst>
                <a:path w="1656" h="1431" extrusionOk="0">
                  <a:moveTo>
                    <a:pt x="1" y="1"/>
                  </a:moveTo>
                  <a:lnTo>
                    <a:pt x="1" y="1430"/>
                  </a:lnTo>
                  <a:lnTo>
                    <a:pt x="1655" y="1430"/>
                  </a:lnTo>
                  <a:lnTo>
                    <a:pt x="1655" y="1"/>
                  </a:lnTo>
                  <a:close/>
                </a:path>
              </a:pathLst>
            </a:custGeom>
            <a:solidFill>
              <a:srgbClr val="F9CF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450;p27">
              <a:extLst>
                <a:ext uri="{FF2B5EF4-FFF2-40B4-BE49-F238E27FC236}">
                  <a16:creationId xmlns:a16="http://schemas.microsoft.com/office/drawing/2014/main" xmlns="" id="{079FA416-221F-4C27-A885-A339B1E6CD0B}"/>
                </a:ext>
              </a:extLst>
            </p:cNvPr>
            <p:cNvSpPr/>
            <p:nvPr/>
          </p:nvSpPr>
          <p:spPr>
            <a:xfrm>
              <a:off x="5670236" y="4448014"/>
              <a:ext cx="92246" cy="80528"/>
            </a:xfrm>
            <a:custGeom>
              <a:avLst/>
              <a:gdLst/>
              <a:ahLst/>
              <a:cxnLst/>
              <a:rect l="l" t="t" r="r" b="b"/>
              <a:pathLst>
                <a:path w="1669" h="1457" extrusionOk="0">
                  <a:moveTo>
                    <a:pt x="239" y="1"/>
                  </a:moveTo>
                  <a:cubicBezTo>
                    <a:pt x="146" y="1"/>
                    <a:pt x="80" y="14"/>
                    <a:pt x="53" y="27"/>
                  </a:cubicBezTo>
                  <a:cubicBezTo>
                    <a:pt x="14" y="40"/>
                    <a:pt x="0" y="54"/>
                    <a:pt x="0" y="93"/>
                  </a:cubicBezTo>
                  <a:cubicBezTo>
                    <a:pt x="0" y="120"/>
                    <a:pt x="14" y="146"/>
                    <a:pt x="40" y="160"/>
                  </a:cubicBezTo>
                  <a:cubicBezTo>
                    <a:pt x="80" y="173"/>
                    <a:pt x="120" y="173"/>
                    <a:pt x="186" y="173"/>
                  </a:cubicBezTo>
                  <a:cubicBezTo>
                    <a:pt x="225" y="186"/>
                    <a:pt x="265" y="186"/>
                    <a:pt x="292" y="199"/>
                  </a:cubicBezTo>
                  <a:cubicBezTo>
                    <a:pt x="305" y="212"/>
                    <a:pt x="345" y="239"/>
                    <a:pt x="371" y="292"/>
                  </a:cubicBezTo>
                  <a:lnTo>
                    <a:pt x="689" y="729"/>
                  </a:lnTo>
                  <a:lnTo>
                    <a:pt x="636" y="795"/>
                  </a:lnTo>
                  <a:lnTo>
                    <a:pt x="596" y="861"/>
                  </a:lnTo>
                  <a:lnTo>
                    <a:pt x="517" y="954"/>
                  </a:lnTo>
                  <a:cubicBezTo>
                    <a:pt x="490" y="993"/>
                    <a:pt x="450" y="1046"/>
                    <a:pt x="398" y="1126"/>
                  </a:cubicBezTo>
                  <a:cubicBezTo>
                    <a:pt x="371" y="1139"/>
                    <a:pt x="358" y="1152"/>
                    <a:pt x="331" y="1165"/>
                  </a:cubicBezTo>
                  <a:cubicBezTo>
                    <a:pt x="318" y="1179"/>
                    <a:pt x="292" y="1179"/>
                    <a:pt x="265" y="1192"/>
                  </a:cubicBezTo>
                  <a:cubicBezTo>
                    <a:pt x="212" y="1192"/>
                    <a:pt x="173" y="1205"/>
                    <a:pt x="133" y="1218"/>
                  </a:cubicBezTo>
                  <a:cubicBezTo>
                    <a:pt x="93" y="1232"/>
                    <a:pt x="80" y="1245"/>
                    <a:pt x="80" y="1285"/>
                  </a:cubicBezTo>
                  <a:cubicBezTo>
                    <a:pt x="80" y="1298"/>
                    <a:pt x="80" y="1324"/>
                    <a:pt x="80" y="1337"/>
                  </a:cubicBezTo>
                  <a:cubicBezTo>
                    <a:pt x="93" y="1337"/>
                    <a:pt x="106" y="1351"/>
                    <a:pt x="120" y="1351"/>
                  </a:cubicBezTo>
                  <a:cubicBezTo>
                    <a:pt x="133" y="1364"/>
                    <a:pt x="146" y="1364"/>
                    <a:pt x="159" y="1364"/>
                  </a:cubicBezTo>
                  <a:lnTo>
                    <a:pt x="556" y="1364"/>
                  </a:lnTo>
                  <a:cubicBezTo>
                    <a:pt x="570" y="1364"/>
                    <a:pt x="583" y="1377"/>
                    <a:pt x="609" y="1377"/>
                  </a:cubicBezTo>
                  <a:lnTo>
                    <a:pt x="675" y="1377"/>
                  </a:lnTo>
                  <a:cubicBezTo>
                    <a:pt x="702" y="1377"/>
                    <a:pt x="728" y="1364"/>
                    <a:pt x="755" y="1364"/>
                  </a:cubicBezTo>
                  <a:cubicBezTo>
                    <a:pt x="781" y="1351"/>
                    <a:pt x="808" y="1324"/>
                    <a:pt x="808" y="1298"/>
                  </a:cubicBezTo>
                  <a:cubicBezTo>
                    <a:pt x="808" y="1285"/>
                    <a:pt x="795" y="1258"/>
                    <a:pt x="781" y="1245"/>
                  </a:cubicBezTo>
                  <a:cubicBezTo>
                    <a:pt x="768" y="1218"/>
                    <a:pt x="715" y="1218"/>
                    <a:pt x="662" y="1218"/>
                  </a:cubicBezTo>
                  <a:cubicBezTo>
                    <a:pt x="636" y="1218"/>
                    <a:pt x="609" y="1205"/>
                    <a:pt x="609" y="1205"/>
                  </a:cubicBezTo>
                  <a:cubicBezTo>
                    <a:pt x="609" y="1192"/>
                    <a:pt x="596" y="1192"/>
                    <a:pt x="596" y="1179"/>
                  </a:cubicBezTo>
                  <a:cubicBezTo>
                    <a:pt x="596" y="1179"/>
                    <a:pt x="609" y="1152"/>
                    <a:pt x="623" y="1139"/>
                  </a:cubicBezTo>
                  <a:cubicBezTo>
                    <a:pt x="636" y="1112"/>
                    <a:pt x="649" y="1099"/>
                    <a:pt x="662" y="1086"/>
                  </a:cubicBezTo>
                  <a:cubicBezTo>
                    <a:pt x="689" y="1046"/>
                    <a:pt x="702" y="1020"/>
                    <a:pt x="728" y="993"/>
                  </a:cubicBezTo>
                  <a:cubicBezTo>
                    <a:pt x="742" y="980"/>
                    <a:pt x="768" y="940"/>
                    <a:pt x="808" y="887"/>
                  </a:cubicBezTo>
                  <a:cubicBezTo>
                    <a:pt x="834" y="927"/>
                    <a:pt x="861" y="967"/>
                    <a:pt x="887" y="1007"/>
                  </a:cubicBezTo>
                  <a:cubicBezTo>
                    <a:pt x="914" y="1033"/>
                    <a:pt x="940" y="1073"/>
                    <a:pt x="967" y="1112"/>
                  </a:cubicBezTo>
                  <a:cubicBezTo>
                    <a:pt x="980" y="1139"/>
                    <a:pt x="1006" y="1165"/>
                    <a:pt x="1020" y="1192"/>
                  </a:cubicBezTo>
                  <a:cubicBezTo>
                    <a:pt x="1033" y="1218"/>
                    <a:pt x="1046" y="1232"/>
                    <a:pt x="1046" y="1245"/>
                  </a:cubicBezTo>
                  <a:cubicBezTo>
                    <a:pt x="1046" y="1258"/>
                    <a:pt x="1033" y="1271"/>
                    <a:pt x="1033" y="1285"/>
                  </a:cubicBezTo>
                  <a:lnTo>
                    <a:pt x="993" y="1285"/>
                  </a:lnTo>
                  <a:cubicBezTo>
                    <a:pt x="967" y="1298"/>
                    <a:pt x="953" y="1311"/>
                    <a:pt x="953" y="1324"/>
                  </a:cubicBezTo>
                  <a:cubicBezTo>
                    <a:pt x="940" y="1337"/>
                    <a:pt x="940" y="1351"/>
                    <a:pt x="940" y="1364"/>
                  </a:cubicBezTo>
                  <a:cubicBezTo>
                    <a:pt x="940" y="1377"/>
                    <a:pt x="953" y="1404"/>
                    <a:pt x="967" y="1430"/>
                  </a:cubicBezTo>
                  <a:cubicBezTo>
                    <a:pt x="993" y="1443"/>
                    <a:pt x="1033" y="1457"/>
                    <a:pt x="1086" y="1457"/>
                  </a:cubicBezTo>
                  <a:lnTo>
                    <a:pt x="1536" y="1457"/>
                  </a:lnTo>
                  <a:cubicBezTo>
                    <a:pt x="1575" y="1457"/>
                    <a:pt x="1602" y="1457"/>
                    <a:pt x="1628" y="1443"/>
                  </a:cubicBezTo>
                  <a:cubicBezTo>
                    <a:pt x="1655" y="1443"/>
                    <a:pt x="1668" y="1417"/>
                    <a:pt x="1668" y="1377"/>
                  </a:cubicBezTo>
                  <a:cubicBezTo>
                    <a:pt x="1668" y="1351"/>
                    <a:pt x="1655" y="1337"/>
                    <a:pt x="1628" y="1324"/>
                  </a:cubicBezTo>
                  <a:cubicBezTo>
                    <a:pt x="1615" y="1311"/>
                    <a:pt x="1589" y="1298"/>
                    <a:pt x="1549" y="1298"/>
                  </a:cubicBezTo>
                  <a:lnTo>
                    <a:pt x="1456" y="1298"/>
                  </a:lnTo>
                  <a:cubicBezTo>
                    <a:pt x="1430" y="1298"/>
                    <a:pt x="1403" y="1285"/>
                    <a:pt x="1364" y="1271"/>
                  </a:cubicBezTo>
                  <a:cubicBezTo>
                    <a:pt x="1350" y="1271"/>
                    <a:pt x="1337" y="1258"/>
                    <a:pt x="1324" y="1245"/>
                  </a:cubicBezTo>
                  <a:cubicBezTo>
                    <a:pt x="1311" y="1232"/>
                    <a:pt x="1284" y="1205"/>
                    <a:pt x="1245" y="1165"/>
                  </a:cubicBezTo>
                  <a:cubicBezTo>
                    <a:pt x="1218" y="1126"/>
                    <a:pt x="1178" y="1073"/>
                    <a:pt x="1125" y="1007"/>
                  </a:cubicBezTo>
                  <a:cubicBezTo>
                    <a:pt x="1073" y="927"/>
                    <a:pt x="1006" y="835"/>
                    <a:pt x="927" y="729"/>
                  </a:cubicBezTo>
                  <a:cubicBezTo>
                    <a:pt x="967" y="676"/>
                    <a:pt x="1006" y="610"/>
                    <a:pt x="1046" y="557"/>
                  </a:cubicBezTo>
                  <a:cubicBezTo>
                    <a:pt x="1073" y="504"/>
                    <a:pt x="1125" y="451"/>
                    <a:pt x="1165" y="385"/>
                  </a:cubicBezTo>
                  <a:cubicBezTo>
                    <a:pt x="1205" y="345"/>
                    <a:pt x="1245" y="318"/>
                    <a:pt x="1271" y="305"/>
                  </a:cubicBezTo>
                  <a:cubicBezTo>
                    <a:pt x="1298" y="292"/>
                    <a:pt x="1337" y="292"/>
                    <a:pt x="1390" y="292"/>
                  </a:cubicBezTo>
                  <a:cubicBezTo>
                    <a:pt x="1430" y="292"/>
                    <a:pt x="1509" y="279"/>
                    <a:pt x="1589" y="279"/>
                  </a:cubicBezTo>
                  <a:cubicBezTo>
                    <a:pt x="1615" y="279"/>
                    <a:pt x="1628" y="279"/>
                    <a:pt x="1642" y="265"/>
                  </a:cubicBezTo>
                  <a:cubicBezTo>
                    <a:pt x="1655" y="239"/>
                    <a:pt x="1655" y="226"/>
                    <a:pt x="1655" y="212"/>
                  </a:cubicBezTo>
                  <a:cubicBezTo>
                    <a:pt x="1655" y="146"/>
                    <a:pt x="1642" y="120"/>
                    <a:pt x="1589" y="120"/>
                  </a:cubicBezTo>
                  <a:lnTo>
                    <a:pt x="1020" y="120"/>
                  </a:lnTo>
                  <a:cubicBezTo>
                    <a:pt x="980" y="120"/>
                    <a:pt x="953" y="120"/>
                    <a:pt x="927" y="133"/>
                  </a:cubicBezTo>
                  <a:cubicBezTo>
                    <a:pt x="900" y="146"/>
                    <a:pt x="887" y="173"/>
                    <a:pt x="887" y="212"/>
                  </a:cubicBezTo>
                  <a:cubicBezTo>
                    <a:pt x="887" y="226"/>
                    <a:pt x="887" y="252"/>
                    <a:pt x="914" y="265"/>
                  </a:cubicBezTo>
                  <a:cubicBezTo>
                    <a:pt x="927" y="265"/>
                    <a:pt x="940" y="279"/>
                    <a:pt x="953" y="279"/>
                  </a:cubicBezTo>
                  <a:cubicBezTo>
                    <a:pt x="953" y="292"/>
                    <a:pt x="967" y="292"/>
                    <a:pt x="967" y="305"/>
                  </a:cubicBezTo>
                  <a:cubicBezTo>
                    <a:pt x="967" y="305"/>
                    <a:pt x="953" y="332"/>
                    <a:pt x="940" y="358"/>
                  </a:cubicBezTo>
                  <a:cubicBezTo>
                    <a:pt x="927" y="385"/>
                    <a:pt x="900" y="411"/>
                    <a:pt x="874" y="451"/>
                  </a:cubicBezTo>
                  <a:lnTo>
                    <a:pt x="808" y="570"/>
                  </a:lnTo>
                  <a:cubicBezTo>
                    <a:pt x="768" y="517"/>
                    <a:pt x="742" y="477"/>
                    <a:pt x="715" y="437"/>
                  </a:cubicBezTo>
                  <a:cubicBezTo>
                    <a:pt x="689" y="398"/>
                    <a:pt x="662" y="371"/>
                    <a:pt x="636" y="332"/>
                  </a:cubicBezTo>
                  <a:cubicBezTo>
                    <a:pt x="623" y="305"/>
                    <a:pt x="596" y="279"/>
                    <a:pt x="596" y="252"/>
                  </a:cubicBezTo>
                  <a:cubicBezTo>
                    <a:pt x="583" y="239"/>
                    <a:pt x="570" y="226"/>
                    <a:pt x="570" y="212"/>
                  </a:cubicBezTo>
                  <a:cubicBezTo>
                    <a:pt x="570" y="199"/>
                    <a:pt x="583" y="186"/>
                    <a:pt x="596" y="186"/>
                  </a:cubicBezTo>
                  <a:lnTo>
                    <a:pt x="662" y="186"/>
                  </a:lnTo>
                  <a:cubicBezTo>
                    <a:pt x="702" y="186"/>
                    <a:pt x="728" y="173"/>
                    <a:pt x="742" y="160"/>
                  </a:cubicBezTo>
                  <a:cubicBezTo>
                    <a:pt x="755" y="133"/>
                    <a:pt x="768" y="120"/>
                    <a:pt x="768" y="107"/>
                  </a:cubicBezTo>
                  <a:cubicBezTo>
                    <a:pt x="768" y="93"/>
                    <a:pt x="768" y="80"/>
                    <a:pt x="768" y="67"/>
                  </a:cubicBezTo>
                  <a:cubicBezTo>
                    <a:pt x="768" y="54"/>
                    <a:pt x="755" y="40"/>
                    <a:pt x="742" y="40"/>
                  </a:cubicBezTo>
                  <a:cubicBezTo>
                    <a:pt x="728" y="27"/>
                    <a:pt x="715" y="14"/>
                    <a:pt x="689" y="14"/>
                  </a:cubicBezTo>
                  <a:cubicBezTo>
                    <a:pt x="675" y="1"/>
                    <a:pt x="636" y="1"/>
                    <a:pt x="596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451;p27">
              <a:extLst>
                <a:ext uri="{FF2B5EF4-FFF2-40B4-BE49-F238E27FC236}">
                  <a16:creationId xmlns:a16="http://schemas.microsoft.com/office/drawing/2014/main" xmlns="" id="{B2395859-C339-422A-B184-A814A384983F}"/>
                </a:ext>
              </a:extLst>
            </p:cNvPr>
            <p:cNvSpPr/>
            <p:nvPr/>
          </p:nvSpPr>
          <p:spPr>
            <a:xfrm>
              <a:off x="5668799" y="4448014"/>
              <a:ext cx="100260" cy="84895"/>
            </a:xfrm>
            <a:custGeom>
              <a:avLst/>
              <a:gdLst/>
              <a:ahLst/>
              <a:cxnLst/>
              <a:rect l="l" t="t" r="r" b="b"/>
              <a:pathLst>
                <a:path w="1814" h="1536" extrusionOk="0">
                  <a:moveTo>
                    <a:pt x="768" y="107"/>
                  </a:moveTo>
                  <a:lnTo>
                    <a:pt x="768" y="160"/>
                  </a:lnTo>
                  <a:lnTo>
                    <a:pt x="662" y="160"/>
                  </a:lnTo>
                  <a:cubicBezTo>
                    <a:pt x="609" y="160"/>
                    <a:pt x="556" y="212"/>
                    <a:pt x="556" y="265"/>
                  </a:cubicBezTo>
                  <a:cubicBezTo>
                    <a:pt x="556" y="265"/>
                    <a:pt x="609" y="265"/>
                    <a:pt x="609" y="332"/>
                  </a:cubicBezTo>
                  <a:cubicBezTo>
                    <a:pt x="609" y="332"/>
                    <a:pt x="609" y="385"/>
                    <a:pt x="662" y="385"/>
                  </a:cubicBezTo>
                  <a:cubicBezTo>
                    <a:pt x="662" y="437"/>
                    <a:pt x="715" y="490"/>
                    <a:pt x="715" y="490"/>
                  </a:cubicBezTo>
                  <a:cubicBezTo>
                    <a:pt x="768" y="543"/>
                    <a:pt x="768" y="596"/>
                    <a:pt x="821" y="662"/>
                  </a:cubicBezTo>
                  <a:lnTo>
                    <a:pt x="887" y="715"/>
                  </a:lnTo>
                  <a:lnTo>
                    <a:pt x="993" y="543"/>
                  </a:lnTo>
                  <a:cubicBezTo>
                    <a:pt x="993" y="490"/>
                    <a:pt x="1046" y="437"/>
                    <a:pt x="1046" y="437"/>
                  </a:cubicBezTo>
                  <a:cubicBezTo>
                    <a:pt x="1046" y="385"/>
                    <a:pt x="1099" y="385"/>
                    <a:pt x="1099" y="332"/>
                  </a:cubicBezTo>
                  <a:cubicBezTo>
                    <a:pt x="1099" y="265"/>
                    <a:pt x="1046" y="265"/>
                    <a:pt x="1046" y="265"/>
                  </a:cubicBezTo>
                  <a:lnTo>
                    <a:pt x="993" y="265"/>
                  </a:lnTo>
                  <a:lnTo>
                    <a:pt x="993" y="212"/>
                  </a:lnTo>
                  <a:lnTo>
                    <a:pt x="1654" y="212"/>
                  </a:lnTo>
                  <a:lnTo>
                    <a:pt x="1654" y="265"/>
                  </a:lnTo>
                  <a:lnTo>
                    <a:pt x="1324" y="265"/>
                  </a:lnTo>
                  <a:cubicBezTo>
                    <a:pt x="1271" y="332"/>
                    <a:pt x="1218" y="332"/>
                    <a:pt x="1218" y="385"/>
                  </a:cubicBezTo>
                  <a:cubicBezTo>
                    <a:pt x="1151" y="437"/>
                    <a:pt x="1099" y="490"/>
                    <a:pt x="1046" y="543"/>
                  </a:cubicBezTo>
                  <a:cubicBezTo>
                    <a:pt x="993" y="596"/>
                    <a:pt x="993" y="662"/>
                    <a:pt x="940" y="715"/>
                  </a:cubicBezTo>
                  <a:lnTo>
                    <a:pt x="940" y="768"/>
                  </a:lnTo>
                  <a:lnTo>
                    <a:pt x="940" y="821"/>
                  </a:lnTo>
                  <a:cubicBezTo>
                    <a:pt x="993" y="927"/>
                    <a:pt x="1099" y="993"/>
                    <a:pt x="1151" y="1099"/>
                  </a:cubicBezTo>
                  <a:cubicBezTo>
                    <a:pt x="1218" y="1152"/>
                    <a:pt x="1218" y="1205"/>
                    <a:pt x="1271" y="1258"/>
                  </a:cubicBezTo>
                  <a:cubicBezTo>
                    <a:pt x="1324" y="1258"/>
                    <a:pt x="1324" y="1324"/>
                    <a:pt x="1324" y="1324"/>
                  </a:cubicBezTo>
                  <a:cubicBezTo>
                    <a:pt x="1376" y="1324"/>
                    <a:pt x="1376" y="1377"/>
                    <a:pt x="1429" y="1377"/>
                  </a:cubicBezTo>
                  <a:lnTo>
                    <a:pt x="1601" y="1377"/>
                  </a:lnTo>
                  <a:cubicBezTo>
                    <a:pt x="1654" y="1377"/>
                    <a:pt x="1654" y="1430"/>
                    <a:pt x="1654" y="1430"/>
                  </a:cubicBezTo>
                  <a:lnTo>
                    <a:pt x="1099" y="1430"/>
                  </a:lnTo>
                  <a:lnTo>
                    <a:pt x="1046" y="1377"/>
                  </a:lnTo>
                  <a:lnTo>
                    <a:pt x="1099" y="1377"/>
                  </a:lnTo>
                  <a:cubicBezTo>
                    <a:pt x="1151" y="1377"/>
                    <a:pt x="1151" y="1324"/>
                    <a:pt x="1151" y="1258"/>
                  </a:cubicBezTo>
                  <a:lnTo>
                    <a:pt x="1151" y="1205"/>
                  </a:lnTo>
                  <a:cubicBezTo>
                    <a:pt x="1099" y="1152"/>
                    <a:pt x="1099" y="1152"/>
                    <a:pt x="1099" y="1099"/>
                  </a:cubicBezTo>
                  <a:cubicBezTo>
                    <a:pt x="1046" y="1099"/>
                    <a:pt x="1046" y="1046"/>
                    <a:pt x="993" y="993"/>
                  </a:cubicBezTo>
                  <a:cubicBezTo>
                    <a:pt x="993" y="993"/>
                    <a:pt x="940" y="927"/>
                    <a:pt x="940" y="874"/>
                  </a:cubicBezTo>
                  <a:lnTo>
                    <a:pt x="887" y="821"/>
                  </a:lnTo>
                  <a:lnTo>
                    <a:pt x="821" y="874"/>
                  </a:lnTo>
                  <a:cubicBezTo>
                    <a:pt x="768" y="927"/>
                    <a:pt x="768" y="993"/>
                    <a:pt x="715" y="993"/>
                  </a:cubicBezTo>
                  <a:cubicBezTo>
                    <a:pt x="715" y="1046"/>
                    <a:pt x="715" y="1046"/>
                    <a:pt x="662" y="1099"/>
                  </a:cubicBezTo>
                  <a:lnTo>
                    <a:pt x="662" y="1152"/>
                  </a:lnTo>
                  <a:cubicBezTo>
                    <a:pt x="609" y="1152"/>
                    <a:pt x="609" y="1152"/>
                    <a:pt x="609" y="1205"/>
                  </a:cubicBezTo>
                  <a:lnTo>
                    <a:pt x="609" y="1258"/>
                  </a:lnTo>
                  <a:cubicBezTo>
                    <a:pt x="662" y="1324"/>
                    <a:pt x="662" y="1324"/>
                    <a:pt x="715" y="1324"/>
                  </a:cubicBezTo>
                  <a:lnTo>
                    <a:pt x="821" y="1324"/>
                  </a:lnTo>
                  <a:cubicBezTo>
                    <a:pt x="768" y="1324"/>
                    <a:pt x="768" y="1377"/>
                    <a:pt x="715" y="1377"/>
                  </a:cubicBezTo>
                  <a:lnTo>
                    <a:pt x="662" y="1377"/>
                  </a:lnTo>
                  <a:lnTo>
                    <a:pt x="609" y="1324"/>
                  </a:lnTo>
                  <a:lnTo>
                    <a:pt x="225" y="1324"/>
                  </a:lnTo>
                  <a:cubicBezTo>
                    <a:pt x="278" y="1324"/>
                    <a:pt x="278" y="1324"/>
                    <a:pt x="331" y="1258"/>
                  </a:cubicBezTo>
                  <a:lnTo>
                    <a:pt x="437" y="1258"/>
                  </a:lnTo>
                  <a:lnTo>
                    <a:pt x="490" y="1205"/>
                  </a:lnTo>
                  <a:cubicBezTo>
                    <a:pt x="556" y="1099"/>
                    <a:pt x="609" y="1046"/>
                    <a:pt x="609" y="1046"/>
                  </a:cubicBezTo>
                  <a:cubicBezTo>
                    <a:pt x="662" y="993"/>
                    <a:pt x="662" y="927"/>
                    <a:pt x="715" y="927"/>
                  </a:cubicBezTo>
                  <a:cubicBezTo>
                    <a:pt x="715" y="927"/>
                    <a:pt x="715" y="874"/>
                    <a:pt x="768" y="874"/>
                  </a:cubicBezTo>
                  <a:lnTo>
                    <a:pt x="768" y="821"/>
                  </a:lnTo>
                  <a:lnTo>
                    <a:pt x="821" y="768"/>
                  </a:lnTo>
                  <a:lnTo>
                    <a:pt x="490" y="265"/>
                  </a:lnTo>
                  <a:cubicBezTo>
                    <a:pt x="437" y="265"/>
                    <a:pt x="437" y="212"/>
                    <a:pt x="384" y="160"/>
                  </a:cubicBezTo>
                  <a:lnTo>
                    <a:pt x="106" y="160"/>
                  </a:lnTo>
                  <a:lnTo>
                    <a:pt x="106" y="107"/>
                  </a:lnTo>
                  <a:close/>
                  <a:moveTo>
                    <a:pt x="106" y="1"/>
                  </a:moveTo>
                  <a:cubicBezTo>
                    <a:pt x="53" y="54"/>
                    <a:pt x="0" y="107"/>
                    <a:pt x="0" y="107"/>
                  </a:cubicBezTo>
                  <a:cubicBezTo>
                    <a:pt x="0" y="160"/>
                    <a:pt x="53" y="212"/>
                    <a:pt x="53" y="265"/>
                  </a:cubicBezTo>
                  <a:lnTo>
                    <a:pt x="331" y="265"/>
                  </a:lnTo>
                  <a:cubicBezTo>
                    <a:pt x="331" y="332"/>
                    <a:pt x="331" y="332"/>
                    <a:pt x="384" y="385"/>
                  </a:cubicBezTo>
                  <a:lnTo>
                    <a:pt x="662" y="768"/>
                  </a:lnTo>
                  <a:lnTo>
                    <a:pt x="662" y="821"/>
                  </a:lnTo>
                  <a:cubicBezTo>
                    <a:pt x="662" y="821"/>
                    <a:pt x="609" y="821"/>
                    <a:pt x="609" y="874"/>
                  </a:cubicBezTo>
                  <a:lnTo>
                    <a:pt x="556" y="927"/>
                  </a:lnTo>
                  <a:cubicBezTo>
                    <a:pt x="490" y="993"/>
                    <a:pt x="437" y="1046"/>
                    <a:pt x="384" y="1099"/>
                  </a:cubicBezTo>
                  <a:lnTo>
                    <a:pt x="384" y="1152"/>
                  </a:lnTo>
                  <a:lnTo>
                    <a:pt x="331" y="1152"/>
                  </a:lnTo>
                  <a:cubicBezTo>
                    <a:pt x="278" y="1152"/>
                    <a:pt x="225" y="1152"/>
                    <a:pt x="159" y="1205"/>
                  </a:cubicBezTo>
                  <a:cubicBezTo>
                    <a:pt x="106" y="1205"/>
                    <a:pt x="53" y="1258"/>
                    <a:pt x="53" y="1324"/>
                  </a:cubicBezTo>
                  <a:cubicBezTo>
                    <a:pt x="53" y="1377"/>
                    <a:pt x="53" y="1377"/>
                    <a:pt x="106" y="1430"/>
                  </a:cubicBezTo>
                  <a:lnTo>
                    <a:pt x="159" y="1430"/>
                  </a:lnTo>
                  <a:cubicBezTo>
                    <a:pt x="159" y="1483"/>
                    <a:pt x="225" y="1483"/>
                    <a:pt x="225" y="1483"/>
                  </a:cubicBezTo>
                  <a:lnTo>
                    <a:pt x="715" y="1483"/>
                  </a:lnTo>
                  <a:cubicBezTo>
                    <a:pt x="768" y="1483"/>
                    <a:pt x="821" y="1483"/>
                    <a:pt x="821" y="1430"/>
                  </a:cubicBezTo>
                  <a:cubicBezTo>
                    <a:pt x="887" y="1430"/>
                    <a:pt x="940" y="1377"/>
                    <a:pt x="940" y="1324"/>
                  </a:cubicBezTo>
                  <a:cubicBezTo>
                    <a:pt x="940" y="1258"/>
                    <a:pt x="887" y="1258"/>
                    <a:pt x="887" y="1258"/>
                  </a:cubicBezTo>
                  <a:cubicBezTo>
                    <a:pt x="821" y="1205"/>
                    <a:pt x="821" y="1205"/>
                    <a:pt x="768" y="1205"/>
                  </a:cubicBezTo>
                  <a:lnTo>
                    <a:pt x="768" y="1152"/>
                  </a:lnTo>
                  <a:cubicBezTo>
                    <a:pt x="768" y="1099"/>
                    <a:pt x="821" y="1099"/>
                    <a:pt x="821" y="1099"/>
                  </a:cubicBezTo>
                  <a:cubicBezTo>
                    <a:pt x="821" y="1046"/>
                    <a:pt x="887" y="1046"/>
                    <a:pt x="887" y="1046"/>
                  </a:cubicBezTo>
                  <a:lnTo>
                    <a:pt x="887" y="1099"/>
                  </a:lnTo>
                  <a:cubicBezTo>
                    <a:pt x="940" y="1099"/>
                    <a:pt x="940" y="1152"/>
                    <a:pt x="993" y="1152"/>
                  </a:cubicBezTo>
                  <a:cubicBezTo>
                    <a:pt x="993" y="1205"/>
                    <a:pt x="993" y="1258"/>
                    <a:pt x="1046" y="1258"/>
                  </a:cubicBezTo>
                  <a:cubicBezTo>
                    <a:pt x="993" y="1258"/>
                    <a:pt x="993" y="1324"/>
                    <a:pt x="940" y="1324"/>
                  </a:cubicBezTo>
                  <a:lnTo>
                    <a:pt x="940" y="1430"/>
                  </a:lnTo>
                  <a:cubicBezTo>
                    <a:pt x="940" y="1430"/>
                    <a:pt x="940" y="1483"/>
                    <a:pt x="993" y="1483"/>
                  </a:cubicBezTo>
                  <a:cubicBezTo>
                    <a:pt x="1046" y="1536"/>
                    <a:pt x="1099" y="1536"/>
                    <a:pt x="1151" y="1536"/>
                  </a:cubicBezTo>
                  <a:lnTo>
                    <a:pt x="1707" y="1536"/>
                  </a:lnTo>
                  <a:cubicBezTo>
                    <a:pt x="1760" y="1536"/>
                    <a:pt x="1813" y="1483"/>
                    <a:pt x="1813" y="1430"/>
                  </a:cubicBezTo>
                  <a:cubicBezTo>
                    <a:pt x="1813" y="1377"/>
                    <a:pt x="1760" y="1324"/>
                    <a:pt x="1707" y="1324"/>
                  </a:cubicBezTo>
                  <a:cubicBezTo>
                    <a:pt x="1707" y="1258"/>
                    <a:pt x="1654" y="1258"/>
                    <a:pt x="1601" y="1258"/>
                  </a:cubicBezTo>
                  <a:lnTo>
                    <a:pt x="1429" y="1258"/>
                  </a:lnTo>
                  <a:cubicBezTo>
                    <a:pt x="1429" y="1205"/>
                    <a:pt x="1376" y="1205"/>
                    <a:pt x="1376" y="1152"/>
                  </a:cubicBezTo>
                  <a:cubicBezTo>
                    <a:pt x="1324" y="1099"/>
                    <a:pt x="1271" y="1046"/>
                    <a:pt x="1218" y="993"/>
                  </a:cubicBezTo>
                  <a:cubicBezTo>
                    <a:pt x="1218" y="927"/>
                    <a:pt x="1099" y="874"/>
                    <a:pt x="1046" y="768"/>
                  </a:cubicBezTo>
                  <a:cubicBezTo>
                    <a:pt x="1099" y="715"/>
                    <a:pt x="1099" y="662"/>
                    <a:pt x="1151" y="596"/>
                  </a:cubicBezTo>
                  <a:cubicBezTo>
                    <a:pt x="1218" y="596"/>
                    <a:pt x="1218" y="543"/>
                    <a:pt x="1271" y="490"/>
                  </a:cubicBezTo>
                  <a:cubicBezTo>
                    <a:pt x="1324" y="437"/>
                    <a:pt x="1324" y="437"/>
                    <a:pt x="1376" y="385"/>
                  </a:cubicBezTo>
                  <a:lnTo>
                    <a:pt x="1654" y="385"/>
                  </a:lnTo>
                  <a:cubicBezTo>
                    <a:pt x="1707" y="385"/>
                    <a:pt x="1707" y="385"/>
                    <a:pt x="1707" y="332"/>
                  </a:cubicBezTo>
                  <a:lnTo>
                    <a:pt x="1760" y="332"/>
                  </a:lnTo>
                  <a:lnTo>
                    <a:pt x="1760" y="265"/>
                  </a:lnTo>
                  <a:lnTo>
                    <a:pt x="1760" y="160"/>
                  </a:lnTo>
                  <a:cubicBezTo>
                    <a:pt x="1760" y="160"/>
                    <a:pt x="1760" y="107"/>
                    <a:pt x="1707" y="107"/>
                  </a:cubicBezTo>
                  <a:lnTo>
                    <a:pt x="940" y="107"/>
                  </a:lnTo>
                  <a:cubicBezTo>
                    <a:pt x="887" y="160"/>
                    <a:pt x="887" y="212"/>
                    <a:pt x="887" y="265"/>
                  </a:cubicBezTo>
                  <a:cubicBezTo>
                    <a:pt x="887" y="265"/>
                    <a:pt x="887" y="332"/>
                    <a:pt x="940" y="332"/>
                  </a:cubicBezTo>
                  <a:lnTo>
                    <a:pt x="940" y="385"/>
                  </a:lnTo>
                  <a:cubicBezTo>
                    <a:pt x="940" y="385"/>
                    <a:pt x="940" y="437"/>
                    <a:pt x="887" y="437"/>
                  </a:cubicBezTo>
                  <a:lnTo>
                    <a:pt x="887" y="490"/>
                  </a:lnTo>
                  <a:cubicBezTo>
                    <a:pt x="821" y="490"/>
                    <a:pt x="821" y="437"/>
                    <a:pt x="821" y="437"/>
                  </a:cubicBezTo>
                  <a:cubicBezTo>
                    <a:pt x="768" y="385"/>
                    <a:pt x="768" y="385"/>
                    <a:pt x="768" y="332"/>
                  </a:cubicBezTo>
                  <a:cubicBezTo>
                    <a:pt x="715" y="332"/>
                    <a:pt x="715" y="332"/>
                    <a:pt x="715" y="265"/>
                  </a:cubicBezTo>
                  <a:cubicBezTo>
                    <a:pt x="768" y="265"/>
                    <a:pt x="821" y="265"/>
                    <a:pt x="821" y="212"/>
                  </a:cubicBezTo>
                  <a:cubicBezTo>
                    <a:pt x="887" y="212"/>
                    <a:pt x="887" y="160"/>
                    <a:pt x="887" y="160"/>
                  </a:cubicBezTo>
                  <a:lnTo>
                    <a:pt x="887" y="107"/>
                  </a:lnTo>
                  <a:lnTo>
                    <a:pt x="887" y="54"/>
                  </a:lnTo>
                  <a:lnTo>
                    <a:pt x="821" y="54"/>
                  </a:lnTo>
                  <a:cubicBezTo>
                    <a:pt x="821" y="1"/>
                    <a:pt x="821" y="1"/>
                    <a:pt x="768" y="1"/>
                  </a:cubicBezTo>
                  <a:close/>
                </a:path>
              </a:pathLst>
            </a:custGeom>
            <a:solidFill>
              <a:srgbClr val="F09C4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452;p27">
              <a:extLst>
                <a:ext uri="{FF2B5EF4-FFF2-40B4-BE49-F238E27FC236}">
                  <a16:creationId xmlns:a16="http://schemas.microsoft.com/office/drawing/2014/main" xmlns="" id="{2570E2EA-1611-45AF-B410-B8EAD8C13239}"/>
                </a:ext>
              </a:extLst>
            </p:cNvPr>
            <p:cNvSpPr/>
            <p:nvPr/>
          </p:nvSpPr>
          <p:spPr>
            <a:xfrm>
              <a:off x="4799733" y="3864528"/>
              <a:ext cx="1237772" cy="1187034"/>
            </a:xfrm>
            <a:custGeom>
              <a:avLst/>
              <a:gdLst/>
              <a:ahLst/>
              <a:cxnLst/>
              <a:rect l="l" t="t" r="r" b="b"/>
              <a:pathLst>
                <a:path w="22395" h="21477" extrusionOk="0">
                  <a:moveTo>
                    <a:pt x="17201" y="8638"/>
                  </a:moveTo>
                  <a:cubicBezTo>
                    <a:pt x="17575" y="8638"/>
                    <a:pt x="17951" y="8924"/>
                    <a:pt x="17987" y="9340"/>
                  </a:cubicBezTo>
                  <a:lnTo>
                    <a:pt x="18318" y="16672"/>
                  </a:lnTo>
                  <a:cubicBezTo>
                    <a:pt x="18371" y="17228"/>
                    <a:pt x="17868" y="17718"/>
                    <a:pt x="17273" y="17718"/>
                  </a:cubicBezTo>
                  <a:lnTo>
                    <a:pt x="9821" y="17612"/>
                  </a:lnTo>
                  <a:cubicBezTo>
                    <a:pt x="9212" y="17612"/>
                    <a:pt x="8881" y="16844"/>
                    <a:pt x="9331" y="16447"/>
                  </a:cubicBezTo>
                  <a:lnTo>
                    <a:pt x="16717" y="8837"/>
                  </a:lnTo>
                  <a:cubicBezTo>
                    <a:pt x="16855" y="8699"/>
                    <a:pt x="17028" y="8638"/>
                    <a:pt x="17201" y="8638"/>
                  </a:cubicBezTo>
                  <a:close/>
                  <a:moveTo>
                    <a:pt x="20125" y="1"/>
                  </a:moveTo>
                  <a:cubicBezTo>
                    <a:pt x="19697" y="1"/>
                    <a:pt x="19262" y="159"/>
                    <a:pt x="18927" y="512"/>
                  </a:cubicBezTo>
                  <a:lnTo>
                    <a:pt x="993" y="18711"/>
                  </a:lnTo>
                  <a:cubicBezTo>
                    <a:pt x="0" y="19756"/>
                    <a:pt x="781" y="21477"/>
                    <a:pt x="2264" y="21477"/>
                  </a:cubicBezTo>
                  <a:lnTo>
                    <a:pt x="20303" y="21477"/>
                  </a:lnTo>
                  <a:cubicBezTo>
                    <a:pt x="21508" y="21477"/>
                    <a:pt x="22395" y="20537"/>
                    <a:pt x="22395" y="19425"/>
                  </a:cubicBezTo>
                  <a:lnTo>
                    <a:pt x="21786" y="1558"/>
                  </a:lnTo>
                  <a:cubicBezTo>
                    <a:pt x="21786" y="611"/>
                    <a:pt x="20967" y="1"/>
                    <a:pt x="20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453;p27">
              <a:extLst>
                <a:ext uri="{FF2B5EF4-FFF2-40B4-BE49-F238E27FC236}">
                  <a16:creationId xmlns:a16="http://schemas.microsoft.com/office/drawing/2014/main" xmlns="" id="{60B9E5EF-9B22-42A6-879E-76D9CADF5E07}"/>
                </a:ext>
              </a:extLst>
            </p:cNvPr>
            <p:cNvSpPr/>
            <p:nvPr/>
          </p:nvSpPr>
          <p:spPr>
            <a:xfrm>
              <a:off x="4845828" y="3874532"/>
              <a:ext cx="1027082" cy="1046648"/>
            </a:xfrm>
            <a:custGeom>
              <a:avLst/>
              <a:gdLst/>
              <a:ahLst/>
              <a:cxnLst/>
              <a:rect l="l" t="t" r="r" b="b"/>
              <a:pathLst>
                <a:path w="18583" h="18937" extrusionOk="0">
                  <a:moveTo>
                    <a:pt x="18477" y="0"/>
                  </a:moveTo>
                  <a:cubicBezTo>
                    <a:pt x="18305" y="119"/>
                    <a:pt x="18199" y="225"/>
                    <a:pt x="18093" y="331"/>
                  </a:cubicBezTo>
                  <a:lnTo>
                    <a:pt x="159" y="18530"/>
                  </a:lnTo>
                  <a:cubicBezTo>
                    <a:pt x="106" y="18649"/>
                    <a:pt x="53" y="18702"/>
                    <a:pt x="0" y="18755"/>
                  </a:cubicBezTo>
                  <a:lnTo>
                    <a:pt x="0" y="18808"/>
                  </a:lnTo>
                  <a:cubicBezTo>
                    <a:pt x="80" y="18894"/>
                    <a:pt x="189" y="18937"/>
                    <a:pt x="293" y="18937"/>
                  </a:cubicBezTo>
                  <a:cubicBezTo>
                    <a:pt x="397" y="18937"/>
                    <a:pt x="497" y="18894"/>
                    <a:pt x="556" y="18808"/>
                  </a:cubicBezTo>
                  <a:lnTo>
                    <a:pt x="18477" y="556"/>
                  </a:lnTo>
                  <a:cubicBezTo>
                    <a:pt x="18583" y="384"/>
                    <a:pt x="18583" y="172"/>
                    <a:pt x="184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454;p27">
              <a:extLst>
                <a:ext uri="{FF2B5EF4-FFF2-40B4-BE49-F238E27FC236}">
                  <a16:creationId xmlns:a16="http://schemas.microsoft.com/office/drawing/2014/main" xmlns="" id="{E049AADD-731D-4B3A-80AB-4476C4458327}"/>
                </a:ext>
              </a:extLst>
            </p:cNvPr>
            <p:cNvSpPr/>
            <p:nvPr/>
          </p:nvSpPr>
          <p:spPr>
            <a:xfrm>
              <a:off x="5818028" y="3941796"/>
              <a:ext cx="76107" cy="67374"/>
            </a:xfrm>
            <a:custGeom>
              <a:avLst/>
              <a:gdLst/>
              <a:ahLst/>
              <a:cxnLst/>
              <a:rect l="l" t="t" r="r" b="b"/>
              <a:pathLst>
                <a:path w="1377" h="1219" extrusionOk="0">
                  <a:moveTo>
                    <a:pt x="0" y="1"/>
                  </a:moveTo>
                  <a:lnTo>
                    <a:pt x="0" y="160"/>
                  </a:lnTo>
                  <a:lnTo>
                    <a:pt x="1218" y="1219"/>
                  </a:lnTo>
                  <a:lnTo>
                    <a:pt x="1324" y="1219"/>
                  </a:lnTo>
                  <a:cubicBezTo>
                    <a:pt x="1376" y="1152"/>
                    <a:pt x="1376" y="1099"/>
                    <a:pt x="1324" y="1047"/>
                  </a:cubicBezTo>
                  <a:lnTo>
                    <a:pt x="17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455;p27">
              <a:extLst>
                <a:ext uri="{FF2B5EF4-FFF2-40B4-BE49-F238E27FC236}">
                  <a16:creationId xmlns:a16="http://schemas.microsoft.com/office/drawing/2014/main" xmlns="" id="{8CA9F57F-EA74-42A6-8BCF-2F02525A1B75}"/>
                </a:ext>
              </a:extLst>
            </p:cNvPr>
            <p:cNvSpPr/>
            <p:nvPr/>
          </p:nvSpPr>
          <p:spPr>
            <a:xfrm>
              <a:off x="5647575" y="4112967"/>
              <a:ext cx="76107" cy="69585"/>
            </a:xfrm>
            <a:custGeom>
              <a:avLst/>
              <a:gdLst/>
              <a:ahLst/>
              <a:cxnLst/>
              <a:rect l="l" t="t" r="r" b="b"/>
              <a:pathLst>
                <a:path w="1377" h="1259" extrusionOk="0">
                  <a:moveTo>
                    <a:pt x="86" y="1"/>
                  </a:moveTo>
                  <a:cubicBezTo>
                    <a:pt x="66" y="1"/>
                    <a:pt x="53" y="14"/>
                    <a:pt x="53" y="41"/>
                  </a:cubicBezTo>
                  <a:cubicBezTo>
                    <a:pt x="0" y="107"/>
                    <a:pt x="0" y="160"/>
                    <a:pt x="53" y="160"/>
                  </a:cubicBezTo>
                  <a:lnTo>
                    <a:pt x="1205" y="1258"/>
                  </a:lnTo>
                  <a:lnTo>
                    <a:pt x="1377" y="1258"/>
                  </a:lnTo>
                  <a:cubicBezTo>
                    <a:pt x="1377" y="1205"/>
                    <a:pt x="1377" y="1152"/>
                    <a:pt x="1324" y="1100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6" y="1"/>
                  </a:cubicBez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456;p27">
              <a:extLst>
                <a:ext uri="{FF2B5EF4-FFF2-40B4-BE49-F238E27FC236}">
                  <a16:creationId xmlns:a16="http://schemas.microsoft.com/office/drawing/2014/main" xmlns="" id="{51051372-56DA-4CA0-B257-624B0BADC19D}"/>
                </a:ext>
              </a:extLst>
            </p:cNvPr>
            <p:cNvSpPr/>
            <p:nvPr/>
          </p:nvSpPr>
          <p:spPr>
            <a:xfrm>
              <a:off x="5775580" y="3984243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53" y="1"/>
                  </a:moveTo>
                  <a:cubicBezTo>
                    <a:pt x="0" y="54"/>
                    <a:pt x="0" y="54"/>
                    <a:pt x="53" y="120"/>
                  </a:cubicBezTo>
                  <a:lnTo>
                    <a:pt x="874" y="887"/>
                  </a:lnTo>
                  <a:lnTo>
                    <a:pt x="993" y="887"/>
                  </a:lnTo>
                  <a:lnTo>
                    <a:pt x="993" y="781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457;p27">
              <a:extLst>
                <a:ext uri="{FF2B5EF4-FFF2-40B4-BE49-F238E27FC236}">
                  <a16:creationId xmlns:a16="http://schemas.microsoft.com/office/drawing/2014/main" xmlns="" id="{190DD4E9-4E3C-4DCE-A288-A18247874E73}"/>
                </a:ext>
              </a:extLst>
            </p:cNvPr>
            <p:cNvSpPr/>
            <p:nvPr/>
          </p:nvSpPr>
          <p:spPr>
            <a:xfrm>
              <a:off x="5736062" y="4024646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73" y="1"/>
                  </a:moveTo>
                  <a:cubicBezTo>
                    <a:pt x="54" y="1"/>
                    <a:pt x="27" y="17"/>
                    <a:pt x="1" y="50"/>
                  </a:cubicBezTo>
                  <a:lnTo>
                    <a:pt x="1" y="103"/>
                  </a:lnTo>
                  <a:lnTo>
                    <a:pt x="874" y="871"/>
                  </a:lnTo>
                  <a:cubicBezTo>
                    <a:pt x="901" y="898"/>
                    <a:pt x="914" y="911"/>
                    <a:pt x="929" y="911"/>
                  </a:cubicBezTo>
                  <a:cubicBezTo>
                    <a:pt x="944" y="911"/>
                    <a:pt x="960" y="898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7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458;p27">
              <a:extLst>
                <a:ext uri="{FF2B5EF4-FFF2-40B4-BE49-F238E27FC236}">
                  <a16:creationId xmlns:a16="http://schemas.microsoft.com/office/drawing/2014/main" xmlns="" id="{6977EABB-2FE1-4876-8F3A-616A486418FD}"/>
                </a:ext>
              </a:extLst>
            </p:cNvPr>
            <p:cNvSpPr/>
            <p:nvPr/>
          </p:nvSpPr>
          <p:spPr>
            <a:xfrm>
              <a:off x="5695826" y="4066927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459;p27">
              <a:extLst>
                <a:ext uri="{FF2B5EF4-FFF2-40B4-BE49-F238E27FC236}">
                  <a16:creationId xmlns:a16="http://schemas.microsoft.com/office/drawing/2014/main" xmlns="" id="{21FD9FA5-1C4F-4A6A-A859-A2F9483412AB}"/>
                </a:ext>
              </a:extLst>
            </p:cNvPr>
            <p:cNvSpPr/>
            <p:nvPr/>
          </p:nvSpPr>
          <p:spPr>
            <a:xfrm>
              <a:off x="5604409" y="415834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66" y="1"/>
                  </a:moveTo>
                  <a:cubicBezTo>
                    <a:pt x="0" y="54"/>
                    <a:pt x="0" y="54"/>
                    <a:pt x="66" y="106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460;p27">
              <a:extLst>
                <a:ext uri="{FF2B5EF4-FFF2-40B4-BE49-F238E27FC236}">
                  <a16:creationId xmlns:a16="http://schemas.microsoft.com/office/drawing/2014/main" xmlns="" id="{BED00730-87C7-4E7E-93A3-EF34CD2D0B53}"/>
                </a:ext>
              </a:extLst>
            </p:cNvPr>
            <p:cNvSpPr/>
            <p:nvPr/>
          </p:nvSpPr>
          <p:spPr>
            <a:xfrm>
              <a:off x="5564891" y="4198580"/>
              <a:ext cx="54938" cy="50517"/>
            </a:xfrm>
            <a:custGeom>
              <a:avLst/>
              <a:gdLst/>
              <a:ahLst/>
              <a:cxnLst/>
              <a:rect l="l" t="t" r="r" b="b"/>
              <a:pathLst>
                <a:path w="994" h="914" extrusionOk="0">
                  <a:moveTo>
                    <a:pt x="87" y="1"/>
                  </a:moveTo>
                  <a:cubicBezTo>
                    <a:pt x="70" y="1"/>
                    <a:pt x="54" y="14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87" y="874"/>
                  </a:lnTo>
                  <a:cubicBezTo>
                    <a:pt x="914" y="901"/>
                    <a:pt x="927" y="914"/>
                    <a:pt x="940" y="914"/>
                  </a:cubicBezTo>
                  <a:cubicBezTo>
                    <a:pt x="954" y="914"/>
                    <a:pt x="967" y="901"/>
                    <a:pt x="993" y="874"/>
                  </a:cubicBezTo>
                  <a:lnTo>
                    <a:pt x="993" y="808"/>
                  </a:lnTo>
                  <a:lnTo>
                    <a:pt x="120" y="40"/>
                  </a:lnTo>
                  <a:cubicBezTo>
                    <a:pt x="120" y="14"/>
                    <a:pt x="103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461;p27">
              <a:extLst>
                <a:ext uri="{FF2B5EF4-FFF2-40B4-BE49-F238E27FC236}">
                  <a16:creationId xmlns:a16="http://schemas.microsoft.com/office/drawing/2014/main" xmlns="" id="{940E24E4-0A8A-4755-ACAF-F083F7BBEC15}"/>
                </a:ext>
              </a:extLst>
            </p:cNvPr>
            <p:cNvSpPr/>
            <p:nvPr/>
          </p:nvSpPr>
          <p:spPr>
            <a:xfrm>
              <a:off x="5525373" y="4240254"/>
              <a:ext cx="54938" cy="49080"/>
            </a:xfrm>
            <a:custGeom>
              <a:avLst/>
              <a:gdLst/>
              <a:ahLst/>
              <a:cxnLst/>
              <a:rect l="l" t="t" r="r" b="b"/>
              <a:pathLst>
                <a:path w="994" h="888" extrusionOk="0">
                  <a:moveTo>
                    <a:pt x="1" y="1"/>
                  </a:moveTo>
                  <a:lnTo>
                    <a:pt x="1" y="120"/>
                  </a:lnTo>
                  <a:lnTo>
                    <a:pt x="888" y="888"/>
                  </a:lnTo>
                  <a:lnTo>
                    <a:pt x="994" y="888"/>
                  </a:lnTo>
                  <a:cubicBezTo>
                    <a:pt x="994" y="888"/>
                    <a:pt x="994" y="835"/>
                    <a:pt x="941" y="782"/>
                  </a:cubicBezTo>
                  <a:lnTo>
                    <a:pt x="107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462;p27">
              <a:extLst>
                <a:ext uri="{FF2B5EF4-FFF2-40B4-BE49-F238E27FC236}">
                  <a16:creationId xmlns:a16="http://schemas.microsoft.com/office/drawing/2014/main" xmlns="" id="{B363DCC6-B233-43FD-B3A7-D975076A91DA}"/>
                </a:ext>
              </a:extLst>
            </p:cNvPr>
            <p:cNvSpPr/>
            <p:nvPr/>
          </p:nvSpPr>
          <p:spPr>
            <a:xfrm>
              <a:off x="5433956" y="4331726"/>
              <a:ext cx="57868" cy="49080"/>
            </a:xfrm>
            <a:custGeom>
              <a:avLst/>
              <a:gdLst/>
              <a:ahLst/>
              <a:cxnLst/>
              <a:rect l="l" t="t" r="r" b="b"/>
              <a:pathLst>
                <a:path w="1047" h="888" extrusionOk="0">
                  <a:moveTo>
                    <a:pt x="53" y="0"/>
                  </a:moveTo>
                  <a:cubicBezTo>
                    <a:pt x="0" y="53"/>
                    <a:pt x="0" y="53"/>
                    <a:pt x="53" y="119"/>
                  </a:cubicBezTo>
                  <a:lnTo>
                    <a:pt x="940" y="887"/>
                  </a:lnTo>
                  <a:lnTo>
                    <a:pt x="993" y="887"/>
                  </a:lnTo>
                  <a:cubicBezTo>
                    <a:pt x="1046" y="887"/>
                    <a:pt x="1046" y="834"/>
                    <a:pt x="993" y="781"/>
                  </a:cubicBezTo>
                  <a:lnTo>
                    <a:pt x="17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463;p27">
              <a:extLst>
                <a:ext uri="{FF2B5EF4-FFF2-40B4-BE49-F238E27FC236}">
                  <a16:creationId xmlns:a16="http://schemas.microsoft.com/office/drawing/2014/main" xmlns="" id="{6604F3DD-8E17-45F6-BD3A-46CE1EB135DC}"/>
                </a:ext>
              </a:extLst>
            </p:cNvPr>
            <p:cNvSpPr/>
            <p:nvPr/>
          </p:nvSpPr>
          <p:spPr>
            <a:xfrm>
              <a:off x="5394438" y="4372128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80" y="1"/>
                  </a:moveTo>
                  <a:cubicBezTo>
                    <a:pt x="67" y="1"/>
                    <a:pt x="54" y="17"/>
                    <a:pt x="54" y="50"/>
                  </a:cubicBezTo>
                  <a:cubicBezTo>
                    <a:pt x="1" y="50"/>
                    <a:pt x="1" y="103"/>
                    <a:pt x="54" y="103"/>
                  </a:cubicBezTo>
                  <a:lnTo>
                    <a:pt x="888" y="871"/>
                  </a:lnTo>
                  <a:cubicBezTo>
                    <a:pt x="914" y="897"/>
                    <a:pt x="940" y="910"/>
                    <a:pt x="960" y="910"/>
                  </a:cubicBezTo>
                  <a:cubicBezTo>
                    <a:pt x="980" y="910"/>
                    <a:pt x="993" y="897"/>
                    <a:pt x="993" y="871"/>
                  </a:cubicBezTo>
                  <a:lnTo>
                    <a:pt x="993" y="818"/>
                  </a:lnTo>
                  <a:lnTo>
                    <a:pt x="107" y="50"/>
                  </a:lnTo>
                  <a:cubicBezTo>
                    <a:pt x="107" y="17"/>
                    <a:pt x="93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464;p27">
              <a:extLst>
                <a:ext uri="{FF2B5EF4-FFF2-40B4-BE49-F238E27FC236}">
                  <a16:creationId xmlns:a16="http://schemas.microsoft.com/office/drawing/2014/main" xmlns="" id="{A2888BAB-A80C-4A78-8E7F-92C85A5FF5EC}"/>
                </a:ext>
              </a:extLst>
            </p:cNvPr>
            <p:cNvSpPr/>
            <p:nvPr/>
          </p:nvSpPr>
          <p:spPr>
            <a:xfrm>
              <a:off x="5354975" y="4414354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0" y="1"/>
                  </a:moveTo>
                  <a:cubicBezTo>
                    <a:pt x="0" y="54"/>
                    <a:pt x="0" y="54"/>
                    <a:pt x="53" y="107"/>
                  </a:cubicBezTo>
                  <a:lnTo>
                    <a:pt x="874" y="874"/>
                  </a:lnTo>
                  <a:lnTo>
                    <a:pt x="993" y="874"/>
                  </a:lnTo>
                  <a:lnTo>
                    <a:pt x="993" y="769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465;p27">
              <a:extLst>
                <a:ext uri="{FF2B5EF4-FFF2-40B4-BE49-F238E27FC236}">
                  <a16:creationId xmlns:a16="http://schemas.microsoft.com/office/drawing/2014/main" xmlns="" id="{A795FDD6-335A-4D40-9908-28F17CC8D6D3}"/>
                </a:ext>
              </a:extLst>
            </p:cNvPr>
            <p:cNvSpPr/>
            <p:nvPr/>
          </p:nvSpPr>
          <p:spPr>
            <a:xfrm>
              <a:off x="5266433" y="4505826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40" y="874"/>
                  </a:lnTo>
                  <a:cubicBezTo>
                    <a:pt x="993" y="874"/>
                    <a:pt x="993" y="821"/>
                    <a:pt x="940" y="768"/>
                  </a:cubicBezTo>
                  <a:lnTo>
                    <a:pt x="1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466;p27">
              <a:extLst>
                <a:ext uri="{FF2B5EF4-FFF2-40B4-BE49-F238E27FC236}">
                  <a16:creationId xmlns:a16="http://schemas.microsoft.com/office/drawing/2014/main" xmlns="" id="{40042A55-B58B-468F-8AC9-4029D6F180D8}"/>
                </a:ext>
              </a:extLst>
            </p:cNvPr>
            <p:cNvSpPr/>
            <p:nvPr/>
          </p:nvSpPr>
          <p:spPr>
            <a:xfrm>
              <a:off x="5223986" y="4546063"/>
              <a:ext cx="57868" cy="50517"/>
            </a:xfrm>
            <a:custGeom>
              <a:avLst/>
              <a:gdLst/>
              <a:ahLst/>
              <a:cxnLst/>
              <a:rect l="l" t="t" r="r" b="b"/>
              <a:pathLst>
                <a:path w="1047" h="914" extrusionOk="0">
                  <a:moveTo>
                    <a:pt x="87" y="0"/>
                  </a:moveTo>
                  <a:cubicBezTo>
                    <a:pt x="67" y="0"/>
                    <a:pt x="54" y="13"/>
                    <a:pt x="54" y="40"/>
                  </a:cubicBezTo>
                  <a:cubicBezTo>
                    <a:pt x="1" y="40"/>
                    <a:pt x="1" y="93"/>
                    <a:pt x="54" y="93"/>
                  </a:cubicBezTo>
                  <a:lnTo>
                    <a:pt x="874" y="874"/>
                  </a:lnTo>
                  <a:cubicBezTo>
                    <a:pt x="901" y="900"/>
                    <a:pt x="931" y="913"/>
                    <a:pt x="954" y="913"/>
                  </a:cubicBezTo>
                  <a:cubicBezTo>
                    <a:pt x="977" y="913"/>
                    <a:pt x="994" y="900"/>
                    <a:pt x="994" y="874"/>
                  </a:cubicBezTo>
                  <a:cubicBezTo>
                    <a:pt x="1047" y="874"/>
                    <a:pt x="1047" y="808"/>
                    <a:pt x="994" y="808"/>
                  </a:cubicBezTo>
                  <a:lnTo>
                    <a:pt x="160" y="40"/>
                  </a:lnTo>
                  <a:cubicBezTo>
                    <a:pt x="133" y="13"/>
                    <a:pt x="107" y="0"/>
                    <a:pt x="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467;p27">
              <a:extLst>
                <a:ext uri="{FF2B5EF4-FFF2-40B4-BE49-F238E27FC236}">
                  <a16:creationId xmlns:a16="http://schemas.microsoft.com/office/drawing/2014/main" xmlns="" id="{0A049FD1-0206-4832-8362-250EAFD47C6E}"/>
                </a:ext>
              </a:extLst>
            </p:cNvPr>
            <p:cNvSpPr/>
            <p:nvPr/>
          </p:nvSpPr>
          <p:spPr>
            <a:xfrm>
              <a:off x="5183804" y="4587736"/>
              <a:ext cx="54883" cy="49080"/>
            </a:xfrm>
            <a:custGeom>
              <a:avLst/>
              <a:gdLst/>
              <a:ahLst/>
              <a:cxnLst/>
              <a:rect l="l" t="t" r="r" b="b"/>
              <a:pathLst>
                <a:path w="993" h="888" extrusionOk="0">
                  <a:moveTo>
                    <a:pt x="66" y="1"/>
                  </a:moveTo>
                  <a:cubicBezTo>
                    <a:pt x="0" y="54"/>
                    <a:pt x="0" y="120"/>
                    <a:pt x="66" y="120"/>
                  </a:cubicBezTo>
                  <a:lnTo>
                    <a:pt x="887" y="887"/>
                  </a:lnTo>
                  <a:lnTo>
                    <a:pt x="993" y="887"/>
                  </a:lnTo>
                  <a:lnTo>
                    <a:pt x="993" y="782"/>
                  </a:lnTo>
                  <a:lnTo>
                    <a:pt x="11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468;p27">
              <a:extLst>
                <a:ext uri="{FF2B5EF4-FFF2-40B4-BE49-F238E27FC236}">
                  <a16:creationId xmlns:a16="http://schemas.microsoft.com/office/drawing/2014/main" xmlns="" id="{64E39DB6-ED2F-4FE9-924D-E116ED06E4DB}"/>
                </a:ext>
              </a:extLst>
            </p:cNvPr>
            <p:cNvSpPr/>
            <p:nvPr/>
          </p:nvSpPr>
          <p:spPr>
            <a:xfrm>
              <a:off x="5095980" y="4679208"/>
              <a:ext cx="54938" cy="49024"/>
            </a:xfrm>
            <a:custGeom>
              <a:avLst/>
              <a:gdLst/>
              <a:ahLst/>
              <a:cxnLst/>
              <a:rect l="l" t="t" r="r" b="b"/>
              <a:pathLst>
                <a:path w="994" h="887" extrusionOk="0">
                  <a:moveTo>
                    <a:pt x="1" y="0"/>
                  </a:moveTo>
                  <a:lnTo>
                    <a:pt x="1" y="119"/>
                  </a:lnTo>
                  <a:lnTo>
                    <a:pt x="874" y="887"/>
                  </a:lnTo>
                  <a:lnTo>
                    <a:pt x="993" y="887"/>
                  </a:lnTo>
                  <a:cubicBezTo>
                    <a:pt x="993" y="887"/>
                    <a:pt x="993" y="834"/>
                    <a:pt x="927" y="781"/>
                  </a:cubicBezTo>
                  <a:lnTo>
                    <a:pt x="10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469;p27">
              <a:extLst>
                <a:ext uri="{FF2B5EF4-FFF2-40B4-BE49-F238E27FC236}">
                  <a16:creationId xmlns:a16="http://schemas.microsoft.com/office/drawing/2014/main" xmlns="" id="{3FCDEC40-E622-4892-A767-C3B6EE2CF466}"/>
                </a:ext>
              </a:extLst>
            </p:cNvPr>
            <p:cNvSpPr/>
            <p:nvPr/>
          </p:nvSpPr>
          <p:spPr>
            <a:xfrm>
              <a:off x="5055744" y="4719611"/>
              <a:ext cx="54938" cy="50351"/>
            </a:xfrm>
            <a:custGeom>
              <a:avLst/>
              <a:gdLst/>
              <a:ahLst/>
              <a:cxnLst/>
              <a:rect l="l" t="t" r="r" b="b"/>
              <a:pathLst>
                <a:path w="994" h="911" extrusionOk="0">
                  <a:moveTo>
                    <a:pt x="41" y="0"/>
                  </a:moveTo>
                  <a:cubicBezTo>
                    <a:pt x="17" y="0"/>
                    <a:pt x="1" y="17"/>
                    <a:pt x="1" y="50"/>
                  </a:cubicBezTo>
                  <a:lnTo>
                    <a:pt x="1" y="103"/>
                  </a:lnTo>
                  <a:lnTo>
                    <a:pt x="888" y="871"/>
                  </a:lnTo>
                  <a:cubicBezTo>
                    <a:pt x="888" y="897"/>
                    <a:pt x="901" y="910"/>
                    <a:pt x="914" y="910"/>
                  </a:cubicBezTo>
                  <a:cubicBezTo>
                    <a:pt x="927" y="910"/>
                    <a:pt x="941" y="897"/>
                    <a:pt x="941" y="871"/>
                  </a:cubicBezTo>
                  <a:cubicBezTo>
                    <a:pt x="993" y="871"/>
                    <a:pt x="993" y="818"/>
                    <a:pt x="941" y="818"/>
                  </a:cubicBezTo>
                  <a:lnTo>
                    <a:pt x="120" y="50"/>
                  </a:lnTo>
                  <a:cubicBezTo>
                    <a:pt x="93" y="17"/>
                    <a:pt x="64" y="0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470;p27">
              <a:extLst>
                <a:ext uri="{FF2B5EF4-FFF2-40B4-BE49-F238E27FC236}">
                  <a16:creationId xmlns:a16="http://schemas.microsoft.com/office/drawing/2014/main" xmlns="" id="{6A5181E6-12F9-4DEF-A4D3-CCF7C194B772}"/>
                </a:ext>
              </a:extLst>
            </p:cNvPr>
            <p:cNvSpPr/>
            <p:nvPr/>
          </p:nvSpPr>
          <p:spPr>
            <a:xfrm>
              <a:off x="5013352" y="4761837"/>
              <a:ext cx="54883" cy="48361"/>
            </a:xfrm>
            <a:custGeom>
              <a:avLst/>
              <a:gdLst/>
              <a:ahLst/>
              <a:cxnLst/>
              <a:rect l="l" t="t" r="r" b="b"/>
              <a:pathLst>
                <a:path w="993" h="875" extrusionOk="0">
                  <a:moveTo>
                    <a:pt x="53" y="1"/>
                  </a:moveTo>
                  <a:cubicBezTo>
                    <a:pt x="0" y="54"/>
                    <a:pt x="0" y="107"/>
                    <a:pt x="53" y="107"/>
                  </a:cubicBez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0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471;p27">
              <a:extLst>
                <a:ext uri="{FF2B5EF4-FFF2-40B4-BE49-F238E27FC236}">
                  <a16:creationId xmlns:a16="http://schemas.microsoft.com/office/drawing/2014/main" xmlns="" id="{68162CBB-17A0-4FCF-8537-CD49EC44B0F4}"/>
                </a:ext>
              </a:extLst>
            </p:cNvPr>
            <p:cNvSpPr/>
            <p:nvPr/>
          </p:nvSpPr>
          <p:spPr>
            <a:xfrm>
              <a:off x="4924809" y="4853309"/>
              <a:ext cx="54938" cy="48306"/>
            </a:xfrm>
            <a:custGeom>
              <a:avLst/>
              <a:gdLst/>
              <a:ahLst/>
              <a:cxnLst/>
              <a:rect l="l" t="t" r="r" b="b"/>
              <a:pathLst>
                <a:path w="994" h="874" extrusionOk="0">
                  <a:moveTo>
                    <a:pt x="1" y="0"/>
                  </a:moveTo>
                  <a:lnTo>
                    <a:pt x="1" y="106"/>
                  </a:lnTo>
                  <a:lnTo>
                    <a:pt x="887" y="874"/>
                  </a:lnTo>
                  <a:lnTo>
                    <a:pt x="993" y="874"/>
                  </a:lnTo>
                  <a:lnTo>
                    <a:pt x="993" y="768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472;p27">
              <a:extLst>
                <a:ext uri="{FF2B5EF4-FFF2-40B4-BE49-F238E27FC236}">
                  <a16:creationId xmlns:a16="http://schemas.microsoft.com/office/drawing/2014/main" xmlns="" id="{8A4CEE83-408B-48F0-A642-5A4030608496}"/>
                </a:ext>
              </a:extLst>
            </p:cNvPr>
            <p:cNvSpPr/>
            <p:nvPr/>
          </p:nvSpPr>
          <p:spPr>
            <a:xfrm>
              <a:off x="4885346" y="4893490"/>
              <a:ext cx="54883" cy="51291"/>
            </a:xfrm>
            <a:custGeom>
              <a:avLst/>
              <a:gdLst/>
              <a:ahLst/>
              <a:cxnLst/>
              <a:rect l="l" t="t" r="r" b="b"/>
              <a:pathLst>
                <a:path w="993" h="928" extrusionOk="0">
                  <a:moveTo>
                    <a:pt x="53" y="1"/>
                  </a:moveTo>
                  <a:cubicBezTo>
                    <a:pt x="40" y="1"/>
                    <a:pt x="26" y="14"/>
                    <a:pt x="0" y="41"/>
                  </a:cubicBezTo>
                  <a:lnTo>
                    <a:pt x="0" y="94"/>
                  </a:lnTo>
                  <a:lnTo>
                    <a:pt x="887" y="874"/>
                  </a:lnTo>
                  <a:cubicBezTo>
                    <a:pt x="887" y="927"/>
                    <a:pt x="940" y="927"/>
                    <a:pt x="940" y="927"/>
                  </a:cubicBezTo>
                  <a:cubicBezTo>
                    <a:pt x="993" y="874"/>
                    <a:pt x="993" y="808"/>
                    <a:pt x="940" y="808"/>
                  </a:cubicBezTo>
                  <a:lnTo>
                    <a:pt x="106" y="41"/>
                  </a:lnTo>
                  <a:cubicBezTo>
                    <a:pt x="79" y="14"/>
                    <a:pt x="66" y="1"/>
                    <a:pt x="5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473;p27">
              <a:extLst>
                <a:ext uri="{FF2B5EF4-FFF2-40B4-BE49-F238E27FC236}">
                  <a16:creationId xmlns:a16="http://schemas.microsoft.com/office/drawing/2014/main" xmlns="" id="{5894F585-4FE0-4D35-942A-765BFA1FE85D}"/>
                </a:ext>
              </a:extLst>
            </p:cNvPr>
            <p:cNvSpPr/>
            <p:nvPr/>
          </p:nvSpPr>
          <p:spPr>
            <a:xfrm>
              <a:off x="5480051" y="4287068"/>
              <a:ext cx="76107" cy="68645"/>
            </a:xfrm>
            <a:custGeom>
              <a:avLst/>
              <a:gdLst/>
              <a:ahLst/>
              <a:cxnLst/>
              <a:rect l="l" t="t" r="r" b="b"/>
              <a:pathLst>
                <a:path w="1377" h="1242" extrusionOk="0">
                  <a:moveTo>
                    <a:pt x="80" y="1"/>
                  </a:moveTo>
                  <a:cubicBezTo>
                    <a:pt x="53" y="1"/>
                    <a:pt x="27" y="14"/>
                    <a:pt x="0" y="41"/>
                  </a:cubicBezTo>
                  <a:lnTo>
                    <a:pt x="0" y="147"/>
                  </a:lnTo>
                  <a:lnTo>
                    <a:pt x="1205" y="1192"/>
                  </a:lnTo>
                  <a:cubicBezTo>
                    <a:pt x="1205" y="1225"/>
                    <a:pt x="1218" y="1242"/>
                    <a:pt x="1239" y="1242"/>
                  </a:cubicBezTo>
                  <a:cubicBezTo>
                    <a:pt x="1261" y="1242"/>
                    <a:pt x="1291" y="1225"/>
                    <a:pt x="1324" y="1192"/>
                  </a:cubicBezTo>
                  <a:cubicBezTo>
                    <a:pt x="1377" y="1192"/>
                    <a:pt x="1377" y="1139"/>
                    <a:pt x="1324" y="1086"/>
                  </a:cubicBezTo>
                  <a:lnTo>
                    <a:pt x="159" y="41"/>
                  </a:lnTo>
                  <a:cubicBezTo>
                    <a:pt x="133" y="14"/>
                    <a:pt x="106" y="1"/>
                    <a:pt x="8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474;p27">
              <a:extLst>
                <a:ext uri="{FF2B5EF4-FFF2-40B4-BE49-F238E27FC236}">
                  <a16:creationId xmlns:a16="http://schemas.microsoft.com/office/drawing/2014/main" xmlns="" id="{9651F459-AD37-416E-83CD-7B2914534579}"/>
                </a:ext>
              </a:extLst>
            </p:cNvPr>
            <p:cNvSpPr/>
            <p:nvPr/>
          </p:nvSpPr>
          <p:spPr>
            <a:xfrm>
              <a:off x="5308880" y="4459731"/>
              <a:ext cx="76107" cy="69530"/>
            </a:xfrm>
            <a:custGeom>
              <a:avLst/>
              <a:gdLst/>
              <a:ahLst/>
              <a:cxnLst/>
              <a:rect l="l" t="t" r="r" b="b"/>
              <a:pathLst>
                <a:path w="1377" h="1258" extrusionOk="0">
                  <a:moveTo>
                    <a:pt x="53" y="0"/>
                  </a:moveTo>
                  <a:cubicBezTo>
                    <a:pt x="0" y="53"/>
                    <a:pt x="0" y="120"/>
                    <a:pt x="53" y="173"/>
                  </a:cubicBezTo>
                  <a:lnTo>
                    <a:pt x="1218" y="1218"/>
                  </a:lnTo>
                  <a:cubicBezTo>
                    <a:pt x="1244" y="1245"/>
                    <a:pt x="1271" y="1258"/>
                    <a:pt x="1291" y="1258"/>
                  </a:cubicBezTo>
                  <a:cubicBezTo>
                    <a:pt x="1311" y="1258"/>
                    <a:pt x="1324" y="1245"/>
                    <a:pt x="1324" y="1218"/>
                  </a:cubicBezTo>
                  <a:cubicBezTo>
                    <a:pt x="1377" y="1165"/>
                    <a:pt x="1377" y="1112"/>
                    <a:pt x="1324" y="1112"/>
                  </a:cubicBezTo>
                  <a:lnTo>
                    <a:pt x="1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475;p27">
              <a:extLst>
                <a:ext uri="{FF2B5EF4-FFF2-40B4-BE49-F238E27FC236}">
                  <a16:creationId xmlns:a16="http://schemas.microsoft.com/office/drawing/2014/main" xmlns="" id="{6F26A33A-A50F-4B34-A633-4A3211B9B12C}"/>
                </a:ext>
              </a:extLst>
            </p:cNvPr>
            <p:cNvSpPr/>
            <p:nvPr/>
          </p:nvSpPr>
          <p:spPr>
            <a:xfrm>
              <a:off x="5138428" y="4631621"/>
              <a:ext cx="79036" cy="68811"/>
            </a:xfrm>
            <a:custGeom>
              <a:avLst/>
              <a:gdLst/>
              <a:ahLst/>
              <a:cxnLst/>
              <a:rect l="l" t="t" r="r" b="b"/>
              <a:pathLst>
                <a:path w="1430" h="1245" extrusionOk="0">
                  <a:moveTo>
                    <a:pt x="134" y="1"/>
                  </a:moveTo>
                  <a:cubicBezTo>
                    <a:pt x="106" y="1"/>
                    <a:pt x="80" y="14"/>
                    <a:pt x="53" y="40"/>
                  </a:cubicBezTo>
                  <a:cubicBezTo>
                    <a:pt x="0" y="93"/>
                    <a:pt x="53" y="146"/>
                    <a:pt x="53" y="146"/>
                  </a:cubicBezTo>
                  <a:lnTo>
                    <a:pt x="1271" y="1245"/>
                  </a:lnTo>
                  <a:lnTo>
                    <a:pt x="1377" y="1245"/>
                  </a:lnTo>
                  <a:cubicBezTo>
                    <a:pt x="1430" y="1192"/>
                    <a:pt x="1430" y="1139"/>
                    <a:pt x="1377" y="1086"/>
                  </a:cubicBezTo>
                  <a:lnTo>
                    <a:pt x="225" y="40"/>
                  </a:lnTo>
                  <a:cubicBezTo>
                    <a:pt x="192" y="14"/>
                    <a:pt x="163" y="1"/>
                    <a:pt x="1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476;p27">
              <a:extLst>
                <a:ext uri="{FF2B5EF4-FFF2-40B4-BE49-F238E27FC236}">
                  <a16:creationId xmlns:a16="http://schemas.microsoft.com/office/drawing/2014/main" xmlns="" id="{9F84191F-EF9E-4832-BE9D-F531B7DAA274}"/>
                </a:ext>
              </a:extLst>
            </p:cNvPr>
            <p:cNvSpPr/>
            <p:nvPr/>
          </p:nvSpPr>
          <p:spPr>
            <a:xfrm>
              <a:off x="4970904" y="4805003"/>
              <a:ext cx="76107" cy="68811"/>
            </a:xfrm>
            <a:custGeom>
              <a:avLst/>
              <a:gdLst/>
              <a:ahLst/>
              <a:cxnLst/>
              <a:rect l="l" t="t" r="r" b="b"/>
              <a:pathLst>
                <a:path w="1377" h="1245" extrusionOk="0">
                  <a:moveTo>
                    <a:pt x="87" y="1"/>
                  </a:moveTo>
                  <a:cubicBezTo>
                    <a:pt x="67" y="1"/>
                    <a:pt x="53" y="14"/>
                    <a:pt x="53" y="40"/>
                  </a:cubicBezTo>
                  <a:cubicBezTo>
                    <a:pt x="1" y="40"/>
                    <a:pt x="1" y="93"/>
                    <a:pt x="53" y="159"/>
                  </a:cubicBezTo>
                  <a:lnTo>
                    <a:pt x="1205" y="1205"/>
                  </a:lnTo>
                  <a:cubicBezTo>
                    <a:pt x="1238" y="1231"/>
                    <a:pt x="1268" y="1245"/>
                    <a:pt x="1289" y="1245"/>
                  </a:cubicBezTo>
                  <a:cubicBezTo>
                    <a:pt x="1311" y="1245"/>
                    <a:pt x="1324" y="1231"/>
                    <a:pt x="1324" y="1205"/>
                  </a:cubicBezTo>
                  <a:cubicBezTo>
                    <a:pt x="1377" y="1205"/>
                    <a:pt x="1377" y="1152"/>
                    <a:pt x="1324" y="1086"/>
                  </a:cubicBezTo>
                  <a:lnTo>
                    <a:pt x="159" y="40"/>
                  </a:lnTo>
                  <a:cubicBezTo>
                    <a:pt x="133" y="14"/>
                    <a:pt x="106" y="1"/>
                    <a:pt x="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477;p27">
              <a:extLst>
                <a:ext uri="{FF2B5EF4-FFF2-40B4-BE49-F238E27FC236}">
                  <a16:creationId xmlns:a16="http://schemas.microsoft.com/office/drawing/2014/main" xmlns="" id="{8BABFD7C-9A58-414E-A03F-B3CEF4950DE2}"/>
                </a:ext>
              </a:extLst>
            </p:cNvPr>
            <p:cNvSpPr/>
            <p:nvPr/>
          </p:nvSpPr>
          <p:spPr>
            <a:xfrm>
              <a:off x="5818028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316" y="1"/>
                  </a:moveTo>
                  <a:cubicBezTo>
                    <a:pt x="1046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1046" y="5520"/>
                    <a:pt x="2316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478;p27">
              <a:extLst>
                <a:ext uri="{FF2B5EF4-FFF2-40B4-BE49-F238E27FC236}">
                  <a16:creationId xmlns:a16="http://schemas.microsoft.com/office/drawing/2014/main" xmlns="" id="{A76879E2-D3AF-4216-8ECE-D3ADB73959E4}"/>
                </a:ext>
              </a:extLst>
            </p:cNvPr>
            <p:cNvSpPr/>
            <p:nvPr/>
          </p:nvSpPr>
          <p:spPr>
            <a:xfrm>
              <a:off x="5979692" y="4746472"/>
              <a:ext cx="1121428" cy="305090"/>
            </a:xfrm>
            <a:custGeom>
              <a:avLst/>
              <a:gdLst/>
              <a:ahLst/>
              <a:cxnLst/>
              <a:rect l="l" t="t" r="r" b="b"/>
              <a:pathLst>
                <a:path w="20290" h="5520" extrusionOk="0">
                  <a:moveTo>
                    <a:pt x="2263" y="1"/>
                  </a:moveTo>
                  <a:cubicBezTo>
                    <a:pt x="993" y="1"/>
                    <a:pt x="0" y="940"/>
                    <a:pt x="0" y="2092"/>
                  </a:cubicBezTo>
                  <a:lnTo>
                    <a:pt x="0" y="3534"/>
                  </a:lnTo>
                  <a:cubicBezTo>
                    <a:pt x="0" y="4633"/>
                    <a:pt x="993" y="5520"/>
                    <a:pt x="2263" y="5520"/>
                  </a:cubicBezTo>
                  <a:lnTo>
                    <a:pt x="20290" y="5520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602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479;p27">
              <a:extLst>
                <a:ext uri="{FF2B5EF4-FFF2-40B4-BE49-F238E27FC236}">
                  <a16:creationId xmlns:a16="http://schemas.microsoft.com/office/drawing/2014/main" xmlns="" id="{55F81698-8966-405B-B8DF-DC60E71C69EF}"/>
                </a:ext>
              </a:extLst>
            </p:cNvPr>
            <p:cNvSpPr/>
            <p:nvPr/>
          </p:nvSpPr>
          <p:spPr>
            <a:xfrm>
              <a:off x="6052814" y="4807214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503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480;p27">
              <a:extLst>
                <a:ext uri="{FF2B5EF4-FFF2-40B4-BE49-F238E27FC236}">
                  <a16:creationId xmlns:a16="http://schemas.microsoft.com/office/drawing/2014/main" xmlns="" id="{CA3E968B-3320-4B93-8C97-FFDD29B8E650}"/>
                </a:ext>
              </a:extLst>
            </p:cNvPr>
            <p:cNvSpPr/>
            <p:nvPr/>
          </p:nvSpPr>
          <p:spPr>
            <a:xfrm>
              <a:off x="6052814" y="4898630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481;p27">
              <a:extLst>
                <a:ext uri="{FF2B5EF4-FFF2-40B4-BE49-F238E27FC236}">
                  <a16:creationId xmlns:a16="http://schemas.microsoft.com/office/drawing/2014/main" xmlns="" id="{291C66FF-B179-4723-B7A7-5E14C0A1978D}"/>
                </a:ext>
              </a:extLst>
            </p:cNvPr>
            <p:cNvSpPr/>
            <p:nvPr/>
          </p:nvSpPr>
          <p:spPr>
            <a:xfrm>
              <a:off x="5818028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316" y="1"/>
                  </a:moveTo>
                  <a:cubicBezTo>
                    <a:pt x="1046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1046" y="5507"/>
                    <a:pt x="2316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482;p27">
              <a:extLst>
                <a:ext uri="{FF2B5EF4-FFF2-40B4-BE49-F238E27FC236}">
                  <a16:creationId xmlns:a16="http://schemas.microsoft.com/office/drawing/2014/main" xmlns="" id="{ABE770CB-5BEA-40D7-8893-19839B809826}"/>
                </a:ext>
              </a:extLst>
            </p:cNvPr>
            <p:cNvSpPr/>
            <p:nvPr/>
          </p:nvSpPr>
          <p:spPr>
            <a:xfrm>
              <a:off x="5979692" y="4137120"/>
              <a:ext cx="1121428" cy="304372"/>
            </a:xfrm>
            <a:custGeom>
              <a:avLst/>
              <a:gdLst/>
              <a:ahLst/>
              <a:cxnLst/>
              <a:rect l="l" t="t" r="r" b="b"/>
              <a:pathLst>
                <a:path w="20290" h="5507" extrusionOk="0">
                  <a:moveTo>
                    <a:pt x="2263" y="1"/>
                  </a:moveTo>
                  <a:cubicBezTo>
                    <a:pt x="993" y="1"/>
                    <a:pt x="0" y="927"/>
                    <a:pt x="0" y="2092"/>
                  </a:cubicBezTo>
                  <a:lnTo>
                    <a:pt x="0" y="3521"/>
                  </a:lnTo>
                  <a:cubicBezTo>
                    <a:pt x="0" y="4633"/>
                    <a:pt x="993" y="5507"/>
                    <a:pt x="2263" y="5507"/>
                  </a:cubicBezTo>
                  <a:lnTo>
                    <a:pt x="20290" y="5507"/>
                  </a:lnTo>
                  <a:lnTo>
                    <a:pt x="20290" y="4408"/>
                  </a:lnTo>
                  <a:lnTo>
                    <a:pt x="2144" y="4408"/>
                  </a:lnTo>
                  <a:cubicBezTo>
                    <a:pt x="1707" y="4408"/>
                    <a:pt x="1324" y="3971"/>
                    <a:pt x="1324" y="3468"/>
                  </a:cubicBezTo>
                  <a:lnTo>
                    <a:pt x="1324" y="2039"/>
                  </a:lnTo>
                  <a:cubicBezTo>
                    <a:pt x="1324" y="1589"/>
                    <a:pt x="1707" y="1099"/>
                    <a:pt x="2144" y="1099"/>
                  </a:cubicBezTo>
                  <a:lnTo>
                    <a:pt x="20290" y="1099"/>
                  </a:lnTo>
                  <a:lnTo>
                    <a:pt x="2029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483;p27">
              <a:extLst>
                <a:ext uri="{FF2B5EF4-FFF2-40B4-BE49-F238E27FC236}">
                  <a16:creationId xmlns:a16="http://schemas.microsoft.com/office/drawing/2014/main" xmlns="" id="{BDE0DD92-9954-483D-9254-DF93389D6D10}"/>
                </a:ext>
              </a:extLst>
            </p:cNvPr>
            <p:cNvSpPr/>
            <p:nvPr/>
          </p:nvSpPr>
          <p:spPr>
            <a:xfrm>
              <a:off x="6052814" y="4197862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821" y="0"/>
                  </a:moveTo>
                  <a:cubicBezTo>
                    <a:pt x="331" y="0"/>
                    <a:pt x="1" y="490"/>
                    <a:pt x="1" y="940"/>
                  </a:cubicBezTo>
                  <a:lnTo>
                    <a:pt x="1" y="2369"/>
                  </a:lnTo>
                  <a:cubicBezTo>
                    <a:pt x="1" y="2872"/>
                    <a:pt x="331" y="3309"/>
                    <a:pt x="821" y="3309"/>
                  </a:cubicBezTo>
                  <a:lnTo>
                    <a:pt x="18305" y="3309"/>
                  </a:lnTo>
                  <a:lnTo>
                    <a:pt x="18305" y="0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484;p27">
              <a:extLst>
                <a:ext uri="{FF2B5EF4-FFF2-40B4-BE49-F238E27FC236}">
                  <a16:creationId xmlns:a16="http://schemas.microsoft.com/office/drawing/2014/main" xmlns="" id="{98E0769E-2EC9-413B-86D6-D6E6966C2609}"/>
                </a:ext>
              </a:extLst>
            </p:cNvPr>
            <p:cNvSpPr/>
            <p:nvPr/>
          </p:nvSpPr>
          <p:spPr>
            <a:xfrm>
              <a:off x="6052814" y="4289278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1" y="1"/>
                  </a:moveTo>
                  <a:lnTo>
                    <a:pt x="1" y="715"/>
                  </a:lnTo>
                  <a:cubicBezTo>
                    <a:pt x="1" y="1218"/>
                    <a:pt x="331" y="1655"/>
                    <a:pt x="821" y="1655"/>
                  </a:cubicBezTo>
                  <a:lnTo>
                    <a:pt x="18305" y="1655"/>
                  </a:ln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485;p27">
              <a:extLst>
                <a:ext uri="{FF2B5EF4-FFF2-40B4-BE49-F238E27FC236}">
                  <a16:creationId xmlns:a16="http://schemas.microsoft.com/office/drawing/2014/main" xmlns="" id="{0A5FA524-2DF6-4965-9E8E-94B13171613C}"/>
                </a:ext>
              </a:extLst>
            </p:cNvPr>
            <p:cNvSpPr/>
            <p:nvPr/>
          </p:nvSpPr>
          <p:spPr>
            <a:xfrm>
              <a:off x="5878714" y="4441437"/>
              <a:ext cx="1122202" cy="305090"/>
            </a:xfrm>
            <a:custGeom>
              <a:avLst/>
              <a:gdLst/>
              <a:ahLst/>
              <a:cxnLst/>
              <a:rect l="l" t="t" r="r" b="b"/>
              <a:pathLst>
                <a:path w="20304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" y="4421"/>
                  </a:lnTo>
                  <a:lnTo>
                    <a:pt x="1" y="5520"/>
                  </a:lnTo>
                  <a:lnTo>
                    <a:pt x="18146" y="5520"/>
                  </a:lnTo>
                  <a:cubicBezTo>
                    <a:pt x="19417" y="5520"/>
                    <a:pt x="20303" y="4633"/>
                    <a:pt x="20303" y="3534"/>
                  </a:cubicBezTo>
                  <a:lnTo>
                    <a:pt x="20303" y="2105"/>
                  </a:lnTo>
                  <a:cubicBezTo>
                    <a:pt x="20303" y="940"/>
                    <a:pt x="19417" y="1"/>
                    <a:pt x="1814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486;p27">
              <a:extLst>
                <a:ext uri="{FF2B5EF4-FFF2-40B4-BE49-F238E27FC236}">
                  <a16:creationId xmlns:a16="http://schemas.microsoft.com/office/drawing/2014/main" xmlns="" id="{F509284B-876D-4A80-BA84-280F172E213B}"/>
                </a:ext>
              </a:extLst>
            </p:cNvPr>
            <p:cNvSpPr/>
            <p:nvPr/>
          </p:nvSpPr>
          <p:spPr>
            <a:xfrm>
              <a:off x="5723626" y="4441437"/>
              <a:ext cx="1121484" cy="305090"/>
            </a:xfrm>
            <a:custGeom>
              <a:avLst/>
              <a:gdLst/>
              <a:ahLst/>
              <a:cxnLst/>
              <a:rect l="l" t="t" r="r" b="b"/>
              <a:pathLst>
                <a:path w="20291" h="5520" extrusionOk="0">
                  <a:moveTo>
                    <a:pt x="1" y="1"/>
                  </a:moveTo>
                  <a:lnTo>
                    <a:pt x="1" y="1112"/>
                  </a:lnTo>
                  <a:lnTo>
                    <a:pt x="18199" y="1112"/>
                  </a:lnTo>
                  <a:cubicBezTo>
                    <a:pt x="18636" y="1112"/>
                    <a:pt x="18967" y="1602"/>
                    <a:pt x="18967" y="2039"/>
                  </a:cubicBezTo>
                  <a:lnTo>
                    <a:pt x="18967" y="3481"/>
                  </a:lnTo>
                  <a:cubicBezTo>
                    <a:pt x="18967" y="3971"/>
                    <a:pt x="18636" y="4421"/>
                    <a:pt x="18199" y="4421"/>
                  </a:cubicBezTo>
                  <a:lnTo>
                    <a:pt x="1" y="4421"/>
                  </a:lnTo>
                  <a:lnTo>
                    <a:pt x="1" y="5520"/>
                  </a:lnTo>
                  <a:lnTo>
                    <a:pt x="18093" y="5520"/>
                  </a:lnTo>
                  <a:cubicBezTo>
                    <a:pt x="19351" y="5520"/>
                    <a:pt x="20290" y="4633"/>
                    <a:pt x="20290" y="3534"/>
                  </a:cubicBezTo>
                  <a:lnTo>
                    <a:pt x="20290" y="2105"/>
                  </a:lnTo>
                  <a:cubicBezTo>
                    <a:pt x="20290" y="940"/>
                    <a:pt x="19351" y="1"/>
                    <a:pt x="1809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487;p27">
              <a:extLst>
                <a:ext uri="{FF2B5EF4-FFF2-40B4-BE49-F238E27FC236}">
                  <a16:creationId xmlns:a16="http://schemas.microsoft.com/office/drawing/2014/main" xmlns="" id="{514DAC2C-F787-4F25-9A11-7B159FD88F5A}"/>
                </a:ext>
              </a:extLst>
            </p:cNvPr>
            <p:cNvSpPr/>
            <p:nvPr/>
          </p:nvSpPr>
          <p:spPr>
            <a:xfrm>
              <a:off x="5760215" y="4502897"/>
              <a:ext cx="1011717" cy="182944"/>
            </a:xfrm>
            <a:custGeom>
              <a:avLst/>
              <a:gdLst/>
              <a:ahLst/>
              <a:cxnLst/>
              <a:rect l="l" t="t" r="r" b="b"/>
              <a:pathLst>
                <a:path w="18305" h="3310" extrusionOk="0">
                  <a:moveTo>
                    <a:pt x="0" y="0"/>
                  </a:moveTo>
                  <a:lnTo>
                    <a:pt x="0" y="3309"/>
                  </a:lnTo>
                  <a:lnTo>
                    <a:pt x="17537" y="3309"/>
                  </a:lnTo>
                  <a:cubicBezTo>
                    <a:pt x="18027" y="3309"/>
                    <a:pt x="18305" y="2859"/>
                    <a:pt x="18305" y="2369"/>
                  </a:cubicBezTo>
                  <a:lnTo>
                    <a:pt x="18305" y="927"/>
                  </a:lnTo>
                  <a:cubicBezTo>
                    <a:pt x="18305" y="490"/>
                    <a:pt x="18027" y="0"/>
                    <a:pt x="17537" y="0"/>
                  </a:cubicBez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488;p27">
              <a:extLst>
                <a:ext uri="{FF2B5EF4-FFF2-40B4-BE49-F238E27FC236}">
                  <a16:creationId xmlns:a16="http://schemas.microsoft.com/office/drawing/2014/main" xmlns="" id="{43DA952A-51C1-4CD8-87AC-54EE952645F8}"/>
                </a:ext>
              </a:extLst>
            </p:cNvPr>
            <p:cNvSpPr/>
            <p:nvPr/>
          </p:nvSpPr>
          <p:spPr>
            <a:xfrm>
              <a:off x="5760215" y="4594314"/>
              <a:ext cx="1011717" cy="91527"/>
            </a:xfrm>
            <a:custGeom>
              <a:avLst/>
              <a:gdLst/>
              <a:ahLst/>
              <a:cxnLst/>
              <a:rect l="l" t="t" r="r" b="b"/>
              <a:pathLst>
                <a:path w="18305" h="1656" extrusionOk="0">
                  <a:moveTo>
                    <a:pt x="0" y="1"/>
                  </a:moveTo>
                  <a:lnTo>
                    <a:pt x="0" y="1655"/>
                  </a:lnTo>
                  <a:lnTo>
                    <a:pt x="17537" y="1655"/>
                  </a:lnTo>
                  <a:cubicBezTo>
                    <a:pt x="18027" y="1655"/>
                    <a:pt x="18305" y="1205"/>
                    <a:pt x="18305" y="715"/>
                  </a:cubicBezTo>
                  <a:lnTo>
                    <a:pt x="18305" y="1"/>
                  </a:lnTo>
                  <a:close/>
                </a:path>
              </a:pathLst>
            </a:custGeom>
            <a:solidFill>
              <a:srgbClr val="E3E8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489;p27">
              <a:extLst>
                <a:ext uri="{FF2B5EF4-FFF2-40B4-BE49-F238E27FC236}">
                  <a16:creationId xmlns:a16="http://schemas.microsoft.com/office/drawing/2014/main" xmlns="" id="{F591E635-FEAB-4C3C-B9C6-EC29961A1ECB}"/>
                </a:ext>
              </a:extLst>
            </p:cNvPr>
            <p:cNvSpPr/>
            <p:nvPr/>
          </p:nvSpPr>
          <p:spPr>
            <a:xfrm>
              <a:off x="5485910" y="4847726"/>
              <a:ext cx="200077" cy="203836"/>
            </a:xfrm>
            <a:custGeom>
              <a:avLst/>
              <a:gdLst/>
              <a:ahLst/>
              <a:cxnLst/>
              <a:rect l="l" t="t" r="r" b="b"/>
              <a:pathLst>
                <a:path w="3620" h="3688" extrusionOk="0">
                  <a:moveTo>
                    <a:pt x="1020" y="0"/>
                  </a:moveTo>
                  <a:cubicBezTo>
                    <a:pt x="495" y="0"/>
                    <a:pt x="74" y="143"/>
                    <a:pt x="0" y="485"/>
                  </a:cubicBezTo>
                  <a:lnTo>
                    <a:pt x="1152" y="3688"/>
                  </a:lnTo>
                  <a:lnTo>
                    <a:pt x="3468" y="1305"/>
                  </a:lnTo>
                  <a:cubicBezTo>
                    <a:pt x="3619" y="602"/>
                    <a:pt x="2099" y="0"/>
                    <a:pt x="102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490;p27">
              <a:extLst>
                <a:ext uri="{FF2B5EF4-FFF2-40B4-BE49-F238E27FC236}">
                  <a16:creationId xmlns:a16="http://schemas.microsoft.com/office/drawing/2014/main" xmlns="" id="{E02F2ECF-691B-47FD-81C8-6B94B0BA2911}"/>
                </a:ext>
              </a:extLst>
            </p:cNvPr>
            <p:cNvSpPr/>
            <p:nvPr/>
          </p:nvSpPr>
          <p:spPr>
            <a:xfrm>
              <a:off x="5528302" y="4988168"/>
              <a:ext cx="64445" cy="63395"/>
            </a:xfrm>
            <a:custGeom>
              <a:avLst/>
              <a:gdLst/>
              <a:ahLst/>
              <a:cxnLst/>
              <a:rect l="l" t="t" r="r" b="b"/>
              <a:pathLst>
                <a:path w="1166" h="1147" extrusionOk="0">
                  <a:moveTo>
                    <a:pt x="349" y="0"/>
                  </a:moveTo>
                  <a:cubicBezTo>
                    <a:pt x="216" y="0"/>
                    <a:pt x="102" y="26"/>
                    <a:pt x="1" y="88"/>
                  </a:cubicBezTo>
                  <a:lnTo>
                    <a:pt x="385" y="1147"/>
                  </a:lnTo>
                  <a:lnTo>
                    <a:pt x="1166" y="313"/>
                  </a:lnTo>
                  <a:cubicBezTo>
                    <a:pt x="1046" y="207"/>
                    <a:pt x="835" y="88"/>
                    <a:pt x="663" y="35"/>
                  </a:cubicBezTo>
                  <a:cubicBezTo>
                    <a:pt x="547" y="13"/>
                    <a:pt x="444" y="0"/>
                    <a:pt x="34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491;p27">
              <a:extLst>
                <a:ext uri="{FF2B5EF4-FFF2-40B4-BE49-F238E27FC236}">
                  <a16:creationId xmlns:a16="http://schemas.microsoft.com/office/drawing/2014/main" xmlns="" id="{A5A28937-704C-464F-98FE-88CACD065452}"/>
                </a:ext>
              </a:extLst>
            </p:cNvPr>
            <p:cNvSpPr/>
            <p:nvPr/>
          </p:nvSpPr>
          <p:spPr>
            <a:xfrm>
              <a:off x="5644646" y="4085222"/>
              <a:ext cx="228265" cy="152158"/>
            </a:xfrm>
            <a:custGeom>
              <a:avLst/>
              <a:gdLst/>
              <a:ahLst/>
              <a:cxnLst/>
              <a:rect l="l" t="t" r="r" b="b"/>
              <a:pathLst>
                <a:path w="4130" h="2753" extrusionOk="0">
                  <a:moveTo>
                    <a:pt x="768" y="0"/>
                  </a:moveTo>
                  <a:cubicBezTo>
                    <a:pt x="543" y="0"/>
                    <a:pt x="384" y="106"/>
                    <a:pt x="331" y="278"/>
                  </a:cubicBezTo>
                  <a:lnTo>
                    <a:pt x="53" y="1602"/>
                  </a:lnTo>
                  <a:cubicBezTo>
                    <a:pt x="0" y="1654"/>
                    <a:pt x="53" y="1760"/>
                    <a:pt x="53" y="1866"/>
                  </a:cubicBezTo>
                  <a:cubicBezTo>
                    <a:pt x="106" y="1932"/>
                    <a:pt x="159" y="1985"/>
                    <a:pt x="265" y="2038"/>
                  </a:cubicBezTo>
                  <a:lnTo>
                    <a:pt x="331" y="2038"/>
                  </a:lnTo>
                  <a:lnTo>
                    <a:pt x="3362" y="2753"/>
                  </a:lnTo>
                  <a:cubicBezTo>
                    <a:pt x="3415" y="2753"/>
                    <a:pt x="3521" y="2753"/>
                    <a:pt x="3640" y="2700"/>
                  </a:cubicBezTo>
                  <a:cubicBezTo>
                    <a:pt x="3693" y="2647"/>
                    <a:pt x="3746" y="2594"/>
                    <a:pt x="3799" y="2475"/>
                  </a:cubicBezTo>
                  <a:lnTo>
                    <a:pt x="4077" y="1204"/>
                  </a:lnTo>
                  <a:cubicBezTo>
                    <a:pt x="4130" y="993"/>
                    <a:pt x="4024" y="821"/>
                    <a:pt x="3799" y="768"/>
                  </a:cubicBezTo>
                  <a:lnTo>
                    <a:pt x="768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492;p27">
              <a:extLst>
                <a:ext uri="{FF2B5EF4-FFF2-40B4-BE49-F238E27FC236}">
                  <a16:creationId xmlns:a16="http://schemas.microsoft.com/office/drawing/2014/main" xmlns="" id="{4C5272C7-D691-460D-AF7C-E29527C98AC4}"/>
                </a:ext>
              </a:extLst>
            </p:cNvPr>
            <p:cNvSpPr/>
            <p:nvPr/>
          </p:nvSpPr>
          <p:spPr>
            <a:xfrm>
              <a:off x="5645836" y="4137120"/>
              <a:ext cx="215829" cy="100260"/>
            </a:xfrm>
            <a:custGeom>
              <a:avLst/>
              <a:gdLst/>
              <a:ahLst/>
              <a:cxnLst/>
              <a:rect l="l" t="t" r="r" b="b"/>
              <a:pathLst>
                <a:path w="3905" h="1814" extrusionOk="0">
                  <a:moveTo>
                    <a:pt x="159" y="1"/>
                  </a:moveTo>
                  <a:lnTo>
                    <a:pt x="53" y="663"/>
                  </a:lnTo>
                  <a:cubicBezTo>
                    <a:pt x="0" y="715"/>
                    <a:pt x="53" y="821"/>
                    <a:pt x="53" y="927"/>
                  </a:cubicBezTo>
                  <a:cubicBezTo>
                    <a:pt x="106" y="993"/>
                    <a:pt x="159" y="1046"/>
                    <a:pt x="265" y="1099"/>
                  </a:cubicBezTo>
                  <a:lnTo>
                    <a:pt x="331" y="1099"/>
                  </a:lnTo>
                  <a:lnTo>
                    <a:pt x="3362" y="1814"/>
                  </a:lnTo>
                  <a:cubicBezTo>
                    <a:pt x="3415" y="1814"/>
                    <a:pt x="3521" y="1814"/>
                    <a:pt x="3640" y="1761"/>
                  </a:cubicBezTo>
                  <a:cubicBezTo>
                    <a:pt x="3693" y="1708"/>
                    <a:pt x="3746" y="1655"/>
                    <a:pt x="3799" y="1536"/>
                  </a:cubicBezTo>
                  <a:lnTo>
                    <a:pt x="3905" y="927"/>
                  </a:lnTo>
                  <a:lnTo>
                    <a:pt x="159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493;p27">
              <a:extLst>
                <a:ext uri="{FF2B5EF4-FFF2-40B4-BE49-F238E27FC236}">
                  <a16:creationId xmlns:a16="http://schemas.microsoft.com/office/drawing/2014/main" xmlns="" id="{05038E9A-E454-4492-82BB-9FDEB648C086}"/>
                </a:ext>
              </a:extLst>
            </p:cNvPr>
            <p:cNvSpPr/>
            <p:nvPr/>
          </p:nvSpPr>
          <p:spPr>
            <a:xfrm>
              <a:off x="5629280" y="4231521"/>
              <a:ext cx="209971" cy="688388"/>
            </a:xfrm>
            <a:custGeom>
              <a:avLst/>
              <a:gdLst/>
              <a:ahLst/>
              <a:cxnLst/>
              <a:rect l="l" t="t" r="r" b="b"/>
              <a:pathLst>
                <a:path w="3799" h="12455" extrusionOk="0">
                  <a:moveTo>
                    <a:pt x="2753" y="0"/>
                  </a:moveTo>
                  <a:lnTo>
                    <a:pt x="0" y="11528"/>
                  </a:lnTo>
                  <a:lnTo>
                    <a:pt x="874" y="12454"/>
                  </a:lnTo>
                  <a:lnTo>
                    <a:pt x="3799" y="278"/>
                  </a:lnTo>
                  <a:lnTo>
                    <a:pt x="275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494;p27">
              <a:extLst>
                <a:ext uri="{FF2B5EF4-FFF2-40B4-BE49-F238E27FC236}">
                  <a16:creationId xmlns:a16="http://schemas.microsoft.com/office/drawing/2014/main" xmlns="" id="{742D069C-DE57-4FAB-A021-8FD151CA235C}"/>
                </a:ext>
              </a:extLst>
            </p:cNvPr>
            <p:cNvSpPr/>
            <p:nvPr/>
          </p:nvSpPr>
          <p:spPr>
            <a:xfrm>
              <a:off x="5559032" y="4216156"/>
              <a:ext cx="222462" cy="685459"/>
            </a:xfrm>
            <a:custGeom>
              <a:avLst/>
              <a:gdLst/>
              <a:ahLst/>
              <a:cxnLst/>
              <a:rect l="l" t="t" r="r" b="b"/>
              <a:pathLst>
                <a:path w="4025" h="12402" extrusionOk="0">
                  <a:moveTo>
                    <a:pt x="2754" y="0"/>
                  </a:moveTo>
                  <a:lnTo>
                    <a:pt x="1" y="11475"/>
                  </a:lnTo>
                  <a:lnTo>
                    <a:pt x="437" y="12402"/>
                  </a:lnTo>
                  <a:lnTo>
                    <a:pt x="1271" y="11806"/>
                  </a:lnTo>
                  <a:lnTo>
                    <a:pt x="4024" y="278"/>
                  </a:lnTo>
                  <a:lnTo>
                    <a:pt x="2754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495;p27">
              <a:extLst>
                <a:ext uri="{FF2B5EF4-FFF2-40B4-BE49-F238E27FC236}">
                  <a16:creationId xmlns:a16="http://schemas.microsoft.com/office/drawing/2014/main" xmlns="" id="{27981ADF-5C21-4526-8F52-CC8B04A60578}"/>
                </a:ext>
              </a:extLst>
            </p:cNvPr>
            <p:cNvSpPr/>
            <p:nvPr/>
          </p:nvSpPr>
          <p:spPr>
            <a:xfrm>
              <a:off x="5485910" y="4200791"/>
              <a:ext cx="225336" cy="673741"/>
            </a:xfrm>
            <a:custGeom>
              <a:avLst/>
              <a:gdLst/>
              <a:ahLst/>
              <a:cxnLst/>
              <a:rect l="l" t="t" r="r" b="b"/>
              <a:pathLst>
                <a:path w="4077" h="12190" extrusionOk="0">
                  <a:moveTo>
                    <a:pt x="2925" y="0"/>
                  </a:moveTo>
                  <a:lnTo>
                    <a:pt x="0" y="12190"/>
                  </a:lnTo>
                  <a:lnTo>
                    <a:pt x="0" y="12190"/>
                  </a:lnTo>
                  <a:lnTo>
                    <a:pt x="1324" y="11753"/>
                  </a:lnTo>
                  <a:lnTo>
                    <a:pt x="4077" y="278"/>
                  </a:lnTo>
                  <a:lnTo>
                    <a:pt x="29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496;p27">
              <a:extLst>
                <a:ext uri="{FF2B5EF4-FFF2-40B4-BE49-F238E27FC236}">
                  <a16:creationId xmlns:a16="http://schemas.microsoft.com/office/drawing/2014/main" xmlns="" id="{AD32BB56-298A-4E14-A1C3-7DF8DE415D66}"/>
                </a:ext>
              </a:extLst>
            </p:cNvPr>
            <p:cNvSpPr/>
            <p:nvPr/>
          </p:nvSpPr>
          <p:spPr>
            <a:xfrm>
              <a:off x="5616845" y="4167132"/>
              <a:ext cx="240701" cy="161720"/>
            </a:xfrm>
            <a:custGeom>
              <a:avLst/>
              <a:gdLst/>
              <a:ahLst/>
              <a:cxnLst/>
              <a:rect l="l" t="t" r="r" b="b"/>
              <a:pathLst>
                <a:path w="4355" h="2926" extrusionOk="0">
                  <a:moveTo>
                    <a:pt x="834" y="0"/>
                  </a:moveTo>
                  <a:cubicBezTo>
                    <a:pt x="715" y="0"/>
                    <a:pt x="609" y="0"/>
                    <a:pt x="556" y="53"/>
                  </a:cubicBezTo>
                  <a:cubicBezTo>
                    <a:pt x="437" y="120"/>
                    <a:pt x="384" y="225"/>
                    <a:pt x="331" y="278"/>
                  </a:cubicBezTo>
                  <a:lnTo>
                    <a:pt x="53" y="1655"/>
                  </a:lnTo>
                  <a:cubicBezTo>
                    <a:pt x="0" y="1880"/>
                    <a:pt x="106" y="2105"/>
                    <a:pt x="331" y="2105"/>
                  </a:cubicBezTo>
                  <a:lnTo>
                    <a:pt x="3534" y="2925"/>
                  </a:lnTo>
                  <a:cubicBezTo>
                    <a:pt x="3746" y="2925"/>
                    <a:pt x="3971" y="2819"/>
                    <a:pt x="4024" y="2594"/>
                  </a:cubicBezTo>
                  <a:lnTo>
                    <a:pt x="4302" y="1271"/>
                  </a:lnTo>
                  <a:cubicBezTo>
                    <a:pt x="4355" y="1165"/>
                    <a:pt x="4302" y="1046"/>
                    <a:pt x="4249" y="940"/>
                  </a:cubicBezTo>
                  <a:cubicBezTo>
                    <a:pt x="4196" y="887"/>
                    <a:pt x="4143" y="834"/>
                    <a:pt x="4077" y="834"/>
                  </a:cubicBezTo>
                  <a:lnTo>
                    <a:pt x="4024" y="781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rgbClr val="DDDDD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497;p27">
              <a:extLst>
                <a:ext uri="{FF2B5EF4-FFF2-40B4-BE49-F238E27FC236}">
                  <a16:creationId xmlns:a16="http://schemas.microsoft.com/office/drawing/2014/main" xmlns="" id="{CD80068C-4264-4ADA-8B18-8F64800BA4B6}"/>
                </a:ext>
              </a:extLst>
            </p:cNvPr>
            <p:cNvSpPr/>
            <p:nvPr/>
          </p:nvSpPr>
          <p:spPr>
            <a:xfrm>
              <a:off x="5629280" y="4167132"/>
              <a:ext cx="228265" cy="106837"/>
            </a:xfrm>
            <a:custGeom>
              <a:avLst/>
              <a:gdLst/>
              <a:ahLst/>
              <a:cxnLst/>
              <a:rect l="l" t="t" r="r" b="b"/>
              <a:pathLst>
                <a:path w="4130" h="1933" extrusionOk="0">
                  <a:moveTo>
                    <a:pt x="609" y="0"/>
                  </a:moveTo>
                  <a:cubicBezTo>
                    <a:pt x="490" y="0"/>
                    <a:pt x="384" y="0"/>
                    <a:pt x="331" y="53"/>
                  </a:cubicBezTo>
                  <a:cubicBezTo>
                    <a:pt x="212" y="120"/>
                    <a:pt x="159" y="225"/>
                    <a:pt x="106" y="278"/>
                  </a:cubicBezTo>
                  <a:lnTo>
                    <a:pt x="0" y="940"/>
                  </a:lnTo>
                  <a:lnTo>
                    <a:pt x="3918" y="1933"/>
                  </a:lnTo>
                  <a:lnTo>
                    <a:pt x="4077" y="1271"/>
                  </a:lnTo>
                  <a:cubicBezTo>
                    <a:pt x="4130" y="1165"/>
                    <a:pt x="4077" y="1046"/>
                    <a:pt x="4024" y="940"/>
                  </a:cubicBezTo>
                  <a:cubicBezTo>
                    <a:pt x="3971" y="887"/>
                    <a:pt x="3918" y="834"/>
                    <a:pt x="3852" y="834"/>
                  </a:cubicBezTo>
                  <a:lnTo>
                    <a:pt x="3799" y="781"/>
                  </a:lnTo>
                  <a:lnTo>
                    <a:pt x="609" y="0"/>
                  </a:lnTo>
                  <a:close/>
                </a:path>
              </a:pathLst>
            </a:custGeom>
            <a:solidFill>
              <a:srgbClr val="FAFB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498;p27">
              <a:extLst>
                <a:ext uri="{FF2B5EF4-FFF2-40B4-BE49-F238E27FC236}">
                  <a16:creationId xmlns:a16="http://schemas.microsoft.com/office/drawing/2014/main" xmlns="" id="{3F6C4494-4796-48A2-8886-1DCED0045D2E}"/>
                </a:ext>
              </a:extLst>
            </p:cNvPr>
            <p:cNvSpPr/>
            <p:nvPr/>
          </p:nvSpPr>
          <p:spPr>
            <a:xfrm>
              <a:off x="5626351" y="4160499"/>
              <a:ext cx="243630" cy="80584"/>
            </a:xfrm>
            <a:custGeom>
              <a:avLst/>
              <a:gdLst/>
              <a:ahLst/>
              <a:cxnLst/>
              <a:rect l="l" t="t" r="r" b="b"/>
              <a:pathLst>
                <a:path w="4408" h="1458" extrusionOk="0">
                  <a:moveTo>
                    <a:pt x="263" y="0"/>
                  </a:moveTo>
                  <a:cubicBezTo>
                    <a:pt x="159" y="0"/>
                    <a:pt x="53" y="87"/>
                    <a:pt x="53" y="173"/>
                  </a:cubicBezTo>
                  <a:cubicBezTo>
                    <a:pt x="0" y="345"/>
                    <a:pt x="106" y="504"/>
                    <a:pt x="212" y="504"/>
                  </a:cubicBezTo>
                  <a:lnTo>
                    <a:pt x="4077" y="1444"/>
                  </a:lnTo>
                  <a:cubicBezTo>
                    <a:pt x="4106" y="1454"/>
                    <a:pt x="4134" y="1458"/>
                    <a:pt x="4160" y="1458"/>
                  </a:cubicBezTo>
                  <a:cubicBezTo>
                    <a:pt x="4277" y="1458"/>
                    <a:pt x="4364" y="1372"/>
                    <a:pt x="4408" y="1285"/>
                  </a:cubicBezTo>
                  <a:cubicBezTo>
                    <a:pt x="4408" y="1113"/>
                    <a:pt x="4355" y="1007"/>
                    <a:pt x="4183" y="954"/>
                  </a:cubicBezTo>
                  <a:lnTo>
                    <a:pt x="331" y="15"/>
                  </a:lnTo>
                  <a:cubicBezTo>
                    <a:pt x="309" y="5"/>
                    <a:pt x="286" y="0"/>
                    <a:pt x="26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499;p27">
              <a:extLst>
                <a:ext uri="{FF2B5EF4-FFF2-40B4-BE49-F238E27FC236}">
                  <a16:creationId xmlns:a16="http://schemas.microsoft.com/office/drawing/2014/main" xmlns="" id="{2674BDF2-8965-4D1E-807D-E6D106AFBFDA}"/>
                </a:ext>
              </a:extLst>
            </p:cNvPr>
            <p:cNvSpPr/>
            <p:nvPr/>
          </p:nvSpPr>
          <p:spPr>
            <a:xfrm>
              <a:off x="5604409" y="4254476"/>
              <a:ext cx="244349" cy="79865"/>
            </a:xfrm>
            <a:custGeom>
              <a:avLst/>
              <a:gdLst/>
              <a:ahLst/>
              <a:cxnLst/>
              <a:rect l="l" t="t" r="r" b="b"/>
              <a:pathLst>
                <a:path w="4421" h="1445" extrusionOk="0">
                  <a:moveTo>
                    <a:pt x="331" y="1"/>
                  </a:moveTo>
                  <a:cubicBezTo>
                    <a:pt x="225" y="1"/>
                    <a:pt x="66" y="54"/>
                    <a:pt x="66" y="226"/>
                  </a:cubicBezTo>
                  <a:cubicBezTo>
                    <a:pt x="0" y="332"/>
                    <a:pt x="119" y="491"/>
                    <a:pt x="225" y="491"/>
                  </a:cubicBezTo>
                  <a:lnTo>
                    <a:pt x="4090" y="1430"/>
                  </a:lnTo>
                  <a:cubicBezTo>
                    <a:pt x="4119" y="1440"/>
                    <a:pt x="4147" y="1444"/>
                    <a:pt x="4173" y="1444"/>
                  </a:cubicBezTo>
                  <a:cubicBezTo>
                    <a:pt x="4290" y="1444"/>
                    <a:pt x="4378" y="1358"/>
                    <a:pt x="4421" y="1271"/>
                  </a:cubicBezTo>
                  <a:cubicBezTo>
                    <a:pt x="4421" y="1099"/>
                    <a:pt x="4368" y="994"/>
                    <a:pt x="4196" y="941"/>
                  </a:cubicBezTo>
                  <a:lnTo>
                    <a:pt x="33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500;p27">
              <a:extLst>
                <a:ext uri="{FF2B5EF4-FFF2-40B4-BE49-F238E27FC236}">
                  <a16:creationId xmlns:a16="http://schemas.microsoft.com/office/drawing/2014/main" xmlns="" id="{138DF767-835B-4C1B-9DEF-B209F8AD9A0A}"/>
                </a:ext>
              </a:extLst>
            </p:cNvPr>
            <p:cNvSpPr/>
            <p:nvPr/>
          </p:nvSpPr>
          <p:spPr>
            <a:xfrm>
              <a:off x="6376144" y="3457797"/>
              <a:ext cx="158072" cy="233903"/>
            </a:xfrm>
            <a:custGeom>
              <a:avLst/>
              <a:gdLst/>
              <a:ahLst/>
              <a:cxnLst/>
              <a:rect l="l" t="t" r="r" b="b"/>
              <a:pathLst>
                <a:path w="2860" h="4232" extrusionOk="0">
                  <a:moveTo>
                    <a:pt x="2381" y="0"/>
                  </a:moveTo>
                  <a:cubicBezTo>
                    <a:pt x="2298" y="0"/>
                    <a:pt x="2214" y="33"/>
                    <a:pt x="2145" y="102"/>
                  </a:cubicBezTo>
                  <a:cubicBezTo>
                    <a:pt x="2039" y="155"/>
                    <a:pt x="1" y="1532"/>
                    <a:pt x="384" y="3901"/>
                  </a:cubicBezTo>
                  <a:cubicBezTo>
                    <a:pt x="437" y="4073"/>
                    <a:pt x="596" y="4231"/>
                    <a:pt x="821" y="4231"/>
                  </a:cubicBezTo>
                  <a:lnTo>
                    <a:pt x="874" y="4231"/>
                  </a:lnTo>
                  <a:cubicBezTo>
                    <a:pt x="1099" y="4179"/>
                    <a:pt x="1258" y="3954"/>
                    <a:pt x="1205" y="3742"/>
                  </a:cubicBezTo>
                  <a:cubicBezTo>
                    <a:pt x="927" y="1968"/>
                    <a:pt x="2528" y="817"/>
                    <a:pt x="2581" y="817"/>
                  </a:cubicBezTo>
                  <a:cubicBezTo>
                    <a:pt x="2806" y="645"/>
                    <a:pt x="2859" y="380"/>
                    <a:pt x="2701" y="208"/>
                  </a:cubicBezTo>
                  <a:cubicBezTo>
                    <a:pt x="2629" y="73"/>
                    <a:pt x="2506" y="0"/>
                    <a:pt x="2381" y="0"/>
                  </a:cubicBezTo>
                  <a:close/>
                </a:path>
              </a:pathLst>
            </a:custGeom>
            <a:solidFill>
              <a:srgbClr val="74E2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501;p27">
              <a:extLst>
                <a:ext uri="{FF2B5EF4-FFF2-40B4-BE49-F238E27FC236}">
                  <a16:creationId xmlns:a16="http://schemas.microsoft.com/office/drawing/2014/main" xmlns="" id="{4CBA8055-B063-450A-8906-2CF185A9842D}"/>
                </a:ext>
              </a:extLst>
            </p:cNvPr>
            <p:cNvSpPr/>
            <p:nvPr/>
          </p:nvSpPr>
          <p:spPr>
            <a:xfrm>
              <a:off x="6180820" y="3609734"/>
              <a:ext cx="527497" cy="527442"/>
            </a:xfrm>
            <a:custGeom>
              <a:avLst/>
              <a:gdLst/>
              <a:ahLst/>
              <a:cxnLst/>
              <a:rect l="l" t="t" r="r" b="b"/>
              <a:pathLst>
                <a:path w="9544" h="9543" extrusionOk="0">
                  <a:moveTo>
                    <a:pt x="4739" y="0"/>
                  </a:moveTo>
                  <a:cubicBezTo>
                    <a:pt x="2145" y="0"/>
                    <a:pt x="1" y="2144"/>
                    <a:pt x="1" y="4791"/>
                  </a:cubicBezTo>
                  <a:cubicBezTo>
                    <a:pt x="1" y="7385"/>
                    <a:pt x="2145" y="9543"/>
                    <a:pt x="4739" y="9543"/>
                  </a:cubicBezTo>
                  <a:cubicBezTo>
                    <a:pt x="7386" y="9543"/>
                    <a:pt x="9543" y="7385"/>
                    <a:pt x="9543" y="4791"/>
                  </a:cubicBezTo>
                  <a:cubicBezTo>
                    <a:pt x="9543" y="2144"/>
                    <a:pt x="7386" y="0"/>
                    <a:pt x="473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502;p27">
              <a:extLst>
                <a:ext uri="{FF2B5EF4-FFF2-40B4-BE49-F238E27FC236}">
                  <a16:creationId xmlns:a16="http://schemas.microsoft.com/office/drawing/2014/main" xmlns="" id="{8CE6223A-D964-464F-86AC-CE5DDBF82B21}"/>
                </a:ext>
              </a:extLst>
            </p:cNvPr>
            <p:cNvSpPr/>
            <p:nvPr/>
          </p:nvSpPr>
          <p:spPr>
            <a:xfrm>
              <a:off x="6241562" y="3659421"/>
              <a:ext cx="207815" cy="145692"/>
            </a:xfrm>
            <a:custGeom>
              <a:avLst/>
              <a:gdLst/>
              <a:ahLst/>
              <a:cxnLst/>
              <a:rect l="l" t="t" r="r" b="b"/>
              <a:pathLst>
                <a:path w="3760" h="2636" extrusionOk="0">
                  <a:moveTo>
                    <a:pt x="2633" y="1"/>
                  </a:moveTo>
                  <a:cubicBezTo>
                    <a:pt x="2247" y="1"/>
                    <a:pt x="1778" y="140"/>
                    <a:pt x="1324" y="425"/>
                  </a:cubicBezTo>
                  <a:cubicBezTo>
                    <a:pt x="450" y="914"/>
                    <a:pt x="0" y="1748"/>
                    <a:pt x="278" y="2238"/>
                  </a:cubicBezTo>
                  <a:cubicBezTo>
                    <a:pt x="439" y="2509"/>
                    <a:pt x="746" y="2635"/>
                    <a:pt x="1120" y="2635"/>
                  </a:cubicBezTo>
                  <a:cubicBezTo>
                    <a:pt x="1513" y="2635"/>
                    <a:pt x="1981" y="2496"/>
                    <a:pt x="2436" y="2238"/>
                  </a:cubicBezTo>
                  <a:cubicBezTo>
                    <a:pt x="3309" y="1695"/>
                    <a:pt x="3759" y="861"/>
                    <a:pt x="3428" y="372"/>
                  </a:cubicBezTo>
                  <a:cubicBezTo>
                    <a:pt x="3293" y="127"/>
                    <a:pt x="3000" y="1"/>
                    <a:pt x="263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503;p27">
              <a:extLst>
                <a:ext uri="{FF2B5EF4-FFF2-40B4-BE49-F238E27FC236}">
                  <a16:creationId xmlns:a16="http://schemas.microsoft.com/office/drawing/2014/main" xmlns="" id="{B4196230-7B41-4113-B6A8-CC4C3ED43B0A}"/>
                </a:ext>
              </a:extLst>
            </p:cNvPr>
            <p:cNvSpPr/>
            <p:nvPr/>
          </p:nvSpPr>
          <p:spPr>
            <a:xfrm>
              <a:off x="6189608" y="3719445"/>
              <a:ext cx="518709" cy="417731"/>
            </a:xfrm>
            <a:custGeom>
              <a:avLst/>
              <a:gdLst/>
              <a:ahLst/>
              <a:cxnLst/>
              <a:rect l="l" t="t" r="r" b="b"/>
              <a:pathLst>
                <a:path w="9385" h="7558" extrusionOk="0">
                  <a:moveTo>
                    <a:pt x="8445" y="0"/>
                  </a:moveTo>
                  <a:lnTo>
                    <a:pt x="8445" y="0"/>
                  </a:lnTo>
                  <a:cubicBezTo>
                    <a:pt x="8551" y="437"/>
                    <a:pt x="8603" y="821"/>
                    <a:pt x="8603" y="1271"/>
                  </a:cubicBezTo>
                  <a:cubicBezTo>
                    <a:pt x="8603" y="3918"/>
                    <a:pt x="6512" y="6009"/>
                    <a:pt x="3865" y="6009"/>
                  </a:cubicBezTo>
                  <a:cubicBezTo>
                    <a:pt x="2264" y="6009"/>
                    <a:pt x="887" y="5242"/>
                    <a:pt x="1" y="4024"/>
                  </a:cubicBezTo>
                  <a:lnTo>
                    <a:pt x="1" y="4024"/>
                  </a:lnTo>
                  <a:cubicBezTo>
                    <a:pt x="556" y="6062"/>
                    <a:pt x="2436" y="7558"/>
                    <a:pt x="4580" y="7558"/>
                  </a:cubicBezTo>
                  <a:cubicBezTo>
                    <a:pt x="7227" y="7558"/>
                    <a:pt x="9384" y="5400"/>
                    <a:pt x="9384" y="2806"/>
                  </a:cubicBezTo>
                  <a:cubicBezTo>
                    <a:pt x="9384" y="1761"/>
                    <a:pt x="9053" y="821"/>
                    <a:pt x="8445" y="0"/>
                  </a:cubicBezTo>
                  <a:close/>
                </a:path>
              </a:pathLst>
            </a:custGeom>
            <a:solidFill>
              <a:srgbClr val="D414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2" name="Group 291">
            <a:extLst>
              <a:ext uri="{FF2B5EF4-FFF2-40B4-BE49-F238E27FC236}">
                <a16:creationId xmlns:a16="http://schemas.microsoft.com/office/drawing/2014/main" xmlns="" id="{81AB7299-1143-40B8-A113-516BAE18D37E}"/>
              </a:ext>
            </a:extLst>
          </p:cNvPr>
          <p:cNvGrpSpPr/>
          <p:nvPr userDrawn="1"/>
        </p:nvGrpSpPr>
        <p:grpSpPr>
          <a:xfrm>
            <a:off x="1598355" y="3608289"/>
            <a:ext cx="2204156" cy="2018295"/>
            <a:chOff x="1598355" y="3608289"/>
            <a:chExt cx="2204156" cy="2018295"/>
          </a:xfrm>
        </p:grpSpPr>
        <p:grpSp>
          <p:nvGrpSpPr>
            <p:cNvPr id="211" name="Google Shape;505;p27">
              <a:extLst>
                <a:ext uri="{FF2B5EF4-FFF2-40B4-BE49-F238E27FC236}">
                  <a16:creationId xmlns:a16="http://schemas.microsoft.com/office/drawing/2014/main" xmlns="" id="{A42BCA09-07B9-4CBD-A2DF-E24B3C63BD62}"/>
                </a:ext>
              </a:extLst>
            </p:cNvPr>
            <p:cNvGrpSpPr/>
            <p:nvPr/>
          </p:nvGrpSpPr>
          <p:grpSpPr>
            <a:xfrm>
              <a:off x="1598355" y="4368136"/>
              <a:ext cx="868990" cy="1258447"/>
              <a:chOff x="3235834" y="3793115"/>
              <a:chExt cx="868990" cy="1258447"/>
            </a:xfrm>
          </p:grpSpPr>
          <p:sp>
            <p:nvSpPr>
              <p:cNvPr id="259" name="Google Shape;506;p27">
                <a:extLst>
                  <a:ext uri="{FF2B5EF4-FFF2-40B4-BE49-F238E27FC236}">
                    <a16:creationId xmlns:a16="http://schemas.microsoft.com/office/drawing/2014/main" xmlns="" id="{BD828A38-7FD5-4192-AFA1-0F8CBEA346BE}"/>
                  </a:ext>
                </a:extLst>
              </p:cNvPr>
              <p:cNvSpPr/>
              <p:nvPr/>
            </p:nvSpPr>
            <p:spPr>
              <a:xfrm>
                <a:off x="3236476" y="3795496"/>
                <a:ext cx="868347" cy="1256066"/>
              </a:xfrm>
              <a:custGeom>
                <a:avLst/>
                <a:gdLst/>
                <a:ahLst/>
                <a:cxnLst/>
                <a:rect l="l" t="t" r="r" b="b"/>
                <a:pathLst>
                  <a:path w="15711" h="22726" extrusionOk="0">
                    <a:moveTo>
                      <a:pt x="1099" y="1"/>
                    </a:moveTo>
                    <a:cubicBezTo>
                      <a:pt x="490" y="1"/>
                      <a:pt x="1" y="491"/>
                      <a:pt x="1" y="1099"/>
                    </a:cubicBezTo>
                    <a:lnTo>
                      <a:pt x="1" y="21614"/>
                    </a:lnTo>
                    <a:cubicBezTo>
                      <a:pt x="1" y="22223"/>
                      <a:pt x="490" y="22726"/>
                      <a:pt x="1099" y="22726"/>
                    </a:cubicBezTo>
                    <a:lnTo>
                      <a:pt x="14612" y="22726"/>
                    </a:lnTo>
                    <a:cubicBezTo>
                      <a:pt x="15221" y="22726"/>
                      <a:pt x="15711" y="22223"/>
                      <a:pt x="15711" y="21614"/>
                    </a:cubicBezTo>
                    <a:lnTo>
                      <a:pt x="15711" y="1099"/>
                    </a:lnTo>
                    <a:cubicBezTo>
                      <a:pt x="15711" y="491"/>
                      <a:pt x="15221" y="1"/>
                      <a:pt x="14612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60" name="Google Shape;507;p27">
                <a:extLst>
                  <a:ext uri="{FF2B5EF4-FFF2-40B4-BE49-F238E27FC236}">
                    <a16:creationId xmlns:a16="http://schemas.microsoft.com/office/drawing/2014/main" xmlns="" id="{E29DCE97-F16B-4989-BDC3-AA1A5694BD20}"/>
                  </a:ext>
                </a:extLst>
              </p:cNvPr>
              <p:cNvGrpSpPr/>
              <p:nvPr/>
            </p:nvGrpSpPr>
            <p:grpSpPr>
              <a:xfrm>
                <a:off x="3235834" y="3793115"/>
                <a:ext cx="865418" cy="1258447"/>
                <a:chOff x="3235834" y="3793115"/>
                <a:chExt cx="865418" cy="1258447"/>
              </a:xfrm>
            </p:grpSpPr>
            <p:sp>
              <p:nvSpPr>
                <p:cNvPr id="261" name="Google Shape;508;p27">
                  <a:extLst>
                    <a:ext uri="{FF2B5EF4-FFF2-40B4-BE49-F238E27FC236}">
                      <a16:creationId xmlns:a16="http://schemas.microsoft.com/office/drawing/2014/main" xmlns="" id="{8AB76180-4FBF-46B5-AF84-3C5E2E574B03}"/>
                    </a:ext>
                  </a:extLst>
                </p:cNvPr>
                <p:cNvSpPr/>
                <p:nvPr/>
              </p:nvSpPr>
              <p:spPr>
                <a:xfrm>
                  <a:off x="3235834" y="3793115"/>
                  <a:ext cx="865418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5658" h="7056" extrusionOk="0">
                      <a:moveTo>
                        <a:pt x="1046" y="1"/>
                      </a:moveTo>
                      <a:cubicBezTo>
                        <a:pt x="437" y="1"/>
                        <a:pt x="1" y="491"/>
                        <a:pt x="1" y="1099"/>
                      </a:cubicBezTo>
                      <a:lnTo>
                        <a:pt x="1" y="7055"/>
                      </a:lnTo>
                      <a:lnTo>
                        <a:pt x="15658" y="7055"/>
                      </a:lnTo>
                      <a:lnTo>
                        <a:pt x="15658" y="1099"/>
                      </a:lnTo>
                      <a:cubicBezTo>
                        <a:pt x="15658" y="491"/>
                        <a:pt x="15168" y="1"/>
                        <a:pt x="14559" y="1"/>
                      </a:cubicBezTo>
                      <a:close/>
                    </a:path>
                  </a:pathLst>
                </a:custGeom>
                <a:solidFill>
                  <a:schemeClr val="accent5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2" name="Google Shape;509;p27">
                  <a:extLst>
                    <a:ext uri="{FF2B5EF4-FFF2-40B4-BE49-F238E27FC236}">
                      <a16:creationId xmlns:a16="http://schemas.microsoft.com/office/drawing/2014/main" xmlns="" id="{D08CAE54-F59F-4A10-8D78-8262F1A9DB44}"/>
                    </a:ext>
                  </a:extLst>
                </p:cNvPr>
                <p:cNvSpPr/>
                <p:nvPr/>
              </p:nvSpPr>
              <p:spPr>
                <a:xfrm>
                  <a:off x="3306725" y="3905262"/>
                  <a:ext cx="71911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011" h="3309" extrusionOk="0">
                      <a:moveTo>
                        <a:pt x="662" y="0"/>
                      </a:moveTo>
                      <a:cubicBezTo>
                        <a:pt x="278" y="0"/>
                        <a:pt x="0" y="278"/>
                        <a:pt x="0" y="662"/>
                      </a:cubicBezTo>
                      <a:lnTo>
                        <a:pt x="0" y="2647"/>
                      </a:lnTo>
                      <a:cubicBezTo>
                        <a:pt x="0" y="3031"/>
                        <a:pt x="278" y="3309"/>
                        <a:pt x="662" y="3309"/>
                      </a:cubicBezTo>
                      <a:lnTo>
                        <a:pt x="12349" y="3309"/>
                      </a:lnTo>
                      <a:cubicBezTo>
                        <a:pt x="12733" y="3309"/>
                        <a:pt x="13011" y="3031"/>
                        <a:pt x="13011" y="2647"/>
                      </a:cubicBezTo>
                      <a:lnTo>
                        <a:pt x="13011" y="662"/>
                      </a:lnTo>
                      <a:cubicBezTo>
                        <a:pt x="13011" y="278"/>
                        <a:pt x="12733" y="0"/>
                        <a:pt x="12349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3" name="Google Shape;510;p27">
                  <a:extLst>
                    <a:ext uri="{FF2B5EF4-FFF2-40B4-BE49-F238E27FC236}">
                      <a16:creationId xmlns:a16="http://schemas.microsoft.com/office/drawing/2014/main" xmlns="" id="{9DB1CFE6-09AD-4BAD-99EC-F2FB4357E9BE}"/>
                    </a:ext>
                  </a:extLst>
                </p:cNvPr>
                <p:cNvSpPr/>
                <p:nvPr/>
              </p:nvSpPr>
              <p:spPr>
                <a:xfrm>
                  <a:off x="3309654" y="4261478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83"/>
                        <a:pt x="2647" y="2052"/>
                      </a:cubicBezTo>
                      <a:lnTo>
                        <a:pt x="2647" y="504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4" name="Google Shape;511;p27">
                  <a:extLst>
                    <a:ext uri="{FF2B5EF4-FFF2-40B4-BE49-F238E27FC236}">
                      <a16:creationId xmlns:a16="http://schemas.microsoft.com/office/drawing/2014/main" xmlns="" id="{70583FED-039A-47A5-B629-2D017A70CC66}"/>
                    </a:ext>
                  </a:extLst>
                </p:cNvPr>
                <p:cNvSpPr/>
                <p:nvPr/>
              </p:nvSpPr>
              <p:spPr>
                <a:xfrm>
                  <a:off x="3501275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5" name="Google Shape;512;p27">
                  <a:extLst>
                    <a:ext uri="{FF2B5EF4-FFF2-40B4-BE49-F238E27FC236}">
                      <a16:creationId xmlns:a16="http://schemas.microsoft.com/office/drawing/2014/main" xmlns="" id="{D2C0D188-0581-496D-BB69-AB762A023099}"/>
                    </a:ext>
                  </a:extLst>
                </p:cNvPr>
                <p:cNvSpPr/>
                <p:nvPr/>
              </p:nvSpPr>
              <p:spPr>
                <a:xfrm>
                  <a:off x="3693670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04"/>
                      </a:cubicBezTo>
                      <a:lnTo>
                        <a:pt x="1" y="2052"/>
                      </a:lnTo>
                      <a:cubicBezTo>
                        <a:pt x="1" y="2383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83"/>
                        <a:pt x="2595" y="2052"/>
                      </a:cubicBezTo>
                      <a:lnTo>
                        <a:pt x="2595" y="504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6" name="Google Shape;513;p27">
                  <a:extLst>
                    <a:ext uri="{FF2B5EF4-FFF2-40B4-BE49-F238E27FC236}">
                      <a16:creationId xmlns:a16="http://schemas.microsoft.com/office/drawing/2014/main" xmlns="" id="{76B17AE7-FC35-4694-9100-6C5B55E674A5}"/>
                    </a:ext>
                  </a:extLst>
                </p:cNvPr>
                <p:cNvSpPr/>
                <p:nvPr/>
              </p:nvSpPr>
              <p:spPr>
                <a:xfrm>
                  <a:off x="3309654" y="4453872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1"/>
                      </a:moveTo>
                      <a:cubicBezTo>
                        <a:pt x="278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78" y="2595"/>
                        <a:pt x="556" y="2595"/>
                      </a:cubicBezTo>
                      <a:lnTo>
                        <a:pt x="2091" y="2595"/>
                      </a:lnTo>
                      <a:cubicBezTo>
                        <a:pt x="2369" y="2595"/>
                        <a:pt x="2647" y="2370"/>
                        <a:pt x="2647" y="2092"/>
                      </a:cubicBezTo>
                      <a:lnTo>
                        <a:pt x="2647" y="556"/>
                      </a:lnTo>
                      <a:cubicBezTo>
                        <a:pt x="2647" y="226"/>
                        <a:pt x="2369" y="1"/>
                        <a:pt x="2091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7" name="Google Shape;514;p27">
                  <a:extLst>
                    <a:ext uri="{FF2B5EF4-FFF2-40B4-BE49-F238E27FC236}">
                      <a16:creationId xmlns:a16="http://schemas.microsoft.com/office/drawing/2014/main" xmlns="" id="{06563CF9-9334-4C03-9B26-6095F6C818E4}"/>
                    </a:ext>
                  </a:extLst>
                </p:cNvPr>
                <p:cNvSpPr/>
                <p:nvPr/>
              </p:nvSpPr>
              <p:spPr>
                <a:xfrm>
                  <a:off x="3501275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557" y="2595"/>
                      </a:cubicBezTo>
                      <a:lnTo>
                        <a:pt x="2105" y="2595"/>
                      </a:lnTo>
                      <a:cubicBezTo>
                        <a:pt x="2383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83" y="1"/>
                        <a:pt x="2105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8" name="Google Shape;515;p27">
                  <a:extLst>
                    <a:ext uri="{FF2B5EF4-FFF2-40B4-BE49-F238E27FC236}">
                      <a16:creationId xmlns:a16="http://schemas.microsoft.com/office/drawing/2014/main" xmlns="" id="{00A09FB6-1540-4742-BC12-1C40F843C573}"/>
                    </a:ext>
                  </a:extLst>
                </p:cNvPr>
                <p:cNvSpPr/>
                <p:nvPr/>
              </p:nvSpPr>
              <p:spPr>
                <a:xfrm>
                  <a:off x="3693670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1"/>
                      </a:moveTo>
                      <a:cubicBezTo>
                        <a:pt x="226" y="1"/>
                        <a:pt x="1" y="226"/>
                        <a:pt x="1" y="556"/>
                      </a:cubicBezTo>
                      <a:lnTo>
                        <a:pt x="1" y="2092"/>
                      </a:lnTo>
                      <a:cubicBezTo>
                        <a:pt x="1" y="2370"/>
                        <a:pt x="226" y="2595"/>
                        <a:pt x="490" y="2595"/>
                      </a:cubicBezTo>
                      <a:lnTo>
                        <a:pt x="2092" y="2595"/>
                      </a:lnTo>
                      <a:cubicBezTo>
                        <a:pt x="2370" y="2595"/>
                        <a:pt x="2595" y="2370"/>
                        <a:pt x="2595" y="2092"/>
                      </a:cubicBezTo>
                      <a:lnTo>
                        <a:pt x="2595" y="556"/>
                      </a:lnTo>
                      <a:cubicBezTo>
                        <a:pt x="2595" y="226"/>
                        <a:pt x="2370" y="1"/>
                        <a:pt x="2092" y="1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9" name="Google Shape;516;p27">
                  <a:extLst>
                    <a:ext uri="{FF2B5EF4-FFF2-40B4-BE49-F238E27FC236}">
                      <a16:creationId xmlns:a16="http://schemas.microsoft.com/office/drawing/2014/main" xmlns="" id="{B190F497-400D-4B46-B3AE-96032D54DFDA}"/>
                    </a:ext>
                  </a:extLst>
                </p:cNvPr>
                <p:cNvSpPr/>
                <p:nvPr/>
              </p:nvSpPr>
              <p:spPr>
                <a:xfrm>
                  <a:off x="3309654" y="4645549"/>
                  <a:ext cx="146355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648" extrusionOk="0">
                      <a:moveTo>
                        <a:pt x="556" y="0"/>
                      </a:moveTo>
                      <a:cubicBezTo>
                        <a:pt x="278" y="0"/>
                        <a:pt x="0" y="278"/>
                        <a:pt x="0" y="556"/>
                      </a:cubicBezTo>
                      <a:lnTo>
                        <a:pt x="0" y="2105"/>
                      </a:lnTo>
                      <a:cubicBezTo>
                        <a:pt x="0" y="2383"/>
                        <a:pt x="278" y="2647"/>
                        <a:pt x="556" y="2647"/>
                      </a:cubicBezTo>
                      <a:lnTo>
                        <a:pt x="2091" y="2647"/>
                      </a:lnTo>
                      <a:cubicBezTo>
                        <a:pt x="2369" y="2647"/>
                        <a:pt x="2647" y="2383"/>
                        <a:pt x="2647" y="2105"/>
                      </a:cubicBezTo>
                      <a:lnTo>
                        <a:pt x="2647" y="556"/>
                      </a:lnTo>
                      <a:cubicBezTo>
                        <a:pt x="2647" y="278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0" name="Google Shape;517;p27">
                  <a:extLst>
                    <a:ext uri="{FF2B5EF4-FFF2-40B4-BE49-F238E27FC236}">
                      <a16:creationId xmlns:a16="http://schemas.microsoft.com/office/drawing/2014/main" xmlns="" id="{1B2252C1-BAEB-4A32-8E90-3D383EA7B2E4}"/>
                    </a:ext>
                  </a:extLst>
                </p:cNvPr>
                <p:cNvSpPr/>
                <p:nvPr/>
              </p:nvSpPr>
              <p:spPr>
                <a:xfrm>
                  <a:off x="3501275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557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557" y="2647"/>
                      </a:cubicBezTo>
                      <a:lnTo>
                        <a:pt x="2105" y="2647"/>
                      </a:lnTo>
                      <a:cubicBezTo>
                        <a:pt x="2383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1C1C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1" name="Google Shape;518;p27">
                  <a:extLst>
                    <a:ext uri="{FF2B5EF4-FFF2-40B4-BE49-F238E27FC236}">
                      <a16:creationId xmlns:a16="http://schemas.microsoft.com/office/drawing/2014/main" xmlns="" id="{7AD245D9-B2F3-4EB4-995D-CDC775197795}"/>
                    </a:ext>
                  </a:extLst>
                </p:cNvPr>
                <p:cNvSpPr/>
                <p:nvPr/>
              </p:nvSpPr>
              <p:spPr>
                <a:xfrm>
                  <a:off x="3693670" y="4645549"/>
                  <a:ext cx="143426" cy="1463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648" extrusionOk="0">
                      <a:moveTo>
                        <a:pt x="490" y="0"/>
                      </a:moveTo>
                      <a:cubicBezTo>
                        <a:pt x="226" y="0"/>
                        <a:pt x="1" y="278"/>
                        <a:pt x="1" y="556"/>
                      </a:cubicBezTo>
                      <a:lnTo>
                        <a:pt x="1" y="2105"/>
                      </a:lnTo>
                      <a:cubicBezTo>
                        <a:pt x="1" y="2383"/>
                        <a:pt x="226" y="2647"/>
                        <a:pt x="490" y="2647"/>
                      </a:cubicBezTo>
                      <a:lnTo>
                        <a:pt x="2092" y="2647"/>
                      </a:lnTo>
                      <a:cubicBezTo>
                        <a:pt x="2370" y="2647"/>
                        <a:pt x="2595" y="2383"/>
                        <a:pt x="2595" y="2105"/>
                      </a:cubicBezTo>
                      <a:lnTo>
                        <a:pt x="2595" y="556"/>
                      </a:lnTo>
                      <a:cubicBezTo>
                        <a:pt x="2595" y="278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2" name="Google Shape;519;p27">
                  <a:extLst>
                    <a:ext uri="{FF2B5EF4-FFF2-40B4-BE49-F238E27FC236}">
                      <a16:creationId xmlns:a16="http://schemas.microsoft.com/office/drawing/2014/main" xmlns="" id="{98A33EF0-520C-4B93-AE7C-E55930A5077E}"/>
                    </a:ext>
                  </a:extLst>
                </p:cNvPr>
                <p:cNvSpPr/>
                <p:nvPr/>
              </p:nvSpPr>
              <p:spPr>
                <a:xfrm>
                  <a:off x="3309654" y="4840873"/>
                  <a:ext cx="146355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648" h="2595" extrusionOk="0">
                      <a:moveTo>
                        <a:pt x="556" y="0"/>
                      </a:moveTo>
                      <a:cubicBezTo>
                        <a:pt x="278" y="0"/>
                        <a:pt x="0" y="225"/>
                        <a:pt x="0" y="503"/>
                      </a:cubicBezTo>
                      <a:lnTo>
                        <a:pt x="0" y="2091"/>
                      </a:lnTo>
                      <a:cubicBezTo>
                        <a:pt x="0" y="2369"/>
                        <a:pt x="278" y="2594"/>
                        <a:pt x="556" y="2594"/>
                      </a:cubicBezTo>
                      <a:lnTo>
                        <a:pt x="2091" y="2594"/>
                      </a:lnTo>
                      <a:cubicBezTo>
                        <a:pt x="2369" y="2594"/>
                        <a:pt x="2647" y="2369"/>
                        <a:pt x="2647" y="2091"/>
                      </a:cubicBezTo>
                      <a:lnTo>
                        <a:pt x="2647" y="503"/>
                      </a:lnTo>
                      <a:cubicBezTo>
                        <a:pt x="2647" y="225"/>
                        <a:pt x="2369" y="0"/>
                        <a:pt x="2091" y="0"/>
                      </a:cubicBezTo>
                      <a:close/>
                    </a:path>
                  </a:pathLst>
                </a:custGeom>
                <a:solidFill>
                  <a:srgbClr val="EE1D6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3" name="Google Shape;520;p27">
                  <a:extLst>
                    <a:ext uri="{FF2B5EF4-FFF2-40B4-BE49-F238E27FC236}">
                      <a16:creationId xmlns:a16="http://schemas.microsoft.com/office/drawing/2014/main" xmlns="" id="{BF34BFB8-E0F8-4561-BD25-835FE61E4027}"/>
                    </a:ext>
                  </a:extLst>
                </p:cNvPr>
                <p:cNvSpPr/>
                <p:nvPr/>
              </p:nvSpPr>
              <p:spPr>
                <a:xfrm>
                  <a:off x="3501275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57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557" y="2594"/>
                      </a:cubicBezTo>
                      <a:lnTo>
                        <a:pt x="2105" y="2594"/>
                      </a:lnTo>
                      <a:cubicBezTo>
                        <a:pt x="2383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83" y="0"/>
                        <a:pt x="2105" y="0"/>
                      </a:cubicBezTo>
                      <a:close/>
                    </a:path>
                  </a:pathLst>
                </a:custGeom>
                <a:solidFill>
                  <a:srgbClr val="CECCBC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4" name="Google Shape;521;p27">
                  <a:extLst>
                    <a:ext uri="{FF2B5EF4-FFF2-40B4-BE49-F238E27FC236}">
                      <a16:creationId xmlns:a16="http://schemas.microsoft.com/office/drawing/2014/main" xmlns="" id="{2B528C3C-EA42-4CC7-9BAF-11A3DAC1CC9E}"/>
                    </a:ext>
                  </a:extLst>
                </p:cNvPr>
                <p:cNvSpPr/>
                <p:nvPr/>
              </p:nvSpPr>
              <p:spPr>
                <a:xfrm>
                  <a:off x="3693670" y="4840873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490" y="0"/>
                      </a:moveTo>
                      <a:cubicBezTo>
                        <a:pt x="226" y="0"/>
                        <a:pt x="1" y="225"/>
                        <a:pt x="1" y="503"/>
                      </a:cubicBezTo>
                      <a:lnTo>
                        <a:pt x="1" y="2091"/>
                      </a:lnTo>
                      <a:cubicBezTo>
                        <a:pt x="1" y="2369"/>
                        <a:pt x="226" y="2594"/>
                        <a:pt x="490" y="2594"/>
                      </a:cubicBezTo>
                      <a:lnTo>
                        <a:pt x="2092" y="2594"/>
                      </a:lnTo>
                      <a:cubicBezTo>
                        <a:pt x="2370" y="2594"/>
                        <a:pt x="2595" y="2369"/>
                        <a:pt x="2595" y="2091"/>
                      </a:cubicBezTo>
                      <a:lnTo>
                        <a:pt x="2595" y="503"/>
                      </a:lnTo>
                      <a:cubicBezTo>
                        <a:pt x="2595" y="225"/>
                        <a:pt x="2370" y="0"/>
                        <a:pt x="2092" y="0"/>
                      </a:cubicBezTo>
                      <a:close/>
                    </a:path>
                  </a:pathLst>
                </a:custGeom>
                <a:solidFill>
                  <a:srgbClr val="99999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5" name="Google Shape;522;p27">
                  <a:extLst>
                    <a:ext uri="{FF2B5EF4-FFF2-40B4-BE49-F238E27FC236}">
                      <a16:creationId xmlns:a16="http://schemas.microsoft.com/office/drawing/2014/main" xmlns="" id="{4CEFEBD3-AAF5-4495-B2EE-5D6CE7E57676}"/>
                    </a:ext>
                  </a:extLst>
                </p:cNvPr>
                <p:cNvSpPr/>
                <p:nvPr/>
              </p:nvSpPr>
              <p:spPr>
                <a:xfrm>
                  <a:off x="3855335" y="4185426"/>
                  <a:ext cx="243685" cy="86613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15671" extrusionOk="0">
                      <a:moveTo>
                        <a:pt x="2595" y="1377"/>
                      </a:moveTo>
                      <a:cubicBezTo>
                        <a:pt x="2926" y="1377"/>
                        <a:pt x="3137" y="1602"/>
                        <a:pt x="3137" y="1880"/>
                      </a:cubicBezTo>
                      <a:lnTo>
                        <a:pt x="3137" y="3428"/>
                      </a:lnTo>
                      <a:cubicBezTo>
                        <a:pt x="3137" y="3759"/>
                        <a:pt x="2926" y="3971"/>
                        <a:pt x="2595" y="3971"/>
                      </a:cubicBezTo>
                      <a:lnTo>
                        <a:pt x="1046" y="3971"/>
                      </a:lnTo>
                      <a:cubicBezTo>
                        <a:pt x="768" y="3971"/>
                        <a:pt x="543" y="3759"/>
                        <a:pt x="543" y="3428"/>
                      </a:cubicBezTo>
                      <a:lnTo>
                        <a:pt x="543" y="1880"/>
                      </a:lnTo>
                      <a:cubicBezTo>
                        <a:pt x="543" y="1602"/>
                        <a:pt x="768" y="1377"/>
                        <a:pt x="1046" y="1377"/>
                      </a:cubicBezTo>
                      <a:close/>
                      <a:moveTo>
                        <a:pt x="2595" y="4858"/>
                      </a:moveTo>
                      <a:cubicBezTo>
                        <a:pt x="2926" y="4858"/>
                        <a:pt x="3137" y="5083"/>
                        <a:pt x="3137" y="5413"/>
                      </a:cubicBezTo>
                      <a:lnTo>
                        <a:pt x="3137" y="6949"/>
                      </a:lnTo>
                      <a:cubicBezTo>
                        <a:pt x="3137" y="7227"/>
                        <a:pt x="2926" y="7452"/>
                        <a:pt x="2595" y="7452"/>
                      </a:cubicBezTo>
                      <a:lnTo>
                        <a:pt x="1046" y="7452"/>
                      </a:lnTo>
                      <a:cubicBezTo>
                        <a:pt x="768" y="7452"/>
                        <a:pt x="543" y="7227"/>
                        <a:pt x="543" y="6949"/>
                      </a:cubicBezTo>
                      <a:lnTo>
                        <a:pt x="543" y="5413"/>
                      </a:lnTo>
                      <a:cubicBezTo>
                        <a:pt x="543" y="5083"/>
                        <a:pt x="768" y="4858"/>
                        <a:pt x="1046" y="4858"/>
                      </a:cubicBezTo>
                      <a:close/>
                      <a:moveTo>
                        <a:pt x="2595" y="8325"/>
                      </a:moveTo>
                      <a:cubicBezTo>
                        <a:pt x="2926" y="8325"/>
                        <a:pt x="3137" y="8603"/>
                        <a:pt x="3137" y="8881"/>
                      </a:cubicBezTo>
                      <a:lnTo>
                        <a:pt x="3137" y="13950"/>
                      </a:lnTo>
                      <a:cubicBezTo>
                        <a:pt x="3137" y="14228"/>
                        <a:pt x="2926" y="14453"/>
                        <a:pt x="2595" y="14453"/>
                      </a:cubicBezTo>
                      <a:lnTo>
                        <a:pt x="1046" y="14453"/>
                      </a:lnTo>
                      <a:cubicBezTo>
                        <a:pt x="768" y="14453"/>
                        <a:pt x="543" y="14228"/>
                        <a:pt x="543" y="13950"/>
                      </a:cubicBezTo>
                      <a:lnTo>
                        <a:pt x="543" y="8881"/>
                      </a:lnTo>
                      <a:cubicBezTo>
                        <a:pt x="543" y="8603"/>
                        <a:pt x="768" y="8325"/>
                        <a:pt x="1046" y="8325"/>
                      </a:cubicBezTo>
                      <a:close/>
                      <a:moveTo>
                        <a:pt x="1" y="0"/>
                      </a:moveTo>
                      <a:lnTo>
                        <a:pt x="1" y="15671"/>
                      </a:lnTo>
                      <a:lnTo>
                        <a:pt x="3415" y="15671"/>
                      </a:lnTo>
                      <a:cubicBezTo>
                        <a:pt x="3521" y="15671"/>
                        <a:pt x="3693" y="15605"/>
                        <a:pt x="3799" y="15605"/>
                      </a:cubicBezTo>
                      <a:cubicBezTo>
                        <a:pt x="4183" y="15446"/>
                        <a:pt x="4408" y="15009"/>
                        <a:pt x="4408" y="14559"/>
                      </a:cubicBezTo>
                      <a:lnTo>
                        <a:pt x="4408" y="0"/>
                      </a:lnTo>
                      <a:close/>
                    </a:path>
                  </a:pathLst>
                </a:custGeom>
                <a:solidFill>
                  <a:srgbClr val="D9D9D9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6" name="Google Shape;523;p27">
                  <a:extLst>
                    <a:ext uri="{FF2B5EF4-FFF2-40B4-BE49-F238E27FC236}">
                      <a16:creationId xmlns:a16="http://schemas.microsoft.com/office/drawing/2014/main" xmlns="" id="{88A17DD6-EFCA-4D13-B115-DD1BE0FE656C}"/>
                    </a:ext>
                  </a:extLst>
                </p:cNvPr>
                <p:cNvSpPr/>
                <p:nvPr/>
              </p:nvSpPr>
              <p:spPr>
                <a:xfrm>
                  <a:off x="3855335" y="3793115"/>
                  <a:ext cx="243685" cy="38998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409" h="7056" extrusionOk="0">
                      <a:moveTo>
                        <a:pt x="1" y="1"/>
                      </a:moveTo>
                      <a:lnTo>
                        <a:pt x="1" y="1986"/>
                      </a:lnTo>
                      <a:lnTo>
                        <a:pt x="2423" y="1986"/>
                      </a:lnTo>
                      <a:cubicBezTo>
                        <a:pt x="2807" y="1986"/>
                        <a:pt x="3085" y="2264"/>
                        <a:pt x="3085" y="2648"/>
                      </a:cubicBezTo>
                      <a:lnTo>
                        <a:pt x="3085" y="4633"/>
                      </a:lnTo>
                      <a:cubicBezTo>
                        <a:pt x="3085" y="5017"/>
                        <a:pt x="2807" y="5295"/>
                        <a:pt x="2423" y="5295"/>
                      </a:cubicBezTo>
                      <a:lnTo>
                        <a:pt x="1" y="5295"/>
                      </a:lnTo>
                      <a:lnTo>
                        <a:pt x="1" y="7055"/>
                      </a:lnTo>
                      <a:lnTo>
                        <a:pt x="4408" y="7055"/>
                      </a:lnTo>
                      <a:lnTo>
                        <a:pt x="4408" y="1099"/>
                      </a:lnTo>
                      <a:cubicBezTo>
                        <a:pt x="4408" y="491"/>
                        <a:pt x="4024" y="1"/>
                        <a:pt x="3415" y="1"/>
                      </a:cubicBez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7" name="Google Shape;524;p27">
                  <a:extLst>
                    <a:ext uri="{FF2B5EF4-FFF2-40B4-BE49-F238E27FC236}">
                      <a16:creationId xmlns:a16="http://schemas.microsoft.com/office/drawing/2014/main" xmlns="" id="{D26EDB8F-0344-4746-BFE8-D4ADD6D80E52}"/>
                    </a:ext>
                  </a:extLst>
                </p:cNvPr>
                <p:cNvSpPr/>
                <p:nvPr/>
              </p:nvSpPr>
              <p:spPr>
                <a:xfrm>
                  <a:off x="3855335" y="3905262"/>
                  <a:ext cx="170508" cy="18288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85" h="3309" extrusionOk="0">
                      <a:moveTo>
                        <a:pt x="1" y="0"/>
                      </a:moveTo>
                      <a:lnTo>
                        <a:pt x="1" y="768"/>
                      </a:lnTo>
                      <a:lnTo>
                        <a:pt x="1761" y="768"/>
                      </a:lnTo>
                      <a:lnTo>
                        <a:pt x="1761" y="2594"/>
                      </a:lnTo>
                      <a:lnTo>
                        <a:pt x="1" y="2594"/>
                      </a:lnTo>
                      <a:lnTo>
                        <a:pt x="1" y="3309"/>
                      </a:lnTo>
                      <a:lnTo>
                        <a:pt x="2423" y="3309"/>
                      </a:lnTo>
                      <a:cubicBezTo>
                        <a:pt x="2807" y="3309"/>
                        <a:pt x="3085" y="3031"/>
                        <a:pt x="3085" y="2647"/>
                      </a:cubicBezTo>
                      <a:lnTo>
                        <a:pt x="3085" y="662"/>
                      </a:lnTo>
                      <a:cubicBezTo>
                        <a:pt x="3085" y="278"/>
                        <a:pt x="2807" y="0"/>
                        <a:pt x="2423" y="0"/>
                      </a:cubicBezTo>
                      <a:close/>
                    </a:path>
                  </a:pathLst>
                </a:custGeom>
                <a:solidFill>
                  <a:srgbClr val="233E49"/>
                </a:solidFill>
                <a:ln w="9525" cap="flat" cmpd="sng">
                  <a:solidFill>
                    <a:srgbClr val="233E49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8" name="Google Shape;525;p27">
                  <a:extLst>
                    <a:ext uri="{FF2B5EF4-FFF2-40B4-BE49-F238E27FC236}">
                      <a16:creationId xmlns:a16="http://schemas.microsoft.com/office/drawing/2014/main" xmlns="" id="{8631E4B7-01DE-475E-9735-B1AB33AC9E30}"/>
                    </a:ext>
                  </a:extLst>
                </p:cNvPr>
                <p:cNvSpPr/>
                <p:nvPr/>
              </p:nvSpPr>
              <p:spPr>
                <a:xfrm>
                  <a:off x="3723681" y="3945499"/>
                  <a:ext cx="35870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49" h="1814" extrusionOk="0">
                      <a:moveTo>
                        <a:pt x="80" y="0"/>
                      </a:moveTo>
                      <a:cubicBezTo>
                        <a:pt x="67" y="0"/>
                        <a:pt x="40" y="13"/>
                        <a:pt x="27" y="13"/>
                      </a:cubicBezTo>
                      <a:cubicBezTo>
                        <a:pt x="14" y="27"/>
                        <a:pt x="0" y="40"/>
                        <a:pt x="0" y="66"/>
                      </a:cubicBezTo>
                      <a:cubicBezTo>
                        <a:pt x="0" y="93"/>
                        <a:pt x="14" y="106"/>
                        <a:pt x="27" y="106"/>
                      </a:cubicBezTo>
                      <a:cubicBezTo>
                        <a:pt x="40" y="106"/>
                        <a:pt x="67" y="119"/>
                        <a:pt x="80" y="119"/>
                      </a:cubicBezTo>
                      <a:lnTo>
                        <a:pt x="278" y="119"/>
                      </a:lnTo>
                      <a:cubicBezTo>
                        <a:pt x="278" y="132"/>
                        <a:pt x="292" y="132"/>
                        <a:pt x="292" y="146"/>
                      </a:cubicBezTo>
                      <a:cubicBezTo>
                        <a:pt x="292" y="146"/>
                        <a:pt x="292" y="159"/>
                        <a:pt x="292" y="172"/>
                      </a:cubicBezTo>
                      <a:cubicBezTo>
                        <a:pt x="292" y="172"/>
                        <a:pt x="292" y="185"/>
                        <a:pt x="292" y="185"/>
                      </a:cubicBezTo>
                      <a:cubicBezTo>
                        <a:pt x="292" y="225"/>
                        <a:pt x="292" y="265"/>
                        <a:pt x="292" y="305"/>
                      </a:cubicBezTo>
                      <a:cubicBezTo>
                        <a:pt x="292" y="331"/>
                        <a:pt x="292" y="371"/>
                        <a:pt x="292" y="424"/>
                      </a:cubicBezTo>
                      <a:cubicBezTo>
                        <a:pt x="292" y="463"/>
                        <a:pt x="292" y="516"/>
                        <a:pt x="292" y="582"/>
                      </a:cubicBezTo>
                      <a:cubicBezTo>
                        <a:pt x="292" y="635"/>
                        <a:pt x="292" y="715"/>
                        <a:pt x="292" y="794"/>
                      </a:cubicBezTo>
                      <a:cubicBezTo>
                        <a:pt x="278" y="913"/>
                        <a:pt x="278" y="1006"/>
                        <a:pt x="278" y="1085"/>
                      </a:cubicBezTo>
                      <a:cubicBezTo>
                        <a:pt x="278" y="1165"/>
                        <a:pt x="278" y="1231"/>
                        <a:pt x="278" y="1284"/>
                      </a:cubicBezTo>
                      <a:cubicBezTo>
                        <a:pt x="278" y="1350"/>
                        <a:pt x="278" y="1403"/>
                        <a:pt x="265" y="1443"/>
                      </a:cubicBezTo>
                      <a:cubicBezTo>
                        <a:pt x="265" y="1496"/>
                        <a:pt x="265" y="1549"/>
                        <a:pt x="265" y="1602"/>
                      </a:cubicBezTo>
                      <a:cubicBezTo>
                        <a:pt x="265" y="1628"/>
                        <a:pt x="252" y="1641"/>
                        <a:pt x="239" y="1655"/>
                      </a:cubicBezTo>
                      <a:cubicBezTo>
                        <a:pt x="225" y="1668"/>
                        <a:pt x="212" y="1681"/>
                        <a:pt x="186" y="1694"/>
                      </a:cubicBezTo>
                      <a:lnTo>
                        <a:pt x="133" y="1694"/>
                      </a:lnTo>
                      <a:cubicBezTo>
                        <a:pt x="119" y="1694"/>
                        <a:pt x="93" y="1707"/>
                        <a:pt x="80" y="1707"/>
                      </a:cubicBezTo>
                      <a:lnTo>
                        <a:pt x="27" y="1707"/>
                      </a:lnTo>
                      <a:cubicBezTo>
                        <a:pt x="14" y="1721"/>
                        <a:pt x="0" y="1734"/>
                        <a:pt x="0" y="1760"/>
                      </a:cubicBezTo>
                      <a:cubicBezTo>
                        <a:pt x="0" y="1774"/>
                        <a:pt x="14" y="1787"/>
                        <a:pt x="27" y="1800"/>
                      </a:cubicBezTo>
                      <a:cubicBezTo>
                        <a:pt x="53" y="1800"/>
                        <a:pt x="80" y="1813"/>
                        <a:pt x="106" y="1813"/>
                      </a:cubicBezTo>
                      <a:lnTo>
                        <a:pt x="596" y="1813"/>
                      </a:lnTo>
                      <a:cubicBezTo>
                        <a:pt x="609" y="1813"/>
                        <a:pt x="622" y="1800"/>
                        <a:pt x="622" y="1800"/>
                      </a:cubicBezTo>
                      <a:cubicBezTo>
                        <a:pt x="636" y="1787"/>
                        <a:pt x="649" y="1774"/>
                        <a:pt x="649" y="1760"/>
                      </a:cubicBezTo>
                      <a:cubicBezTo>
                        <a:pt x="649" y="1734"/>
                        <a:pt x="636" y="1721"/>
                        <a:pt x="622" y="1707"/>
                      </a:cubicBezTo>
                      <a:cubicBezTo>
                        <a:pt x="609" y="1694"/>
                        <a:pt x="583" y="1694"/>
                        <a:pt x="569" y="1694"/>
                      </a:cubicBezTo>
                      <a:lnTo>
                        <a:pt x="424" y="1694"/>
                      </a:lnTo>
                      <a:lnTo>
                        <a:pt x="464" y="66"/>
                      </a:lnTo>
                      <a:cubicBezTo>
                        <a:pt x="464" y="40"/>
                        <a:pt x="450" y="27"/>
                        <a:pt x="450" y="13"/>
                      </a:cubicBezTo>
                      <a:cubicBezTo>
                        <a:pt x="450" y="0"/>
                        <a:pt x="437" y="0"/>
                        <a:pt x="41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9" name="Google Shape;526;p27">
                  <a:extLst>
                    <a:ext uri="{FF2B5EF4-FFF2-40B4-BE49-F238E27FC236}">
                      <a16:creationId xmlns:a16="http://schemas.microsoft.com/office/drawing/2014/main" xmlns="" id="{842F1723-4926-49E7-B16D-FE61E9626743}"/>
                    </a:ext>
                  </a:extLst>
                </p:cNvPr>
                <p:cNvSpPr/>
                <p:nvPr/>
              </p:nvSpPr>
              <p:spPr>
                <a:xfrm>
                  <a:off x="3764636" y="3944007"/>
                  <a:ext cx="63671" cy="1024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2" h="1854" extrusionOk="0">
                      <a:moveTo>
                        <a:pt x="596" y="1"/>
                      </a:moveTo>
                      <a:cubicBezTo>
                        <a:pt x="503" y="1"/>
                        <a:pt x="424" y="27"/>
                        <a:pt x="358" y="54"/>
                      </a:cubicBezTo>
                      <a:cubicBezTo>
                        <a:pt x="292" y="93"/>
                        <a:pt x="226" y="133"/>
                        <a:pt x="186" y="186"/>
                      </a:cubicBezTo>
                      <a:cubicBezTo>
                        <a:pt x="133" y="239"/>
                        <a:pt x="106" y="292"/>
                        <a:pt x="80" y="345"/>
                      </a:cubicBezTo>
                      <a:cubicBezTo>
                        <a:pt x="53" y="398"/>
                        <a:pt x="40" y="437"/>
                        <a:pt x="40" y="477"/>
                      </a:cubicBezTo>
                      <a:cubicBezTo>
                        <a:pt x="40" y="477"/>
                        <a:pt x="40" y="490"/>
                        <a:pt x="40" y="504"/>
                      </a:cubicBezTo>
                      <a:cubicBezTo>
                        <a:pt x="40" y="517"/>
                        <a:pt x="53" y="543"/>
                        <a:pt x="53" y="557"/>
                      </a:cubicBezTo>
                      <a:cubicBezTo>
                        <a:pt x="67" y="570"/>
                        <a:pt x="67" y="583"/>
                        <a:pt x="80" y="596"/>
                      </a:cubicBezTo>
                      <a:cubicBezTo>
                        <a:pt x="106" y="609"/>
                        <a:pt x="120" y="609"/>
                        <a:pt x="146" y="609"/>
                      </a:cubicBezTo>
                      <a:cubicBezTo>
                        <a:pt x="186" y="609"/>
                        <a:pt x="212" y="596"/>
                        <a:pt x="239" y="583"/>
                      </a:cubicBezTo>
                      <a:cubicBezTo>
                        <a:pt x="252" y="570"/>
                        <a:pt x="265" y="543"/>
                        <a:pt x="265" y="504"/>
                      </a:cubicBezTo>
                      <a:cubicBezTo>
                        <a:pt x="265" y="490"/>
                        <a:pt x="265" y="477"/>
                        <a:pt x="252" y="477"/>
                      </a:cubicBezTo>
                      <a:cubicBezTo>
                        <a:pt x="252" y="464"/>
                        <a:pt x="252" y="451"/>
                        <a:pt x="239" y="451"/>
                      </a:cubicBezTo>
                      <a:lnTo>
                        <a:pt x="226" y="424"/>
                      </a:lnTo>
                      <a:cubicBezTo>
                        <a:pt x="212" y="424"/>
                        <a:pt x="212" y="411"/>
                        <a:pt x="212" y="398"/>
                      </a:cubicBezTo>
                      <a:cubicBezTo>
                        <a:pt x="212" y="384"/>
                        <a:pt x="226" y="371"/>
                        <a:pt x="239" y="345"/>
                      </a:cubicBezTo>
                      <a:cubicBezTo>
                        <a:pt x="252" y="305"/>
                        <a:pt x="278" y="279"/>
                        <a:pt x="318" y="252"/>
                      </a:cubicBezTo>
                      <a:cubicBezTo>
                        <a:pt x="345" y="226"/>
                        <a:pt x="384" y="199"/>
                        <a:pt x="424" y="173"/>
                      </a:cubicBezTo>
                      <a:cubicBezTo>
                        <a:pt x="464" y="146"/>
                        <a:pt x="517" y="133"/>
                        <a:pt x="570" y="133"/>
                      </a:cubicBezTo>
                      <a:cubicBezTo>
                        <a:pt x="636" y="133"/>
                        <a:pt x="676" y="146"/>
                        <a:pt x="715" y="173"/>
                      </a:cubicBezTo>
                      <a:cubicBezTo>
                        <a:pt x="755" y="186"/>
                        <a:pt x="795" y="212"/>
                        <a:pt x="821" y="239"/>
                      </a:cubicBezTo>
                      <a:cubicBezTo>
                        <a:pt x="848" y="279"/>
                        <a:pt x="861" y="305"/>
                        <a:pt x="874" y="345"/>
                      </a:cubicBezTo>
                      <a:cubicBezTo>
                        <a:pt x="887" y="384"/>
                        <a:pt x="887" y="411"/>
                        <a:pt x="887" y="451"/>
                      </a:cubicBezTo>
                      <a:cubicBezTo>
                        <a:pt x="887" y="530"/>
                        <a:pt x="874" y="596"/>
                        <a:pt x="848" y="676"/>
                      </a:cubicBezTo>
                      <a:cubicBezTo>
                        <a:pt x="821" y="768"/>
                        <a:pt x="781" y="848"/>
                        <a:pt x="742" y="927"/>
                      </a:cubicBezTo>
                      <a:cubicBezTo>
                        <a:pt x="689" y="1007"/>
                        <a:pt x="636" y="1099"/>
                        <a:pt x="583" y="1179"/>
                      </a:cubicBezTo>
                      <a:cubicBezTo>
                        <a:pt x="530" y="1258"/>
                        <a:pt x="464" y="1337"/>
                        <a:pt x="398" y="1404"/>
                      </a:cubicBezTo>
                      <a:cubicBezTo>
                        <a:pt x="345" y="1470"/>
                        <a:pt x="278" y="1536"/>
                        <a:pt x="212" y="1602"/>
                      </a:cubicBezTo>
                      <a:cubicBezTo>
                        <a:pt x="159" y="1655"/>
                        <a:pt x="93" y="1708"/>
                        <a:pt x="53" y="1748"/>
                      </a:cubicBezTo>
                      <a:cubicBezTo>
                        <a:pt x="40" y="1761"/>
                        <a:pt x="27" y="1761"/>
                        <a:pt x="14" y="1774"/>
                      </a:cubicBezTo>
                      <a:cubicBezTo>
                        <a:pt x="1" y="1787"/>
                        <a:pt x="1" y="1787"/>
                        <a:pt x="1" y="1801"/>
                      </a:cubicBezTo>
                      <a:cubicBezTo>
                        <a:pt x="1" y="1814"/>
                        <a:pt x="1" y="1827"/>
                        <a:pt x="14" y="1840"/>
                      </a:cubicBezTo>
                      <a:cubicBezTo>
                        <a:pt x="27" y="1854"/>
                        <a:pt x="40" y="1854"/>
                        <a:pt x="67" y="1854"/>
                      </a:cubicBezTo>
                      <a:cubicBezTo>
                        <a:pt x="80" y="1854"/>
                        <a:pt x="106" y="1854"/>
                        <a:pt x="120" y="1840"/>
                      </a:cubicBezTo>
                      <a:cubicBezTo>
                        <a:pt x="146" y="1840"/>
                        <a:pt x="146" y="1840"/>
                        <a:pt x="159" y="1827"/>
                      </a:cubicBezTo>
                      <a:lnTo>
                        <a:pt x="676" y="1827"/>
                      </a:lnTo>
                      <a:cubicBezTo>
                        <a:pt x="715" y="1827"/>
                        <a:pt x="768" y="1827"/>
                        <a:pt x="808" y="1840"/>
                      </a:cubicBezTo>
                      <a:lnTo>
                        <a:pt x="953" y="1840"/>
                      </a:lnTo>
                      <a:cubicBezTo>
                        <a:pt x="967" y="1840"/>
                        <a:pt x="967" y="1827"/>
                        <a:pt x="980" y="1827"/>
                      </a:cubicBezTo>
                      <a:cubicBezTo>
                        <a:pt x="1006" y="1814"/>
                        <a:pt x="1020" y="1801"/>
                        <a:pt x="1020" y="1787"/>
                      </a:cubicBezTo>
                      <a:cubicBezTo>
                        <a:pt x="1059" y="1721"/>
                        <a:pt x="1099" y="1668"/>
                        <a:pt x="1112" y="1629"/>
                      </a:cubicBezTo>
                      <a:cubicBezTo>
                        <a:pt x="1139" y="1589"/>
                        <a:pt x="1152" y="1576"/>
                        <a:pt x="1152" y="1562"/>
                      </a:cubicBezTo>
                      <a:cubicBezTo>
                        <a:pt x="1152" y="1536"/>
                        <a:pt x="1139" y="1523"/>
                        <a:pt x="1126" y="1523"/>
                      </a:cubicBezTo>
                      <a:cubicBezTo>
                        <a:pt x="1112" y="1509"/>
                        <a:pt x="1099" y="1509"/>
                        <a:pt x="1086" y="1509"/>
                      </a:cubicBezTo>
                      <a:cubicBezTo>
                        <a:pt x="1059" y="1509"/>
                        <a:pt x="1046" y="1509"/>
                        <a:pt x="1033" y="1523"/>
                      </a:cubicBezTo>
                      <a:cubicBezTo>
                        <a:pt x="1020" y="1536"/>
                        <a:pt x="1020" y="1549"/>
                        <a:pt x="1006" y="1562"/>
                      </a:cubicBezTo>
                      <a:lnTo>
                        <a:pt x="953" y="1655"/>
                      </a:lnTo>
                      <a:cubicBezTo>
                        <a:pt x="940" y="1668"/>
                        <a:pt x="927" y="1682"/>
                        <a:pt x="914" y="1682"/>
                      </a:cubicBezTo>
                      <a:cubicBezTo>
                        <a:pt x="914" y="1695"/>
                        <a:pt x="901" y="1695"/>
                        <a:pt x="887" y="1695"/>
                      </a:cubicBezTo>
                      <a:lnTo>
                        <a:pt x="464" y="1695"/>
                      </a:lnTo>
                      <a:cubicBezTo>
                        <a:pt x="398" y="1695"/>
                        <a:pt x="345" y="1682"/>
                        <a:pt x="292" y="1682"/>
                      </a:cubicBezTo>
                      <a:cubicBezTo>
                        <a:pt x="331" y="1642"/>
                        <a:pt x="384" y="1602"/>
                        <a:pt x="437" y="1536"/>
                      </a:cubicBezTo>
                      <a:cubicBezTo>
                        <a:pt x="490" y="1483"/>
                        <a:pt x="543" y="1417"/>
                        <a:pt x="609" y="1351"/>
                      </a:cubicBezTo>
                      <a:cubicBezTo>
                        <a:pt x="662" y="1284"/>
                        <a:pt x="715" y="1218"/>
                        <a:pt x="768" y="1139"/>
                      </a:cubicBezTo>
                      <a:cubicBezTo>
                        <a:pt x="821" y="1073"/>
                        <a:pt x="874" y="993"/>
                        <a:pt x="914" y="914"/>
                      </a:cubicBezTo>
                      <a:cubicBezTo>
                        <a:pt x="953" y="834"/>
                        <a:pt x="993" y="768"/>
                        <a:pt x="1006" y="689"/>
                      </a:cubicBezTo>
                      <a:cubicBezTo>
                        <a:pt x="1033" y="609"/>
                        <a:pt x="1046" y="530"/>
                        <a:pt x="1046" y="451"/>
                      </a:cubicBezTo>
                      <a:cubicBezTo>
                        <a:pt x="1046" y="398"/>
                        <a:pt x="1046" y="332"/>
                        <a:pt x="1033" y="279"/>
                      </a:cubicBezTo>
                      <a:cubicBezTo>
                        <a:pt x="1006" y="226"/>
                        <a:pt x="980" y="173"/>
                        <a:pt x="953" y="133"/>
                      </a:cubicBezTo>
                      <a:cubicBezTo>
                        <a:pt x="914" y="93"/>
                        <a:pt x="861" y="67"/>
                        <a:pt x="808" y="40"/>
                      </a:cubicBezTo>
                      <a:cubicBezTo>
                        <a:pt x="755" y="14"/>
                        <a:pt x="676" y="1"/>
                        <a:pt x="596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0" name="Google Shape;527;p27">
                  <a:extLst>
                    <a:ext uri="{FF2B5EF4-FFF2-40B4-BE49-F238E27FC236}">
                      <a16:creationId xmlns:a16="http://schemas.microsoft.com/office/drawing/2014/main" xmlns="" id="{2C1B97DE-EADC-4C49-8166-AF77F5C3197E}"/>
                    </a:ext>
                  </a:extLst>
                </p:cNvPr>
                <p:cNvSpPr/>
                <p:nvPr/>
              </p:nvSpPr>
              <p:spPr>
                <a:xfrm>
                  <a:off x="3829745" y="3991539"/>
                  <a:ext cx="65882" cy="5714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92" h="1034" extrusionOk="0">
                      <a:moveTo>
                        <a:pt x="173" y="1"/>
                      </a:moveTo>
                      <a:cubicBezTo>
                        <a:pt x="93" y="1"/>
                        <a:pt x="53" y="1"/>
                        <a:pt x="27" y="14"/>
                      </a:cubicBezTo>
                      <a:cubicBezTo>
                        <a:pt x="14" y="27"/>
                        <a:pt x="0" y="41"/>
                        <a:pt x="0" y="67"/>
                      </a:cubicBezTo>
                      <a:cubicBezTo>
                        <a:pt x="0" y="80"/>
                        <a:pt x="14" y="107"/>
                        <a:pt x="27" y="107"/>
                      </a:cubicBezTo>
                      <a:cubicBezTo>
                        <a:pt x="53" y="120"/>
                        <a:pt x="80" y="120"/>
                        <a:pt x="120" y="120"/>
                      </a:cubicBezTo>
                      <a:cubicBezTo>
                        <a:pt x="159" y="120"/>
                        <a:pt x="186" y="133"/>
                        <a:pt x="199" y="147"/>
                      </a:cubicBezTo>
                      <a:cubicBezTo>
                        <a:pt x="212" y="147"/>
                        <a:pt x="239" y="173"/>
                        <a:pt x="265" y="199"/>
                      </a:cubicBezTo>
                      <a:lnTo>
                        <a:pt x="490" y="517"/>
                      </a:lnTo>
                      <a:lnTo>
                        <a:pt x="450" y="557"/>
                      </a:lnTo>
                      <a:lnTo>
                        <a:pt x="424" y="610"/>
                      </a:lnTo>
                      <a:lnTo>
                        <a:pt x="371" y="676"/>
                      </a:lnTo>
                      <a:cubicBezTo>
                        <a:pt x="345" y="702"/>
                        <a:pt x="318" y="742"/>
                        <a:pt x="278" y="795"/>
                      </a:cubicBezTo>
                      <a:cubicBezTo>
                        <a:pt x="265" y="808"/>
                        <a:pt x="252" y="822"/>
                        <a:pt x="239" y="835"/>
                      </a:cubicBezTo>
                      <a:cubicBezTo>
                        <a:pt x="225" y="835"/>
                        <a:pt x="199" y="835"/>
                        <a:pt x="186" y="848"/>
                      </a:cubicBezTo>
                      <a:cubicBezTo>
                        <a:pt x="146" y="848"/>
                        <a:pt x="120" y="848"/>
                        <a:pt x="93" y="861"/>
                      </a:cubicBezTo>
                      <a:cubicBezTo>
                        <a:pt x="67" y="874"/>
                        <a:pt x="53" y="888"/>
                        <a:pt x="53" y="914"/>
                      </a:cubicBezTo>
                      <a:cubicBezTo>
                        <a:pt x="53" y="927"/>
                        <a:pt x="53" y="941"/>
                        <a:pt x="53" y="941"/>
                      </a:cubicBezTo>
                      <a:cubicBezTo>
                        <a:pt x="67" y="954"/>
                        <a:pt x="67" y="954"/>
                        <a:pt x="80" y="967"/>
                      </a:cubicBezTo>
                      <a:lnTo>
                        <a:pt x="398" y="967"/>
                      </a:lnTo>
                      <a:cubicBezTo>
                        <a:pt x="398" y="967"/>
                        <a:pt x="411" y="967"/>
                        <a:pt x="424" y="980"/>
                      </a:cubicBezTo>
                      <a:lnTo>
                        <a:pt x="477" y="980"/>
                      </a:lnTo>
                      <a:cubicBezTo>
                        <a:pt x="490" y="980"/>
                        <a:pt x="517" y="967"/>
                        <a:pt x="530" y="967"/>
                      </a:cubicBezTo>
                      <a:cubicBezTo>
                        <a:pt x="556" y="954"/>
                        <a:pt x="570" y="941"/>
                        <a:pt x="570" y="914"/>
                      </a:cubicBezTo>
                      <a:cubicBezTo>
                        <a:pt x="570" y="901"/>
                        <a:pt x="556" y="901"/>
                        <a:pt x="556" y="888"/>
                      </a:cubicBezTo>
                      <a:cubicBezTo>
                        <a:pt x="543" y="861"/>
                        <a:pt x="503" y="861"/>
                        <a:pt x="464" y="861"/>
                      </a:cubicBezTo>
                      <a:cubicBezTo>
                        <a:pt x="450" y="861"/>
                        <a:pt x="437" y="861"/>
                        <a:pt x="424" y="848"/>
                      </a:cubicBezTo>
                      <a:cubicBezTo>
                        <a:pt x="424" y="848"/>
                        <a:pt x="424" y="848"/>
                        <a:pt x="424" y="835"/>
                      </a:cubicBezTo>
                      <a:cubicBezTo>
                        <a:pt x="424" y="835"/>
                        <a:pt x="424" y="822"/>
                        <a:pt x="437" y="808"/>
                      </a:cubicBezTo>
                      <a:cubicBezTo>
                        <a:pt x="450" y="782"/>
                        <a:pt x="464" y="782"/>
                        <a:pt x="464" y="769"/>
                      </a:cubicBezTo>
                      <a:cubicBezTo>
                        <a:pt x="490" y="742"/>
                        <a:pt x="503" y="729"/>
                        <a:pt x="517" y="702"/>
                      </a:cubicBezTo>
                      <a:cubicBezTo>
                        <a:pt x="530" y="689"/>
                        <a:pt x="543" y="663"/>
                        <a:pt x="570" y="636"/>
                      </a:cubicBezTo>
                      <a:cubicBezTo>
                        <a:pt x="583" y="649"/>
                        <a:pt x="609" y="676"/>
                        <a:pt x="623" y="716"/>
                      </a:cubicBezTo>
                      <a:cubicBezTo>
                        <a:pt x="649" y="742"/>
                        <a:pt x="662" y="755"/>
                        <a:pt x="689" y="782"/>
                      </a:cubicBezTo>
                      <a:cubicBezTo>
                        <a:pt x="702" y="808"/>
                        <a:pt x="715" y="835"/>
                        <a:pt x="728" y="848"/>
                      </a:cubicBezTo>
                      <a:cubicBezTo>
                        <a:pt x="728" y="861"/>
                        <a:pt x="742" y="874"/>
                        <a:pt x="742" y="888"/>
                      </a:cubicBezTo>
                      <a:cubicBezTo>
                        <a:pt x="742" y="901"/>
                        <a:pt x="742" y="901"/>
                        <a:pt x="728" y="914"/>
                      </a:cubicBezTo>
                      <a:lnTo>
                        <a:pt x="702" y="914"/>
                      </a:lnTo>
                      <a:cubicBezTo>
                        <a:pt x="689" y="914"/>
                        <a:pt x="675" y="927"/>
                        <a:pt x="675" y="941"/>
                      </a:cubicBezTo>
                      <a:cubicBezTo>
                        <a:pt x="675" y="954"/>
                        <a:pt x="662" y="967"/>
                        <a:pt x="662" y="967"/>
                      </a:cubicBezTo>
                      <a:cubicBezTo>
                        <a:pt x="662" y="980"/>
                        <a:pt x="675" y="994"/>
                        <a:pt x="689" y="1007"/>
                      </a:cubicBezTo>
                      <a:cubicBezTo>
                        <a:pt x="702" y="1033"/>
                        <a:pt x="728" y="1033"/>
                        <a:pt x="768" y="1033"/>
                      </a:cubicBezTo>
                      <a:lnTo>
                        <a:pt x="1086" y="1033"/>
                      </a:lnTo>
                      <a:cubicBezTo>
                        <a:pt x="1112" y="1033"/>
                        <a:pt x="1139" y="1033"/>
                        <a:pt x="1152" y="1020"/>
                      </a:cubicBezTo>
                      <a:cubicBezTo>
                        <a:pt x="1178" y="1020"/>
                        <a:pt x="1192" y="1007"/>
                        <a:pt x="1192" y="980"/>
                      </a:cubicBezTo>
                      <a:cubicBezTo>
                        <a:pt x="1192" y="954"/>
                        <a:pt x="1178" y="941"/>
                        <a:pt x="1165" y="941"/>
                      </a:cubicBezTo>
                      <a:cubicBezTo>
                        <a:pt x="1139" y="927"/>
                        <a:pt x="1125" y="927"/>
                        <a:pt x="1099" y="927"/>
                      </a:cubicBezTo>
                      <a:cubicBezTo>
                        <a:pt x="1073" y="927"/>
                        <a:pt x="1046" y="914"/>
                        <a:pt x="1033" y="914"/>
                      </a:cubicBezTo>
                      <a:cubicBezTo>
                        <a:pt x="1020" y="914"/>
                        <a:pt x="993" y="914"/>
                        <a:pt x="967" y="901"/>
                      </a:cubicBezTo>
                      <a:cubicBezTo>
                        <a:pt x="967" y="901"/>
                        <a:pt x="953" y="888"/>
                        <a:pt x="940" y="888"/>
                      </a:cubicBezTo>
                      <a:cubicBezTo>
                        <a:pt x="927" y="874"/>
                        <a:pt x="914" y="848"/>
                        <a:pt x="887" y="822"/>
                      </a:cubicBezTo>
                      <a:cubicBezTo>
                        <a:pt x="861" y="795"/>
                        <a:pt x="834" y="755"/>
                        <a:pt x="795" y="716"/>
                      </a:cubicBezTo>
                      <a:cubicBezTo>
                        <a:pt x="755" y="663"/>
                        <a:pt x="715" y="597"/>
                        <a:pt x="649" y="517"/>
                      </a:cubicBezTo>
                      <a:cubicBezTo>
                        <a:pt x="689" y="477"/>
                        <a:pt x="715" y="438"/>
                        <a:pt x="742" y="398"/>
                      </a:cubicBezTo>
                      <a:cubicBezTo>
                        <a:pt x="768" y="358"/>
                        <a:pt x="795" y="319"/>
                        <a:pt x="834" y="266"/>
                      </a:cubicBezTo>
                      <a:cubicBezTo>
                        <a:pt x="861" y="239"/>
                        <a:pt x="874" y="226"/>
                        <a:pt x="900" y="213"/>
                      </a:cubicBezTo>
                      <a:cubicBezTo>
                        <a:pt x="927" y="213"/>
                        <a:pt x="940" y="199"/>
                        <a:pt x="980" y="199"/>
                      </a:cubicBezTo>
                      <a:lnTo>
                        <a:pt x="1125" y="199"/>
                      </a:lnTo>
                      <a:cubicBezTo>
                        <a:pt x="1139" y="199"/>
                        <a:pt x="1152" y="186"/>
                        <a:pt x="1165" y="186"/>
                      </a:cubicBezTo>
                      <a:cubicBezTo>
                        <a:pt x="1178" y="173"/>
                        <a:pt x="1178" y="160"/>
                        <a:pt x="1178" y="147"/>
                      </a:cubicBezTo>
                      <a:cubicBezTo>
                        <a:pt x="1178" y="107"/>
                        <a:pt x="1165" y="80"/>
                        <a:pt x="1125" y="80"/>
                      </a:cubicBezTo>
                      <a:lnTo>
                        <a:pt x="728" y="80"/>
                      </a:lnTo>
                      <a:cubicBezTo>
                        <a:pt x="689" y="80"/>
                        <a:pt x="675" y="80"/>
                        <a:pt x="649" y="94"/>
                      </a:cubicBezTo>
                      <a:cubicBezTo>
                        <a:pt x="636" y="107"/>
                        <a:pt x="623" y="120"/>
                        <a:pt x="623" y="147"/>
                      </a:cubicBezTo>
                      <a:cubicBezTo>
                        <a:pt x="623" y="160"/>
                        <a:pt x="636" y="173"/>
                        <a:pt x="649" y="186"/>
                      </a:cubicBezTo>
                      <a:cubicBezTo>
                        <a:pt x="662" y="186"/>
                        <a:pt x="662" y="199"/>
                        <a:pt x="675" y="199"/>
                      </a:cubicBezTo>
                      <a:cubicBezTo>
                        <a:pt x="675" y="199"/>
                        <a:pt x="689" y="199"/>
                        <a:pt x="689" y="213"/>
                      </a:cubicBezTo>
                      <a:cubicBezTo>
                        <a:pt x="689" y="213"/>
                        <a:pt x="675" y="226"/>
                        <a:pt x="662" y="252"/>
                      </a:cubicBezTo>
                      <a:cubicBezTo>
                        <a:pt x="649" y="266"/>
                        <a:pt x="636" y="292"/>
                        <a:pt x="623" y="319"/>
                      </a:cubicBezTo>
                      <a:lnTo>
                        <a:pt x="570" y="398"/>
                      </a:lnTo>
                      <a:cubicBezTo>
                        <a:pt x="543" y="372"/>
                        <a:pt x="517" y="345"/>
                        <a:pt x="503" y="305"/>
                      </a:cubicBezTo>
                      <a:cubicBezTo>
                        <a:pt x="477" y="279"/>
                        <a:pt x="464" y="252"/>
                        <a:pt x="450" y="239"/>
                      </a:cubicBezTo>
                      <a:cubicBezTo>
                        <a:pt x="437" y="213"/>
                        <a:pt x="424" y="199"/>
                        <a:pt x="411" y="173"/>
                      </a:cubicBezTo>
                      <a:cubicBezTo>
                        <a:pt x="411" y="160"/>
                        <a:pt x="398" y="147"/>
                        <a:pt x="398" y="147"/>
                      </a:cubicBezTo>
                      <a:cubicBezTo>
                        <a:pt x="398" y="133"/>
                        <a:pt x="411" y="133"/>
                        <a:pt x="424" y="133"/>
                      </a:cubicBezTo>
                      <a:lnTo>
                        <a:pt x="477" y="133"/>
                      </a:lnTo>
                      <a:cubicBezTo>
                        <a:pt x="490" y="133"/>
                        <a:pt x="517" y="120"/>
                        <a:pt x="530" y="107"/>
                      </a:cubicBezTo>
                      <a:cubicBezTo>
                        <a:pt x="543" y="94"/>
                        <a:pt x="543" y="80"/>
                        <a:pt x="543" y="67"/>
                      </a:cubicBezTo>
                      <a:cubicBezTo>
                        <a:pt x="543" y="54"/>
                        <a:pt x="543" y="54"/>
                        <a:pt x="543" y="41"/>
                      </a:cubicBezTo>
                      <a:cubicBezTo>
                        <a:pt x="543" y="41"/>
                        <a:pt x="530" y="27"/>
                        <a:pt x="530" y="27"/>
                      </a:cubicBezTo>
                      <a:cubicBezTo>
                        <a:pt x="517" y="14"/>
                        <a:pt x="503" y="14"/>
                        <a:pt x="490" y="1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1" name="Google Shape;528;p27">
                  <a:extLst>
                    <a:ext uri="{FF2B5EF4-FFF2-40B4-BE49-F238E27FC236}">
                      <a16:creationId xmlns:a16="http://schemas.microsoft.com/office/drawing/2014/main" xmlns="" id="{3BB91B02-6D7B-4EC1-B236-752097DC6F9F}"/>
                    </a:ext>
                  </a:extLst>
                </p:cNvPr>
                <p:cNvSpPr/>
                <p:nvPr/>
              </p:nvSpPr>
              <p:spPr>
                <a:xfrm>
                  <a:off x="3901430" y="3946218"/>
                  <a:ext cx="60023" cy="1002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86" h="1814" extrusionOk="0">
                      <a:moveTo>
                        <a:pt x="861" y="0"/>
                      </a:moveTo>
                      <a:cubicBezTo>
                        <a:pt x="834" y="0"/>
                        <a:pt x="781" y="0"/>
                        <a:pt x="728" y="14"/>
                      </a:cubicBezTo>
                      <a:lnTo>
                        <a:pt x="530" y="14"/>
                      </a:lnTo>
                      <a:cubicBezTo>
                        <a:pt x="464" y="14"/>
                        <a:pt x="398" y="27"/>
                        <a:pt x="331" y="27"/>
                      </a:cubicBezTo>
                      <a:cubicBezTo>
                        <a:pt x="265" y="40"/>
                        <a:pt x="212" y="40"/>
                        <a:pt x="173" y="40"/>
                      </a:cubicBezTo>
                      <a:cubicBezTo>
                        <a:pt x="146" y="53"/>
                        <a:pt x="133" y="67"/>
                        <a:pt x="133" y="93"/>
                      </a:cubicBezTo>
                      <a:cubicBezTo>
                        <a:pt x="133" y="159"/>
                        <a:pt x="120" y="212"/>
                        <a:pt x="120" y="265"/>
                      </a:cubicBezTo>
                      <a:cubicBezTo>
                        <a:pt x="120" y="318"/>
                        <a:pt x="106" y="358"/>
                        <a:pt x="106" y="397"/>
                      </a:cubicBezTo>
                      <a:cubicBezTo>
                        <a:pt x="106" y="437"/>
                        <a:pt x="93" y="477"/>
                        <a:pt x="93" y="530"/>
                      </a:cubicBezTo>
                      <a:cubicBezTo>
                        <a:pt x="93" y="569"/>
                        <a:pt x="80" y="622"/>
                        <a:pt x="67" y="675"/>
                      </a:cubicBezTo>
                      <a:cubicBezTo>
                        <a:pt x="67" y="702"/>
                        <a:pt x="67" y="715"/>
                        <a:pt x="67" y="742"/>
                      </a:cubicBezTo>
                      <a:cubicBezTo>
                        <a:pt x="67" y="755"/>
                        <a:pt x="67" y="768"/>
                        <a:pt x="67" y="781"/>
                      </a:cubicBezTo>
                      <a:cubicBezTo>
                        <a:pt x="67" y="821"/>
                        <a:pt x="67" y="861"/>
                        <a:pt x="80" y="887"/>
                      </a:cubicBezTo>
                      <a:cubicBezTo>
                        <a:pt x="93" y="914"/>
                        <a:pt x="106" y="927"/>
                        <a:pt x="146" y="927"/>
                      </a:cubicBezTo>
                      <a:cubicBezTo>
                        <a:pt x="159" y="927"/>
                        <a:pt x="173" y="927"/>
                        <a:pt x="212" y="914"/>
                      </a:cubicBezTo>
                      <a:cubicBezTo>
                        <a:pt x="239" y="914"/>
                        <a:pt x="265" y="900"/>
                        <a:pt x="305" y="900"/>
                      </a:cubicBezTo>
                      <a:cubicBezTo>
                        <a:pt x="345" y="887"/>
                        <a:pt x="384" y="874"/>
                        <a:pt x="424" y="874"/>
                      </a:cubicBezTo>
                      <a:cubicBezTo>
                        <a:pt x="464" y="861"/>
                        <a:pt x="503" y="861"/>
                        <a:pt x="556" y="861"/>
                      </a:cubicBezTo>
                      <a:cubicBezTo>
                        <a:pt x="623" y="861"/>
                        <a:pt x="689" y="874"/>
                        <a:pt x="728" y="887"/>
                      </a:cubicBezTo>
                      <a:cubicBezTo>
                        <a:pt x="781" y="914"/>
                        <a:pt x="821" y="940"/>
                        <a:pt x="848" y="967"/>
                      </a:cubicBezTo>
                      <a:cubicBezTo>
                        <a:pt x="874" y="993"/>
                        <a:pt x="901" y="1033"/>
                        <a:pt x="914" y="1072"/>
                      </a:cubicBezTo>
                      <a:cubicBezTo>
                        <a:pt x="914" y="1112"/>
                        <a:pt x="927" y="1152"/>
                        <a:pt x="927" y="1192"/>
                      </a:cubicBezTo>
                      <a:cubicBezTo>
                        <a:pt x="927" y="1244"/>
                        <a:pt x="914" y="1311"/>
                        <a:pt x="887" y="1364"/>
                      </a:cubicBezTo>
                      <a:cubicBezTo>
                        <a:pt x="874" y="1430"/>
                        <a:pt x="834" y="1483"/>
                        <a:pt x="795" y="1522"/>
                      </a:cubicBezTo>
                      <a:cubicBezTo>
                        <a:pt x="742" y="1575"/>
                        <a:pt x="689" y="1615"/>
                        <a:pt x="623" y="1642"/>
                      </a:cubicBezTo>
                      <a:cubicBezTo>
                        <a:pt x="543" y="1668"/>
                        <a:pt x="464" y="1681"/>
                        <a:pt x="371" y="1681"/>
                      </a:cubicBezTo>
                      <a:lnTo>
                        <a:pt x="292" y="1681"/>
                      </a:lnTo>
                      <a:cubicBezTo>
                        <a:pt x="265" y="1668"/>
                        <a:pt x="239" y="1668"/>
                        <a:pt x="212" y="1655"/>
                      </a:cubicBezTo>
                      <a:cubicBezTo>
                        <a:pt x="199" y="1642"/>
                        <a:pt x="173" y="1642"/>
                        <a:pt x="159" y="1628"/>
                      </a:cubicBezTo>
                      <a:cubicBezTo>
                        <a:pt x="146" y="1615"/>
                        <a:pt x="146" y="1602"/>
                        <a:pt x="146" y="1589"/>
                      </a:cubicBezTo>
                      <a:cubicBezTo>
                        <a:pt x="146" y="1562"/>
                        <a:pt x="146" y="1549"/>
                        <a:pt x="159" y="1549"/>
                      </a:cubicBezTo>
                      <a:cubicBezTo>
                        <a:pt x="173" y="1536"/>
                        <a:pt x="199" y="1536"/>
                        <a:pt x="212" y="1536"/>
                      </a:cubicBezTo>
                      <a:cubicBezTo>
                        <a:pt x="226" y="1522"/>
                        <a:pt x="239" y="1522"/>
                        <a:pt x="252" y="1509"/>
                      </a:cubicBezTo>
                      <a:cubicBezTo>
                        <a:pt x="265" y="1496"/>
                        <a:pt x="278" y="1483"/>
                        <a:pt x="278" y="1456"/>
                      </a:cubicBezTo>
                      <a:cubicBezTo>
                        <a:pt x="278" y="1417"/>
                        <a:pt x="265" y="1390"/>
                        <a:pt x="239" y="1377"/>
                      </a:cubicBezTo>
                      <a:cubicBezTo>
                        <a:pt x="226" y="1364"/>
                        <a:pt x="199" y="1364"/>
                        <a:pt x="173" y="1364"/>
                      </a:cubicBezTo>
                      <a:cubicBezTo>
                        <a:pt x="146" y="1364"/>
                        <a:pt x="133" y="1364"/>
                        <a:pt x="106" y="1377"/>
                      </a:cubicBezTo>
                      <a:cubicBezTo>
                        <a:pt x="93" y="1390"/>
                        <a:pt x="67" y="1403"/>
                        <a:pt x="53" y="1417"/>
                      </a:cubicBezTo>
                      <a:cubicBezTo>
                        <a:pt x="40" y="1443"/>
                        <a:pt x="27" y="1456"/>
                        <a:pt x="14" y="1483"/>
                      </a:cubicBezTo>
                      <a:cubicBezTo>
                        <a:pt x="14" y="1509"/>
                        <a:pt x="1" y="1536"/>
                        <a:pt x="1" y="1562"/>
                      </a:cubicBezTo>
                      <a:cubicBezTo>
                        <a:pt x="1" y="1628"/>
                        <a:pt x="27" y="1681"/>
                        <a:pt x="53" y="1708"/>
                      </a:cubicBezTo>
                      <a:cubicBezTo>
                        <a:pt x="80" y="1747"/>
                        <a:pt x="120" y="1774"/>
                        <a:pt x="159" y="1787"/>
                      </a:cubicBezTo>
                      <a:cubicBezTo>
                        <a:pt x="199" y="1800"/>
                        <a:pt x="239" y="1814"/>
                        <a:pt x="278" y="1814"/>
                      </a:cubicBezTo>
                      <a:lnTo>
                        <a:pt x="371" y="1814"/>
                      </a:lnTo>
                      <a:cubicBezTo>
                        <a:pt x="503" y="1814"/>
                        <a:pt x="609" y="1800"/>
                        <a:pt x="689" y="1761"/>
                      </a:cubicBezTo>
                      <a:cubicBezTo>
                        <a:pt x="781" y="1721"/>
                        <a:pt x="861" y="1681"/>
                        <a:pt x="914" y="1615"/>
                      </a:cubicBezTo>
                      <a:cubicBezTo>
                        <a:pt x="980" y="1562"/>
                        <a:pt x="1020" y="1496"/>
                        <a:pt x="1046" y="1417"/>
                      </a:cubicBezTo>
                      <a:cubicBezTo>
                        <a:pt x="1073" y="1350"/>
                        <a:pt x="1086" y="1271"/>
                        <a:pt x="1086" y="1205"/>
                      </a:cubicBezTo>
                      <a:cubicBezTo>
                        <a:pt x="1086" y="1152"/>
                        <a:pt x="1086" y="1086"/>
                        <a:pt x="1059" y="1033"/>
                      </a:cubicBezTo>
                      <a:cubicBezTo>
                        <a:pt x="1046" y="967"/>
                        <a:pt x="1020" y="914"/>
                        <a:pt x="967" y="874"/>
                      </a:cubicBezTo>
                      <a:cubicBezTo>
                        <a:pt x="940" y="821"/>
                        <a:pt x="887" y="781"/>
                        <a:pt x="821" y="755"/>
                      </a:cubicBezTo>
                      <a:cubicBezTo>
                        <a:pt x="755" y="728"/>
                        <a:pt x="662" y="715"/>
                        <a:pt x="570" y="715"/>
                      </a:cubicBezTo>
                      <a:lnTo>
                        <a:pt x="464" y="715"/>
                      </a:lnTo>
                      <a:cubicBezTo>
                        <a:pt x="424" y="728"/>
                        <a:pt x="384" y="728"/>
                        <a:pt x="358" y="742"/>
                      </a:cubicBezTo>
                      <a:cubicBezTo>
                        <a:pt x="318" y="742"/>
                        <a:pt x="292" y="755"/>
                        <a:pt x="265" y="755"/>
                      </a:cubicBezTo>
                      <a:cubicBezTo>
                        <a:pt x="239" y="768"/>
                        <a:pt x="226" y="768"/>
                        <a:pt x="212" y="768"/>
                      </a:cubicBezTo>
                      <a:lnTo>
                        <a:pt x="292" y="199"/>
                      </a:lnTo>
                      <a:cubicBezTo>
                        <a:pt x="318" y="186"/>
                        <a:pt x="345" y="186"/>
                        <a:pt x="398" y="172"/>
                      </a:cubicBezTo>
                      <a:cubicBezTo>
                        <a:pt x="464" y="172"/>
                        <a:pt x="517" y="172"/>
                        <a:pt x="570" y="159"/>
                      </a:cubicBezTo>
                      <a:lnTo>
                        <a:pt x="874" y="159"/>
                      </a:lnTo>
                      <a:cubicBezTo>
                        <a:pt x="901" y="159"/>
                        <a:pt x="914" y="146"/>
                        <a:pt x="940" y="146"/>
                      </a:cubicBezTo>
                      <a:cubicBezTo>
                        <a:pt x="967" y="133"/>
                        <a:pt x="980" y="106"/>
                        <a:pt x="980" y="80"/>
                      </a:cubicBezTo>
                      <a:cubicBezTo>
                        <a:pt x="980" y="53"/>
                        <a:pt x="967" y="27"/>
                        <a:pt x="940" y="27"/>
                      </a:cubicBezTo>
                      <a:cubicBezTo>
                        <a:pt x="927" y="14"/>
                        <a:pt x="887" y="0"/>
                        <a:pt x="861" y="0"/>
                      </a:cubicBezTo>
                      <a:close/>
                    </a:path>
                  </a:pathLst>
                </a:custGeom>
                <a:solidFill>
                  <a:srgbClr val="D2D2D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2" name="Google Shape;529;p27">
                  <a:extLst>
                    <a:ext uri="{FF2B5EF4-FFF2-40B4-BE49-F238E27FC236}">
                      <a16:creationId xmlns:a16="http://schemas.microsoft.com/office/drawing/2014/main" xmlns="" id="{B1E317D3-7F61-4726-AFEC-3EE6B5BF7F5B}"/>
                    </a:ext>
                  </a:extLst>
                </p:cNvPr>
                <p:cNvSpPr/>
                <p:nvPr/>
              </p:nvSpPr>
              <p:spPr>
                <a:xfrm>
                  <a:off x="3885346" y="4261478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04"/>
                      </a:cubicBezTo>
                      <a:lnTo>
                        <a:pt x="0" y="2052"/>
                      </a:lnTo>
                      <a:cubicBezTo>
                        <a:pt x="0" y="2383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83"/>
                        <a:pt x="2594" y="2052"/>
                      </a:cubicBezTo>
                      <a:lnTo>
                        <a:pt x="2594" y="504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3" name="Google Shape;530;p27">
                  <a:extLst>
                    <a:ext uri="{FF2B5EF4-FFF2-40B4-BE49-F238E27FC236}">
                      <a16:creationId xmlns:a16="http://schemas.microsoft.com/office/drawing/2014/main" xmlns="" id="{A7276B4F-5A31-4A79-ADF0-3EE69A9D6BB2}"/>
                    </a:ext>
                  </a:extLst>
                </p:cNvPr>
                <p:cNvSpPr/>
                <p:nvPr/>
              </p:nvSpPr>
              <p:spPr>
                <a:xfrm>
                  <a:off x="3885346" y="4453872"/>
                  <a:ext cx="143426" cy="14342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2595" extrusionOk="0">
                      <a:moveTo>
                        <a:pt x="503" y="1"/>
                      </a:moveTo>
                      <a:cubicBezTo>
                        <a:pt x="225" y="1"/>
                        <a:pt x="0" y="226"/>
                        <a:pt x="0" y="556"/>
                      </a:cubicBezTo>
                      <a:lnTo>
                        <a:pt x="0" y="2092"/>
                      </a:lnTo>
                      <a:cubicBezTo>
                        <a:pt x="0" y="2370"/>
                        <a:pt x="225" y="2595"/>
                        <a:pt x="503" y="2595"/>
                      </a:cubicBezTo>
                      <a:lnTo>
                        <a:pt x="2052" y="2595"/>
                      </a:lnTo>
                      <a:cubicBezTo>
                        <a:pt x="2383" y="2595"/>
                        <a:pt x="2594" y="2370"/>
                        <a:pt x="2594" y="2092"/>
                      </a:cubicBezTo>
                      <a:lnTo>
                        <a:pt x="2594" y="556"/>
                      </a:lnTo>
                      <a:cubicBezTo>
                        <a:pt x="2594" y="226"/>
                        <a:pt x="2383" y="1"/>
                        <a:pt x="2052" y="1"/>
                      </a:cubicBezTo>
                      <a:close/>
                    </a:path>
                  </a:pathLst>
                </a:custGeom>
                <a:solidFill>
                  <a:srgbClr val="A0A0A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84" name="Google Shape;531;p27">
                  <a:extLst>
                    <a:ext uri="{FF2B5EF4-FFF2-40B4-BE49-F238E27FC236}">
                      <a16:creationId xmlns:a16="http://schemas.microsoft.com/office/drawing/2014/main" xmlns="" id="{67393D13-484A-454D-87D9-E4A3469377EE}"/>
                    </a:ext>
                  </a:extLst>
                </p:cNvPr>
                <p:cNvSpPr/>
                <p:nvPr/>
              </p:nvSpPr>
              <p:spPr>
                <a:xfrm>
                  <a:off x="3885346" y="4645549"/>
                  <a:ext cx="143426" cy="3387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5" h="6129" extrusionOk="0">
                      <a:moveTo>
                        <a:pt x="503" y="0"/>
                      </a:moveTo>
                      <a:cubicBezTo>
                        <a:pt x="225" y="0"/>
                        <a:pt x="0" y="278"/>
                        <a:pt x="0" y="556"/>
                      </a:cubicBezTo>
                      <a:lnTo>
                        <a:pt x="0" y="5625"/>
                      </a:lnTo>
                      <a:cubicBezTo>
                        <a:pt x="0" y="5903"/>
                        <a:pt x="225" y="6128"/>
                        <a:pt x="503" y="6128"/>
                      </a:cubicBezTo>
                      <a:lnTo>
                        <a:pt x="2052" y="6128"/>
                      </a:lnTo>
                      <a:cubicBezTo>
                        <a:pt x="2383" y="6128"/>
                        <a:pt x="2594" y="5903"/>
                        <a:pt x="2594" y="5625"/>
                      </a:cubicBezTo>
                      <a:lnTo>
                        <a:pt x="2594" y="556"/>
                      </a:lnTo>
                      <a:cubicBezTo>
                        <a:pt x="2594" y="278"/>
                        <a:pt x="2383" y="0"/>
                        <a:pt x="2052" y="0"/>
                      </a:cubicBezTo>
                      <a:close/>
                    </a:path>
                  </a:pathLst>
                </a:custGeom>
                <a:solidFill>
                  <a:srgbClr val="808080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212" name="Google Shape;532;p27">
              <a:extLst>
                <a:ext uri="{FF2B5EF4-FFF2-40B4-BE49-F238E27FC236}">
                  <a16:creationId xmlns:a16="http://schemas.microsoft.com/office/drawing/2014/main" xmlns="" id="{756B86EB-BDC9-496F-9803-D692702A2F57}"/>
                </a:ext>
              </a:extLst>
            </p:cNvPr>
            <p:cNvSpPr/>
            <p:nvPr/>
          </p:nvSpPr>
          <p:spPr>
            <a:xfrm>
              <a:off x="2415510" y="3608289"/>
              <a:ext cx="278008" cy="1899077"/>
            </a:xfrm>
            <a:custGeom>
              <a:avLst/>
              <a:gdLst/>
              <a:ahLst/>
              <a:cxnLst/>
              <a:rect l="l" t="t" r="r" b="b"/>
              <a:pathLst>
                <a:path w="5030" h="34360" extrusionOk="0">
                  <a:moveTo>
                    <a:pt x="1" y="1"/>
                  </a:moveTo>
                  <a:lnTo>
                    <a:pt x="1" y="34359"/>
                  </a:lnTo>
                  <a:lnTo>
                    <a:pt x="5030" y="34359"/>
                  </a:lnTo>
                  <a:lnTo>
                    <a:pt x="5030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533;p27">
              <a:extLst>
                <a:ext uri="{FF2B5EF4-FFF2-40B4-BE49-F238E27FC236}">
                  <a16:creationId xmlns:a16="http://schemas.microsoft.com/office/drawing/2014/main" xmlns="" id="{81E796A1-5BC5-4F50-9C7F-FE67D512F613}"/>
                </a:ext>
              </a:extLst>
            </p:cNvPr>
            <p:cNvSpPr/>
            <p:nvPr/>
          </p:nvSpPr>
          <p:spPr>
            <a:xfrm>
              <a:off x="2653282" y="3608289"/>
              <a:ext cx="40237" cy="1899077"/>
            </a:xfrm>
            <a:custGeom>
              <a:avLst/>
              <a:gdLst/>
              <a:ahLst/>
              <a:cxnLst/>
              <a:rect l="l" t="t" r="r" b="b"/>
              <a:pathLst>
                <a:path w="728" h="34360" extrusionOk="0">
                  <a:moveTo>
                    <a:pt x="0" y="1"/>
                  </a:moveTo>
                  <a:lnTo>
                    <a:pt x="0" y="34359"/>
                  </a:lnTo>
                  <a:lnTo>
                    <a:pt x="728" y="34359"/>
                  </a:lnTo>
                  <a:lnTo>
                    <a:pt x="728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534;p27">
              <a:extLst>
                <a:ext uri="{FF2B5EF4-FFF2-40B4-BE49-F238E27FC236}">
                  <a16:creationId xmlns:a16="http://schemas.microsoft.com/office/drawing/2014/main" xmlns="" id="{9A6AE7D0-D627-481B-A33D-812CA67904B9}"/>
                </a:ext>
              </a:extLst>
            </p:cNvPr>
            <p:cNvSpPr/>
            <p:nvPr/>
          </p:nvSpPr>
          <p:spPr>
            <a:xfrm>
              <a:off x="2510630" y="3669749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1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535;p27">
              <a:extLst>
                <a:ext uri="{FF2B5EF4-FFF2-40B4-BE49-F238E27FC236}">
                  <a16:creationId xmlns:a16="http://schemas.microsoft.com/office/drawing/2014/main" xmlns="" id="{557306C8-242D-4DBA-8FB4-94849A3A1AFC}"/>
                </a:ext>
              </a:extLst>
            </p:cNvPr>
            <p:cNvSpPr/>
            <p:nvPr/>
          </p:nvSpPr>
          <p:spPr>
            <a:xfrm>
              <a:off x="2571316" y="3745856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536;p27">
              <a:extLst>
                <a:ext uri="{FF2B5EF4-FFF2-40B4-BE49-F238E27FC236}">
                  <a16:creationId xmlns:a16="http://schemas.microsoft.com/office/drawing/2014/main" xmlns="" id="{37BD1422-08DB-40E3-9969-56CAB3BF27B8}"/>
                </a:ext>
              </a:extLst>
            </p:cNvPr>
            <p:cNvSpPr/>
            <p:nvPr/>
          </p:nvSpPr>
          <p:spPr>
            <a:xfrm>
              <a:off x="2571316" y="3848990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537;p27">
              <a:extLst>
                <a:ext uri="{FF2B5EF4-FFF2-40B4-BE49-F238E27FC236}">
                  <a16:creationId xmlns:a16="http://schemas.microsoft.com/office/drawing/2014/main" xmlns="" id="{F8B6D48A-0D31-48F5-88FC-5D4331A434F5}"/>
                </a:ext>
              </a:extLst>
            </p:cNvPr>
            <p:cNvSpPr/>
            <p:nvPr/>
          </p:nvSpPr>
          <p:spPr>
            <a:xfrm>
              <a:off x="2571316" y="3955771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538;p27">
              <a:extLst>
                <a:ext uri="{FF2B5EF4-FFF2-40B4-BE49-F238E27FC236}">
                  <a16:creationId xmlns:a16="http://schemas.microsoft.com/office/drawing/2014/main" xmlns="" id="{A451E4C8-67B5-4AB9-BC4B-F50ACFB56831}"/>
                </a:ext>
              </a:extLst>
            </p:cNvPr>
            <p:cNvSpPr/>
            <p:nvPr/>
          </p:nvSpPr>
          <p:spPr>
            <a:xfrm>
              <a:off x="2571316" y="412036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539;p27">
              <a:extLst>
                <a:ext uri="{FF2B5EF4-FFF2-40B4-BE49-F238E27FC236}">
                  <a16:creationId xmlns:a16="http://schemas.microsoft.com/office/drawing/2014/main" xmlns="" id="{90304A48-6E5B-4376-AE6F-9F45056E29BA}"/>
                </a:ext>
              </a:extLst>
            </p:cNvPr>
            <p:cNvSpPr/>
            <p:nvPr/>
          </p:nvSpPr>
          <p:spPr>
            <a:xfrm>
              <a:off x="2571316" y="4227147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540;p27">
              <a:extLst>
                <a:ext uri="{FF2B5EF4-FFF2-40B4-BE49-F238E27FC236}">
                  <a16:creationId xmlns:a16="http://schemas.microsoft.com/office/drawing/2014/main" xmlns="" id="{D6204825-D4BE-488A-BAD7-A8F242BD5C95}"/>
                </a:ext>
              </a:extLst>
            </p:cNvPr>
            <p:cNvSpPr/>
            <p:nvPr/>
          </p:nvSpPr>
          <p:spPr>
            <a:xfrm>
              <a:off x="2571316" y="4333984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541;p27">
              <a:extLst>
                <a:ext uri="{FF2B5EF4-FFF2-40B4-BE49-F238E27FC236}">
                  <a16:creationId xmlns:a16="http://schemas.microsoft.com/office/drawing/2014/main" xmlns="" id="{571064EF-0C69-47FB-9B3F-AB748AC09695}"/>
                </a:ext>
              </a:extLst>
            </p:cNvPr>
            <p:cNvSpPr/>
            <p:nvPr/>
          </p:nvSpPr>
          <p:spPr>
            <a:xfrm>
              <a:off x="2571316" y="4495649"/>
              <a:ext cx="122202" cy="8788"/>
            </a:xfrm>
            <a:custGeom>
              <a:avLst/>
              <a:gdLst/>
              <a:ahLst/>
              <a:cxnLst/>
              <a:rect l="l" t="t" r="r" b="b"/>
              <a:pathLst>
                <a:path w="2211" h="159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542;p27">
              <a:extLst>
                <a:ext uri="{FF2B5EF4-FFF2-40B4-BE49-F238E27FC236}">
                  <a16:creationId xmlns:a16="http://schemas.microsoft.com/office/drawing/2014/main" xmlns="" id="{AB9583F4-9E14-4948-B93B-30114C08478E}"/>
                </a:ext>
              </a:extLst>
            </p:cNvPr>
            <p:cNvSpPr/>
            <p:nvPr/>
          </p:nvSpPr>
          <p:spPr>
            <a:xfrm>
              <a:off x="2571316" y="4598782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0"/>
                  </a:moveTo>
                  <a:lnTo>
                    <a:pt x="1" y="225"/>
                  </a:lnTo>
                  <a:lnTo>
                    <a:pt x="2211" y="225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543;p27">
              <a:extLst>
                <a:ext uri="{FF2B5EF4-FFF2-40B4-BE49-F238E27FC236}">
                  <a16:creationId xmlns:a16="http://schemas.microsoft.com/office/drawing/2014/main" xmlns="" id="{38BAEA61-3FBB-46DD-BDFA-55BC2F3A01CB}"/>
                </a:ext>
              </a:extLst>
            </p:cNvPr>
            <p:cNvSpPr/>
            <p:nvPr/>
          </p:nvSpPr>
          <p:spPr>
            <a:xfrm>
              <a:off x="2571316" y="4705564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1"/>
                  </a:moveTo>
                  <a:lnTo>
                    <a:pt x="1" y="173"/>
                  </a:lnTo>
                  <a:lnTo>
                    <a:pt x="2211" y="173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544;p27">
              <a:extLst>
                <a:ext uri="{FF2B5EF4-FFF2-40B4-BE49-F238E27FC236}">
                  <a16:creationId xmlns:a16="http://schemas.microsoft.com/office/drawing/2014/main" xmlns="" id="{C0A4EDB6-62E1-4DFF-B62C-5E263E10B5DD}"/>
                </a:ext>
              </a:extLst>
            </p:cNvPr>
            <p:cNvSpPr/>
            <p:nvPr/>
          </p:nvSpPr>
          <p:spPr>
            <a:xfrm>
              <a:off x="2571316" y="4867229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545;p27">
              <a:extLst>
                <a:ext uri="{FF2B5EF4-FFF2-40B4-BE49-F238E27FC236}">
                  <a16:creationId xmlns:a16="http://schemas.microsoft.com/office/drawing/2014/main" xmlns="" id="{A2251814-6D4A-43F9-9D21-F2924CF3BD4B}"/>
                </a:ext>
              </a:extLst>
            </p:cNvPr>
            <p:cNvSpPr/>
            <p:nvPr/>
          </p:nvSpPr>
          <p:spPr>
            <a:xfrm>
              <a:off x="2571316" y="4974010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1"/>
                  </a:moveTo>
                  <a:lnTo>
                    <a:pt x="1" y="160"/>
                  </a:lnTo>
                  <a:lnTo>
                    <a:pt x="2211" y="160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546;p27">
              <a:extLst>
                <a:ext uri="{FF2B5EF4-FFF2-40B4-BE49-F238E27FC236}">
                  <a16:creationId xmlns:a16="http://schemas.microsoft.com/office/drawing/2014/main" xmlns="" id="{9CAD2FF1-0C28-48DD-8631-EB60EBA18E7D}"/>
                </a:ext>
              </a:extLst>
            </p:cNvPr>
            <p:cNvSpPr/>
            <p:nvPr/>
          </p:nvSpPr>
          <p:spPr>
            <a:xfrm>
              <a:off x="2571316" y="5080847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547;p27">
              <a:extLst>
                <a:ext uri="{FF2B5EF4-FFF2-40B4-BE49-F238E27FC236}">
                  <a16:creationId xmlns:a16="http://schemas.microsoft.com/office/drawing/2014/main" xmlns="" id="{A95F1797-8713-46FC-8BB5-6A9FC408FA82}"/>
                </a:ext>
              </a:extLst>
            </p:cNvPr>
            <p:cNvSpPr/>
            <p:nvPr/>
          </p:nvSpPr>
          <p:spPr>
            <a:xfrm>
              <a:off x="2571316" y="5242512"/>
              <a:ext cx="122202" cy="8843"/>
            </a:xfrm>
            <a:custGeom>
              <a:avLst/>
              <a:gdLst/>
              <a:ahLst/>
              <a:cxnLst/>
              <a:rect l="l" t="t" r="r" b="b"/>
              <a:pathLst>
                <a:path w="2211" h="160" extrusionOk="0">
                  <a:moveTo>
                    <a:pt x="1" y="0"/>
                  </a:moveTo>
                  <a:lnTo>
                    <a:pt x="1" y="159"/>
                  </a:lnTo>
                  <a:lnTo>
                    <a:pt x="2211" y="159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548;p27">
              <a:extLst>
                <a:ext uri="{FF2B5EF4-FFF2-40B4-BE49-F238E27FC236}">
                  <a16:creationId xmlns:a16="http://schemas.microsoft.com/office/drawing/2014/main" xmlns="" id="{ED31FC63-D703-4B59-8884-B6B31AFA0B6F}"/>
                </a:ext>
              </a:extLst>
            </p:cNvPr>
            <p:cNvSpPr/>
            <p:nvPr/>
          </p:nvSpPr>
          <p:spPr>
            <a:xfrm>
              <a:off x="2571316" y="5348575"/>
              <a:ext cx="122202" cy="9562"/>
            </a:xfrm>
            <a:custGeom>
              <a:avLst/>
              <a:gdLst/>
              <a:ahLst/>
              <a:cxnLst/>
              <a:rect l="l" t="t" r="r" b="b"/>
              <a:pathLst>
                <a:path w="2211" h="173" extrusionOk="0">
                  <a:moveTo>
                    <a:pt x="1" y="0"/>
                  </a:moveTo>
                  <a:lnTo>
                    <a:pt x="1" y="172"/>
                  </a:lnTo>
                  <a:lnTo>
                    <a:pt x="2211" y="172"/>
                  </a:lnTo>
                  <a:lnTo>
                    <a:pt x="2211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549;p27">
              <a:extLst>
                <a:ext uri="{FF2B5EF4-FFF2-40B4-BE49-F238E27FC236}">
                  <a16:creationId xmlns:a16="http://schemas.microsoft.com/office/drawing/2014/main" xmlns="" id="{6933254A-2B66-4231-85FE-4A59FB922D9B}"/>
                </a:ext>
              </a:extLst>
            </p:cNvPr>
            <p:cNvSpPr/>
            <p:nvPr/>
          </p:nvSpPr>
          <p:spPr>
            <a:xfrm>
              <a:off x="2571316" y="5452427"/>
              <a:ext cx="122202" cy="12491"/>
            </a:xfrm>
            <a:custGeom>
              <a:avLst/>
              <a:gdLst/>
              <a:ahLst/>
              <a:cxnLst/>
              <a:rect l="l" t="t" r="r" b="b"/>
              <a:pathLst>
                <a:path w="2211" h="226" extrusionOk="0">
                  <a:moveTo>
                    <a:pt x="1" y="1"/>
                  </a:moveTo>
                  <a:lnTo>
                    <a:pt x="1" y="226"/>
                  </a:lnTo>
                  <a:lnTo>
                    <a:pt x="2211" y="226"/>
                  </a:lnTo>
                  <a:lnTo>
                    <a:pt x="2211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550;p27">
              <a:extLst>
                <a:ext uri="{FF2B5EF4-FFF2-40B4-BE49-F238E27FC236}">
                  <a16:creationId xmlns:a16="http://schemas.microsoft.com/office/drawing/2014/main" xmlns="" id="{D8572276-64CC-425D-A478-F43E1A7C7328}"/>
                </a:ext>
              </a:extLst>
            </p:cNvPr>
            <p:cNvSpPr/>
            <p:nvPr/>
          </p:nvSpPr>
          <p:spPr>
            <a:xfrm>
              <a:off x="2510630" y="4041384"/>
              <a:ext cx="182888" cy="12491"/>
            </a:xfrm>
            <a:custGeom>
              <a:avLst/>
              <a:gdLst/>
              <a:ahLst/>
              <a:cxnLst/>
              <a:rect l="l" t="t" r="r" b="b"/>
              <a:pathLst>
                <a:path w="3309" h="226" extrusionOk="0">
                  <a:moveTo>
                    <a:pt x="0" y="0"/>
                  </a:moveTo>
                  <a:lnTo>
                    <a:pt x="0" y="225"/>
                  </a:lnTo>
                  <a:lnTo>
                    <a:pt x="3309" y="225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551;p27">
              <a:extLst>
                <a:ext uri="{FF2B5EF4-FFF2-40B4-BE49-F238E27FC236}">
                  <a16:creationId xmlns:a16="http://schemas.microsoft.com/office/drawing/2014/main" xmlns="" id="{EA446A83-B25D-4578-A366-F5EED8714B4A}"/>
                </a:ext>
              </a:extLst>
            </p:cNvPr>
            <p:cNvSpPr/>
            <p:nvPr/>
          </p:nvSpPr>
          <p:spPr>
            <a:xfrm>
              <a:off x="2510630" y="4415894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0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DD56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552;p27">
              <a:extLst>
                <a:ext uri="{FF2B5EF4-FFF2-40B4-BE49-F238E27FC236}">
                  <a16:creationId xmlns:a16="http://schemas.microsoft.com/office/drawing/2014/main" xmlns="" id="{4B465406-CCEB-41F6-9969-AAFE60350B4F}"/>
                </a:ext>
              </a:extLst>
            </p:cNvPr>
            <p:cNvSpPr/>
            <p:nvPr/>
          </p:nvSpPr>
          <p:spPr>
            <a:xfrm>
              <a:off x="2510630" y="4788248"/>
              <a:ext cx="182888" cy="8843"/>
            </a:xfrm>
            <a:custGeom>
              <a:avLst/>
              <a:gdLst/>
              <a:ahLst/>
              <a:cxnLst/>
              <a:rect l="l" t="t" r="r" b="b"/>
              <a:pathLst>
                <a:path w="3309" h="160" extrusionOk="0">
                  <a:moveTo>
                    <a:pt x="0" y="0"/>
                  </a:moveTo>
                  <a:lnTo>
                    <a:pt x="0" y="159"/>
                  </a:lnTo>
                  <a:lnTo>
                    <a:pt x="3309" y="159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553;p27">
              <a:extLst>
                <a:ext uri="{FF2B5EF4-FFF2-40B4-BE49-F238E27FC236}">
                  <a16:creationId xmlns:a16="http://schemas.microsoft.com/office/drawing/2014/main" xmlns="" id="{B07E5668-BE47-49D8-9F0D-CE8F181A746A}"/>
                </a:ext>
              </a:extLst>
            </p:cNvPr>
            <p:cNvSpPr/>
            <p:nvPr/>
          </p:nvSpPr>
          <p:spPr>
            <a:xfrm>
              <a:off x="2510630" y="5162757"/>
              <a:ext cx="182888" cy="9562"/>
            </a:xfrm>
            <a:custGeom>
              <a:avLst/>
              <a:gdLst/>
              <a:ahLst/>
              <a:cxnLst/>
              <a:rect l="l" t="t" r="r" b="b"/>
              <a:pathLst>
                <a:path w="3309" h="173" extrusionOk="0">
                  <a:moveTo>
                    <a:pt x="0" y="1"/>
                  </a:moveTo>
                  <a:lnTo>
                    <a:pt x="0" y="173"/>
                  </a:lnTo>
                  <a:lnTo>
                    <a:pt x="3309" y="173"/>
                  </a:lnTo>
                  <a:lnTo>
                    <a:pt x="3309" y="1"/>
                  </a:lnTo>
                  <a:close/>
                </a:path>
              </a:pathLst>
            </a:custGeom>
            <a:solidFill>
              <a:srgbClr val="EA781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554;p27">
              <a:extLst>
                <a:ext uri="{FF2B5EF4-FFF2-40B4-BE49-F238E27FC236}">
                  <a16:creationId xmlns:a16="http://schemas.microsoft.com/office/drawing/2014/main" xmlns="" id="{98052098-82D0-4C42-8D07-08E76756DAA9}"/>
                </a:ext>
              </a:extLst>
            </p:cNvPr>
            <p:cNvSpPr/>
            <p:nvPr/>
          </p:nvSpPr>
          <p:spPr>
            <a:xfrm>
              <a:off x="2598398" y="4303254"/>
              <a:ext cx="317526" cy="1058089"/>
            </a:xfrm>
            <a:custGeom>
              <a:avLst/>
              <a:gdLst/>
              <a:ahLst/>
              <a:cxnLst/>
              <a:rect l="l" t="t" r="r" b="b"/>
              <a:pathLst>
                <a:path w="5745" h="19144" extrusionOk="0">
                  <a:moveTo>
                    <a:pt x="3097" y="0"/>
                  </a:moveTo>
                  <a:lnTo>
                    <a:pt x="450" y="331"/>
                  </a:lnTo>
                  <a:cubicBezTo>
                    <a:pt x="67" y="2263"/>
                    <a:pt x="0" y="5466"/>
                    <a:pt x="397" y="8987"/>
                  </a:cubicBezTo>
                  <a:cubicBezTo>
                    <a:pt x="1047" y="14626"/>
                    <a:pt x="2590" y="19143"/>
                    <a:pt x="3848" y="19143"/>
                  </a:cubicBezTo>
                  <a:cubicBezTo>
                    <a:pt x="3872" y="19143"/>
                    <a:pt x="3895" y="19142"/>
                    <a:pt x="3918" y="19138"/>
                  </a:cubicBezTo>
                  <a:cubicBezTo>
                    <a:pt x="5242" y="18980"/>
                    <a:pt x="5744" y="14228"/>
                    <a:pt x="5083" y="8497"/>
                  </a:cubicBezTo>
                  <a:cubicBezTo>
                    <a:pt x="4633" y="4911"/>
                    <a:pt x="3918" y="1827"/>
                    <a:pt x="309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555;p27">
              <a:extLst>
                <a:ext uri="{FF2B5EF4-FFF2-40B4-BE49-F238E27FC236}">
                  <a16:creationId xmlns:a16="http://schemas.microsoft.com/office/drawing/2014/main" xmlns="" id="{DDCD966B-1DCF-45C6-988F-74F6AA004565}"/>
                </a:ext>
              </a:extLst>
            </p:cNvPr>
            <p:cNvSpPr/>
            <p:nvPr/>
          </p:nvSpPr>
          <p:spPr>
            <a:xfrm>
              <a:off x="2607905" y="4617077"/>
              <a:ext cx="286796" cy="744266"/>
            </a:xfrm>
            <a:custGeom>
              <a:avLst/>
              <a:gdLst/>
              <a:ahLst/>
              <a:cxnLst/>
              <a:rect l="l" t="t" r="r" b="b"/>
              <a:pathLst>
                <a:path w="5189" h="13466" extrusionOk="0">
                  <a:moveTo>
                    <a:pt x="0" y="0"/>
                  </a:moveTo>
                  <a:cubicBezTo>
                    <a:pt x="53" y="1059"/>
                    <a:pt x="106" y="2158"/>
                    <a:pt x="225" y="3309"/>
                  </a:cubicBezTo>
                  <a:cubicBezTo>
                    <a:pt x="875" y="8948"/>
                    <a:pt x="2418" y="13465"/>
                    <a:pt x="3676" y="13465"/>
                  </a:cubicBezTo>
                  <a:cubicBezTo>
                    <a:pt x="3700" y="13465"/>
                    <a:pt x="3723" y="13464"/>
                    <a:pt x="3746" y="13460"/>
                  </a:cubicBezTo>
                  <a:cubicBezTo>
                    <a:pt x="4686" y="13355"/>
                    <a:pt x="5189" y="10919"/>
                    <a:pt x="5189" y="7505"/>
                  </a:cubicBezTo>
                  <a:lnTo>
                    <a:pt x="5189" y="7505"/>
                  </a:lnTo>
                  <a:cubicBezTo>
                    <a:pt x="4695" y="7986"/>
                    <a:pt x="4237" y="8200"/>
                    <a:pt x="3813" y="8200"/>
                  </a:cubicBezTo>
                  <a:cubicBezTo>
                    <a:pt x="1860" y="8200"/>
                    <a:pt x="631" y="3676"/>
                    <a:pt x="0" y="0"/>
                  </a:cubicBezTo>
                  <a:close/>
                </a:path>
              </a:pathLst>
            </a:custGeom>
            <a:solidFill>
              <a:srgbClr val="BDB8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556;p27">
              <a:extLst>
                <a:ext uri="{FF2B5EF4-FFF2-40B4-BE49-F238E27FC236}">
                  <a16:creationId xmlns:a16="http://schemas.microsoft.com/office/drawing/2014/main" xmlns="" id="{32CB2EA9-2433-46C6-8B28-BB719B1E6FEF}"/>
                </a:ext>
              </a:extLst>
            </p:cNvPr>
            <p:cNvSpPr/>
            <p:nvPr/>
          </p:nvSpPr>
          <p:spPr>
            <a:xfrm>
              <a:off x="2723474" y="4415452"/>
              <a:ext cx="101034" cy="247886"/>
            </a:xfrm>
            <a:custGeom>
              <a:avLst/>
              <a:gdLst/>
              <a:ahLst/>
              <a:cxnLst/>
              <a:rect l="l" t="t" r="r" b="b"/>
              <a:pathLst>
                <a:path w="1828" h="4485" extrusionOk="0">
                  <a:moveTo>
                    <a:pt x="561" y="1"/>
                  </a:moveTo>
                  <a:cubicBezTo>
                    <a:pt x="542" y="1"/>
                    <a:pt x="522" y="3"/>
                    <a:pt x="504" y="8"/>
                  </a:cubicBezTo>
                  <a:cubicBezTo>
                    <a:pt x="173" y="75"/>
                    <a:pt x="1" y="1120"/>
                    <a:pt x="226" y="2325"/>
                  </a:cubicBezTo>
                  <a:cubicBezTo>
                    <a:pt x="445" y="3561"/>
                    <a:pt x="914" y="4484"/>
                    <a:pt x="1244" y="4484"/>
                  </a:cubicBezTo>
                  <a:cubicBezTo>
                    <a:pt x="1253" y="4484"/>
                    <a:pt x="1262" y="4483"/>
                    <a:pt x="1271" y="4482"/>
                  </a:cubicBezTo>
                  <a:cubicBezTo>
                    <a:pt x="1655" y="4376"/>
                    <a:pt x="1827" y="3317"/>
                    <a:pt x="1602" y="2113"/>
                  </a:cubicBezTo>
                  <a:cubicBezTo>
                    <a:pt x="1388" y="955"/>
                    <a:pt x="935" y="1"/>
                    <a:pt x="56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557;p27">
              <a:extLst>
                <a:ext uri="{FF2B5EF4-FFF2-40B4-BE49-F238E27FC236}">
                  <a16:creationId xmlns:a16="http://schemas.microsoft.com/office/drawing/2014/main" xmlns="" id="{F8C8A1F7-9E5D-43E5-A185-E58EA3A619AA}"/>
                </a:ext>
              </a:extLst>
            </p:cNvPr>
            <p:cNvSpPr/>
            <p:nvPr/>
          </p:nvSpPr>
          <p:spPr>
            <a:xfrm>
              <a:off x="2525221" y="3916253"/>
              <a:ext cx="396562" cy="371691"/>
            </a:xfrm>
            <a:custGeom>
              <a:avLst/>
              <a:gdLst/>
              <a:ahLst/>
              <a:cxnLst/>
              <a:rect l="l" t="t" r="r" b="b"/>
              <a:pathLst>
                <a:path w="7175" h="6725" extrusionOk="0">
                  <a:moveTo>
                    <a:pt x="993" y="1"/>
                  </a:moveTo>
                  <a:cubicBezTo>
                    <a:pt x="2317" y="2489"/>
                    <a:pt x="663" y="2595"/>
                    <a:pt x="332" y="4143"/>
                  </a:cubicBezTo>
                  <a:cubicBezTo>
                    <a:pt x="1" y="5679"/>
                    <a:pt x="1443" y="6724"/>
                    <a:pt x="1443" y="6724"/>
                  </a:cubicBezTo>
                  <a:lnTo>
                    <a:pt x="4580" y="6393"/>
                  </a:lnTo>
                  <a:cubicBezTo>
                    <a:pt x="7174" y="1430"/>
                    <a:pt x="994" y="1"/>
                    <a:pt x="993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558;p27">
              <a:extLst>
                <a:ext uri="{FF2B5EF4-FFF2-40B4-BE49-F238E27FC236}">
                  <a16:creationId xmlns:a16="http://schemas.microsoft.com/office/drawing/2014/main" xmlns="" id="{3150328E-E438-446D-913A-0E053202E519}"/>
                </a:ext>
              </a:extLst>
            </p:cNvPr>
            <p:cNvSpPr/>
            <p:nvPr/>
          </p:nvSpPr>
          <p:spPr>
            <a:xfrm>
              <a:off x="2568387" y="4063935"/>
              <a:ext cx="246559" cy="224009"/>
            </a:xfrm>
            <a:custGeom>
              <a:avLst/>
              <a:gdLst/>
              <a:ahLst/>
              <a:cxnLst/>
              <a:rect l="l" t="t" r="r" b="b"/>
              <a:pathLst>
                <a:path w="4461" h="4053" extrusionOk="0">
                  <a:moveTo>
                    <a:pt x="3299" y="0"/>
                  </a:moveTo>
                  <a:cubicBezTo>
                    <a:pt x="3169" y="0"/>
                    <a:pt x="3085" y="164"/>
                    <a:pt x="3085" y="585"/>
                  </a:cubicBezTo>
                  <a:cubicBezTo>
                    <a:pt x="3069" y="1166"/>
                    <a:pt x="2954" y="1354"/>
                    <a:pt x="2792" y="1354"/>
                  </a:cubicBezTo>
                  <a:cubicBezTo>
                    <a:pt x="2490" y="1354"/>
                    <a:pt x="2027" y="703"/>
                    <a:pt x="1739" y="703"/>
                  </a:cubicBezTo>
                  <a:cubicBezTo>
                    <a:pt x="1652" y="703"/>
                    <a:pt x="1582" y="762"/>
                    <a:pt x="1536" y="916"/>
                  </a:cubicBezTo>
                  <a:cubicBezTo>
                    <a:pt x="1340" y="1528"/>
                    <a:pt x="1938" y="3037"/>
                    <a:pt x="1419" y="3037"/>
                  </a:cubicBezTo>
                  <a:cubicBezTo>
                    <a:pt x="1377" y="3037"/>
                    <a:pt x="1328" y="3027"/>
                    <a:pt x="1271" y="3007"/>
                  </a:cubicBezTo>
                  <a:cubicBezTo>
                    <a:pt x="708" y="2797"/>
                    <a:pt x="369" y="2411"/>
                    <a:pt x="211" y="2411"/>
                  </a:cubicBezTo>
                  <a:cubicBezTo>
                    <a:pt x="119" y="2411"/>
                    <a:pt x="87" y="2538"/>
                    <a:pt x="107" y="2901"/>
                  </a:cubicBezTo>
                  <a:cubicBezTo>
                    <a:pt x="107" y="3126"/>
                    <a:pt x="54" y="3285"/>
                    <a:pt x="1" y="3391"/>
                  </a:cubicBezTo>
                  <a:cubicBezTo>
                    <a:pt x="332" y="3841"/>
                    <a:pt x="662" y="4052"/>
                    <a:pt x="662" y="4052"/>
                  </a:cubicBezTo>
                  <a:lnTo>
                    <a:pt x="3799" y="3721"/>
                  </a:lnTo>
                  <a:cubicBezTo>
                    <a:pt x="4249" y="2848"/>
                    <a:pt x="4461" y="2067"/>
                    <a:pt x="4408" y="1352"/>
                  </a:cubicBezTo>
                  <a:cubicBezTo>
                    <a:pt x="4074" y="756"/>
                    <a:pt x="3580" y="0"/>
                    <a:pt x="32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559;p27">
              <a:extLst>
                <a:ext uri="{FF2B5EF4-FFF2-40B4-BE49-F238E27FC236}">
                  <a16:creationId xmlns:a16="http://schemas.microsoft.com/office/drawing/2014/main" xmlns="" id="{4E49B5C9-9DBF-4C87-9D7B-889A3BE664DE}"/>
                </a:ext>
              </a:extLst>
            </p:cNvPr>
            <p:cNvSpPr/>
            <p:nvPr/>
          </p:nvSpPr>
          <p:spPr>
            <a:xfrm>
              <a:off x="2586681" y="4259646"/>
              <a:ext cx="216603" cy="130382"/>
            </a:xfrm>
            <a:custGeom>
              <a:avLst/>
              <a:gdLst/>
              <a:ahLst/>
              <a:cxnLst/>
              <a:rect l="l" t="t" r="r" b="b"/>
              <a:pathLst>
                <a:path w="3919" h="2359" extrusionOk="0">
                  <a:moveTo>
                    <a:pt x="3604" y="1"/>
                  </a:moveTo>
                  <a:cubicBezTo>
                    <a:pt x="3580" y="1"/>
                    <a:pt x="3553" y="7"/>
                    <a:pt x="3521" y="22"/>
                  </a:cubicBezTo>
                  <a:lnTo>
                    <a:pt x="106" y="405"/>
                  </a:lnTo>
                  <a:cubicBezTo>
                    <a:pt x="54" y="405"/>
                    <a:pt x="1" y="458"/>
                    <a:pt x="1" y="511"/>
                  </a:cubicBezTo>
                  <a:lnTo>
                    <a:pt x="159" y="2232"/>
                  </a:lnTo>
                  <a:cubicBezTo>
                    <a:pt x="159" y="2309"/>
                    <a:pt x="223" y="2359"/>
                    <a:pt x="278" y="2359"/>
                  </a:cubicBezTo>
                  <a:cubicBezTo>
                    <a:pt x="298" y="2359"/>
                    <a:pt x="317" y="2352"/>
                    <a:pt x="331" y="2338"/>
                  </a:cubicBezTo>
                  <a:lnTo>
                    <a:pt x="3799" y="1954"/>
                  </a:lnTo>
                  <a:cubicBezTo>
                    <a:pt x="3852" y="1954"/>
                    <a:pt x="3918" y="1901"/>
                    <a:pt x="3918" y="1782"/>
                  </a:cubicBezTo>
                  <a:lnTo>
                    <a:pt x="3746" y="127"/>
                  </a:lnTo>
                  <a:cubicBezTo>
                    <a:pt x="3707" y="50"/>
                    <a:pt x="3669" y="1"/>
                    <a:pt x="3604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560;p27">
              <a:extLst>
                <a:ext uri="{FF2B5EF4-FFF2-40B4-BE49-F238E27FC236}">
                  <a16:creationId xmlns:a16="http://schemas.microsoft.com/office/drawing/2014/main" xmlns="" id="{B44B5DFA-7D80-4F1A-AE03-8FEAACEF2203}"/>
                </a:ext>
              </a:extLst>
            </p:cNvPr>
            <p:cNvSpPr/>
            <p:nvPr/>
          </p:nvSpPr>
          <p:spPr>
            <a:xfrm rot="41933">
              <a:off x="2590197" y="4314548"/>
              <a:ext cx="215526" cy="77273"/>
            </a:xfrm>
            <a:custGeom>
              <a:avLst/>
              <a:gdLst/>
              <a:ahLst/>
              <a:cxnLst/>
              <a:rect l="l" t="t" r="r" b="b"/>
              <a:pathLst>
                <a:path w="3866" h="1398" extrusionOk="0">
                  <a:moveTo>
                    <a:pt x="3746" y="0"/>
                  </a:moveTo>
                  <a:lnTo>
                    <a:pt x="1" y="437"/>
                  </a:lnTo>
                  <a:lnTo>
                    <a:pt x="106" y="1271"/>
                  </a:lnTo>
                  <a:cubicBezTo>
                    <a:pt x="106" y="1348"/>
                    <a:pt x="170" y="1398"/>
                    <a:pt x="225" y="1398"/>
                  </a:cubicBezTo>
                  <a:cubicBezTo>
                    <a:pt x="245" y="1398"/>
                    <a:pt x="264" y="1391"/>
                    <a:pt x="278" y="1377"/>
                  </a:cubicBezTo>
                  <a:lnTo>
                    <a:pt x="3746" y="993"/>
                  </a:lnTo>
                  <a:cubicBezTo>
                    <a:pt x="3799" y="993"/>
                    <a:pt x="3865" y="940"/>
                    <a:pt x="3865" y="821"/>
                  </a:cubicBezTo>
                  <a:lnTo>
                    <a:pt x="3746" y="0"/>
                  </a:lnTo>
                  <a:close/>
                </a:path>
              </a:pathLst>
            </a:custGeom>
            <a:solidFill>
              <a:srgbClr val="CCC4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561;p27">
              <a:extLst>
                <a:ext uri="{FF2B5EF4-FFF2-40B4-BE49-F238E27FC236}">
                  <a16:creationId xmlns:a16="http://schemas.microsoft.com/office/drawing/2014/main" xmlns="" id="{D082B021-A386-43D4-99F1-601F9858A307}"/>
                </a:ext>
              </a:extLst>
            </p:cNvPr>
            <p:cNvSpPr/>
            <p:nvPr/>
          </p:nvSpPr>
          <p:spPr>
            <a:xfrm>
              <a:off x="2724193" y="5007670"/>
              <a:ext cx="239982" cy="242138"/>
            </a:xfrm>
            <a:custGeom>
              <a:avLst/>
              <a:gdLst/>
              <a:ahLst/>
              <a:cxnLst/>
              <a:rect l="l" t="t" r="r" b="b"/>
              <a:pathLst>
                <a:path w="4342" h="4381" extrusionOk="0">
                  <a:moveTo>
                    <a:pt x="2635" y="1"/>
                  </a:moveTo>
                  <a:lnTo>
                    <a:pt x="107" y="3085"/>
                  </a:lnTo>
                  <a:cubicBezTo>
                    <a:pt x="0" y="3839"/>
                    <a:pt x="1571" y="4380"/>
                    <a:pt x="2831" y="4380"/>
                  </a:cubicBezTo>
                  <a:cubicBezTo>
                    <a:pt x="3605" y="4380"/>
                    <a:pt x="4261" y="4177"/>
                    <a:pt x="4342" y="3693"/>
                  </a:cubicBezTo>
                  <a:lnTo>
                    <a:pt x="2635" y="1"/>
                  </a:lnTo>
                  <a:close/>
                </a:path>
              </a:pathLst>
            </a:custGeom>
            <a:solidFill>
              <a:srgbClr val="F9A98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562;p27">
              <a:extLst>
                <a:ext uri="{FF2B5EF4-FFF2-40B4-BE49-F238E27FC236}">
                  <a16:creationId xmlns:a16="http://schemas.microsoft.com/office/drawing/2014/main" xmlns="" id="{AADD5680-A88B-4DB2-AB44-BE0289A3526C}"/>
                </a:ext>
              </a:extLst>
            </p:cNvPr>
            <p:cNvSpPr/>
            <p:nvPr/>
          </p:nvSpPr>
          <p:spPr>
            <a:xfrm>
              <a:off x="2730052" y="4358081"/>
              <a:ext cx="356326" cy="853756"/>
            </a:xfrm>
            <a:custGeom>
              <a:avLst/>
              <a:gdLst/>
              <a:ahLst/>
              <a:cxnLst/>
              <a:rect l="l" t="t" r="r" b="b"/>
              <a:pathLst>
                <a:path w="6447" h="15447" extrusionOk="0">
                  <a:moveTo>
                    <a:pt x="2198" y="1"/>
                  </a:moveTo>
                  <a:lnTo>
                    <a:pt x="1" y="14785"/>
                  </a:lnTo>
                  <a:lnTo>
                    <a:pt x="4236" y="15446"/>
                  </a:lnTo>
                  <a:lnTo>
                    <a:pt x="6446" y="610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563;p27">
              <a:extLst>
                <a:ext uri="{FF2B5EF4-FFF2-40B4-BE49-F238E27FC236}">
                  <a16:creationId xmlns:a16="http://schemas.microsoft.com/office/drawing/2014/main" xmlns="" id="{8C0C76F0-1988-4F6C-B1A7-6BB1F602D357}"/>
                </a:ext>
              </a:extLst>
            </p:cNvPr>
            <p:cNvSpPr/>
            <p:nvPr/>
          </p:nvSpPr>
          <p:spPr>
            <a:xfrm>
              <a:off x="2842692" y="4373447"/>
              <a:ext cx="243685" cy="838391"/>
            </a:xfrm>
            <a:custGeom>
              <a:avLst/>
              <a:gdLst/>
              <a:ahLst/>
              <a:cxnLst/>
              <a:rect l="l" t="t" r="r" b="b"/>
              <a:pathLst>
                <a:path w="4409" h="15169" extrusionOk="0">
                  <a:moveTo>
                    <a:pt x="2198" y="1"/>
                  </a:moveTo>
                  <a:lnTo>
                    <a:pt x="1" y="14838"/>
                  </a:lnTo>
                  <a:lnTo>
                    <a:pt x="2198" y="15168"/>
                  </a:lnTo>
                  <a:lnTo>
                    <a:pt x="4408" y="332"/>
                  </a:lnTo>
                  <a:lnTo>
                    <a:pt x="2198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564;p27">
              <a:extLst>
                <a:ext uri="{FF2B5EF4-FFF2-40B4-BE49-F238E27FC236}">
                  <a16:creationId xmlns:a16="http://schemas.microsoft.com/office/drawing/2014/main" xmlns="" id="{D46CBBA8-F2A2-4830-919D-D6ACE170B776}"/>
                </a:ext>
              </a:extLst>
            </p:cNvPr>
            <p:cNvSpPr/>
            <p:nvPr/>
          </p:nvSpPr>
          <p:spPr>
            <a:xfrm>
              <a:off x="2846063" y="4187684"/>
              <a:ext cx="240314" cy="242083"/>
            </a:xfrm>
            <a:custGeom>
              <a:avLst/>
              <a:gdLst/>
              <a:ahLst/>
              <a:cxnLst/>
              <a:rect l="l" t="t" r="r" b="b"/>
              <a:pathLst>
                <a:path w="4348" h="4380" extrusionOk="0">
                  <a:moveTo>
                    <a:pt x="2587" y="0"/>
                  </a:moveTo>
                  <a:lnTo>
                    <a:pt x="99" y="3084"/>
                  </a:lnTo>
                  <a:cubicBezTo>
                    <a:pt x="0" y="3839"/>
                    <a:pt x="1569" y="4380"/>
                    <a:pt x="2830" y="4380"/>
                  </a:cubicBezTo>
                  <a:cubicBezTo>
                    <a:pt x="3604" y="4380"/>
                    <a:pt x="4262" y="4176"/>
                    <a:pt x="4347" y="3693"/>
                  </a:cubicBezTo>
                  <a:lnTo>
                    <a:pt x="2587" y="0"/>
                  </a:lnTo>
                  <a:close/>
                </a:path>
              </a:pathLst>
            </a:custGeom>
            <a:solidFill>
              <a:srgbClr val="FFE7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565;p27">
              <a:extLst>
                <a:ext uri="{FF2B5EF4-FFF2-40B4-BE49-F238E27FC236}">
                  <a16:creationId xmlns:a16="http://schemas.microsoft.com/office/drawing/2014/main" xmlns="" id="{69E3D7B6-EC35-43DC-AE4B-2A815F0F7DB6}"/>
                </a:ext>
              </a:extLst>
            </p:cNvPr>
            <p:cNvSpPr/>
            <p:nvPr/>
          </p:nvSpPr>
          <p:spPr>
            <a:xfrm>
              <a:off x="2942952" y="4186493"/>
              <a:ext cx="79755" cy="77267"/>
            </a:xfrm>
            <a:custGeom>
              <a:avLst/>
              <a:gdLst/>
              <a:ahLst/>
              <a:cxnLst/>
              <a:rect l="l" t="t" r="r" b="b"/>
              <a:pathLst>
                <a:path w="1443" h="1398" extrusionOk="0">
                  <a:moveTo>
                    <a:pt x="834" y="0"/>
                  </a:moveTo>
                  <a:lnTo>
                    <a:pt x="0" y="1046"/>
                  </a:lnTo>
                  <a:cubicBezTo>
                    <a:pt x="172" y="1218"/>
                    <a:pt x="384" y="1324"/>
                    <a:pt x="662" y="1377"/>
                  </a:cubicBezTo>
                  <a:cubicBezTo>
                    <a:pt x="736" y="1391"/>
                    <a:pt x="811" y="1397"/>
                    <a:pt x="884" y="1397"/>
                  </a:cubicBezTo>
                  <a:cubicBezTo>
                    <a:pt x="1085" y="1397"/>
                    <a:pt x="1278" y="1348"/>
                    <a:pt x="1443" y="1271"/>
                  </a:cubicBezTo>
                  <a:lnTo>
                    <a:pt x="834" y="0"/>
                  </a:lnTo>
                  <a:close/>
                </a:path>
              </a:pathLst>
            </a:custGeom>
            <a:solidFill>
              <a:srgbClr val="233E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566;p27">
              <a:extLst>
                <a:ext uri="{FF2B5EF4-FFF2-40B4-BE49-F238E27FC236}">
                  <a16:creationId xmlns:a16="http://schemas.microsoft.com/office/drawing/2014/main" xmlns="" id="{695748A1-FD99-49B2-B64C-0CBCF95652DF}"/>
                </a:ext>
              </a:extLst>
            </p:cNvPr>
            <p:cNvSpPr/>
            <p:nvPr/>
          </p:nvSpPr>
          <p:spPr>
            <a:xfrm>
              <a:off x="2339458" y="4663117"/>
              <a:ext cx="777649" cy="963467"/>
            </a:xfrm>
            <a:custGeom>
              <a:avLst/>
              <a:gdLst/>
              <a:ahLst/>
              <a:cxnLst/>
              <a:rect l="l" t="t" r="r" b="b"/>
              <a:pathLst>
                <a:path w="14070" h="17432" extrusionOk="0">
                  <a:moveTo>
                    <a:pt x="0" y="1"/>
                  </a:moveTo>
                  <a:lnTo>
                    <a:pt x="0" y="13726"/>
                  </a:lnTo>
                  <a:cubicBezTo>
                    <a:pt x="0" y="15777"/>
                    <a:pt x="1377" y="17432"/>
                    <a:pt x="3097" y="17432"/>
                  </a:cubicBezTo>
                  <a:lnTo>
                    <a:pt x="10972" y="17432"/>
                  </a:lnTo>
                  <a:cubicBezTo>
                    <a:pt x="12693" y="17432"/>
                    <a:pt x="14069" y="15777"/>
                    <a:pt x="14069" y="13726"/>
                  </a:cubicBezTo>
                  <a:lnTo>
                    <a:pt x="1406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567;p27">
              <a:extLst>
                <a:ext uri="{FF2B5EF4-FFF2-40B4-BE49-F238E27FC236}">
                  <a16:creationId xmlns:a16="http://schemas.microsoft.com/office/drawing/2014/main" xmlns="" id="{B8EF1B35-EC9B-4BDF-94AC-D722F926DD8B}"/>
                </a:ext>
              </a:extLst>
            </p:cNvPr>
            <p:cNvSpPr/>
            <p:nvPr/>
          </p:nvSpPr>
          <p:spPr>
            <a:xfrm>
              <a:off x="2375983" y="4821897"/>
              <a:ext cx="741115" cy="804661"/>
            </a:xfrm>
            <a:custGeom>
              <a:avLst/>
              <a:gdLst/>
              <a:ahLst/>
              <a:cxnLst/>
              <a:rect l="l" t="t" r="r" b="b"/>
              <a:pathLst>
                <a:path w="13409" h="17432" extrusionOk="0">
                  <a:moveTo>
                    <a:pt x="11701" y="1"/>
                  </a:moveTo>
                  <a:lnTo>
                    <a:pt x="11701" y="12469"/>
                  </a:lnTo>
                  <a:cubicBezTo>
                    <a:pt x="11701" y="14507"/>
                    <a:pt x="10258" y="16161"/>
                    <a:pt x="8551" y="16161"/>
                  </a:cubicBezTo>
                  <a:lnTo>
                    <a:pt x="716" y="16161"/>
                  </a:lnTo>
                  <a:cubicBezTo>
                    <a:pt x="451" y="16161"/>
                    <a:pt x="226" y="16108"/>
                    <a:pt x="1" y="16042"/>
                  </a:cubicBezTo>
                  <a:lnTo>
                    <a:pt x="1" y="16042"/>
                  </a:lnTo>
                  <a:cubicBezTo>
                    <a:pt x="557" y="16876"/>
                    <a:pt x="1443" y="17432"/>
                    <a:pt x="2436" y="17432"/>
                  </a:cubicBezTo>
                  <a:lnTo>
                    <a:pt x="10311" y="17432"/>
                  </a:lnTo>
                  <a:cubicBezTo>
                    <a:pt x="12032" y="17432"/>
                    <a:pt x="13408" y="15777"/>
                    <a:pt x="13408" y="13726"/>
                  </a:cubicBezTo>
                  <a:lnTo>
                    <a:pt x="13408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568;p27">
              <a:extLst>
                <a:ext uri="{FF2B5EF4-FFF2-40B4-BE49-F238E27FC236}">
                  <a16:creationId xmlns:a16="http://schemas.microsoft.com/office/drawing/2014/main" xmlns="" id="{437A574E-5D46-4B2D-B081-522030A64E3F}"/>
                </a:ext>
              </a:extLst>
            </p:cNvPr>
            <p:cNvSpPr/>
            <p:nvPr/>
          </p:nvSpPr>
          <p:spPr>
            <a:xfrm>
              <a:off x="2433804" y="4873087"/>
              <a:ext cx="460897" cy="490908"/>
            </a:xfrm>
            <a:custGeom>
              <a:avLst/>
              <a:gdLst/>
              <a:ahLst/>
              <a:cxnLst/>
              <a:rect l="l" t="t" r="r" b="b"/>
              <a:pathLst>
                <a:path w="8339" h="8882" extrusionOk="0">
                  <a:moveTo>
                    <a:pt x="4196" y="1"/>
                  </a:moveTo>
                  <a:cubicBezTo>
                    <a:pt x="1880" y="1"/>
                    <a:pt x="0" y="1986"/>
                    <a:pt x="0" y="4421"/>
                  </a:cubicBezTo>
                  <a:cubicBezTo>
                    <a:pt x="0" y="6896"/>
                    <a:pt x="1880" y="8881"/>
                    <a:pt x="4196" y="8881"/>
                  </a:cubicBezTo>
                  <a:cubicBezTo>
                    <a:pt x="6459" y="8881"/>
                    <a:pt x="8339" y="6896"/>
                    <a:pt x="8339" y="4421"/>
                  </a:cubicBezTo>
                  <a:cubicBezTo>
                    <a:pt x="8339" y="1986"/>
                    <a:pt x="6459" y="1"/>
                    <a:pt x="419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569;p27">
              <a:extLst>
                <a:ext uri="{FF2B5EF4-FFF2-40B4-BE49-F238E27FC236}">
                  <a16:creationId xmlns:a16="http://schemas.microsoft.com/office/drawing/2014/main" xmlns="" id="{0B5EFB62-EEA1-4785-ADCF-50D9C22552BF}"/>
                </a:ext>
              </a:extLst>
            </p:cNvPr>
            <p:cNvSpPr/>
            <p:nvPr/>
          </p:nvSpPr>
          <p:spPr>
            <a:xfrm>
              <a:off x="3375992" y="4937477"/>
              <a:ext cx="426519" cy="429448"/>
            </a:xfrm>
            <a:custGeom>
              <a:avLst/>
              <a:gdLst/>
              <a:ahLst/>
              <a:cxnLst/>
              <a:rect l="l" t="t" r="r" b="b"/>
              <a:pathLst>
                <a:path w="7717" h="7770" extrusionOk="0">
                  <a:moveTo>
                    <a:pt x="3865" y="1430"/>
                  </a:moveTo>
                  <a:cubicBezTo>
                    <a:pt x="5189" y="1430"/>
                    <a:pt x="6287" y="2541"/>
                    <a:pt x="6287" y="3865"/>
                  </a:cubicBezTo>
                  <a:cubicBezTo>
                    <a:pt x="6287" y="5241"/>
                    <a:pt x="5189" y="6287"/>
                    <a:pt x="3865" y="6287"/>
                  </a:cubicBezTo>
                  <a:cubicBezTo>
                    <a:pt x="2542" y="6287"/>
                    <a:pt x="1430" y="5241"/>
                    <a:pt x="1430" y="3865"/>
                  </a:cubicBezTo>
                  <a:cubicBezTo>
                    <a:pt x="1430" y="2541"/>
                    <a:pt x="2542" y="1430"/>
                    <a:pt x="3865" y="1430"/>
                  </a:cubicBezTo>
                  <a:close/>
                  <a:moveTo>
                    <a:pt x="3865" y="0"/>
                  </a:moveTo>
                  <a:cubicBezTo>
                    <a:pt x="1708" y="0"/>
                    <a:pt x="0" y="1708"/>
                    <a:pt x="0" y="3865"/>
                  </a:cubicBezTo>
                  <a:cubicBezTo>
                    <a:pt x="0" y="6009"/>
                    <a:pt x="1708" y="7769"/>
                    <a:pt x="3865" y="7769"/>
                  </a:cubicBezTo>
                  <a:cubicBezTo>
                    <a:pt x="6009" y="7769"/>
                    <a:pt x="7717" y="6009"/>
                    <a:pt x="7717" y="3865"/>
                  </a:cubicBezTo>
                  <a:cubicBezTo>
                    <a:pt x="7717" y="1708"/>
                    <a:pt x="6009" y="0"/>
                    <a:pt x="38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570;p27">
              <a:extLst>
                <a:ext uri="{FF2B5EF4-FFF2-40B4-BE49-F238E27FC236}">
                  <a16:creationId xmlns:a16="http://schemas.microsoft.com/office/drawing/2014/main" xmlns="" id="{1D80BD4C-514B-4C3F-9044-4B92E1B038C3}"/>
                </a:ext>
              </a:extLst>
            </p:cNvPr>
            <p:cNvSpPr/>
            <p:nvPr/>
          </p:nvSpPr>
          <p:spPr>
            <a:xfrm>
              <a:off x="2894646" y="4821907"/>
              <a:ext cx="658432" cy="768142"/>
            </a:xfrm>
            <a:custGeom>
              <a:avLst/>
              <a:gdLst/>
              <a:ahLst/>
              <a:cxnLst/>
              <a:rect l="l" t="t" r="r" b="b"/>
              <a:pathLst>
                <a:path w="11913" h="13898" extrusionOk="0">
                  <a:moveTo>
                    <a:pt x="1" y="0"/>
                  </a:moveTo>
                  <a:lnTo>
                    <a:pt x="1" y="10853"/>
                  </a:lnTo>
                  <a:cubicBezTo>
                    <a:pt x="1" y="12507"/>
                    <a:pt x="1205" y="13897"/>
                    <a:pt x="2648" y="13897"/>
                  </a:cubicBezTo>
                  <a:lnTo>
                    <a:pt x="9265" y="13897"/>
                  </a:lnTo>
                  <a:cubicBezTo>
                    <a:pt x="10695" y="13897"/>
                    <a:pt x="11912" y="12507"/>
                    <a:pt x="11912" y="10853"/>
                  </a:cubicBezTo>
                  <a:lnTo>
                    <a:pt x="1191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51" name="Google Shape;571;p27">
              <a:extLst>
                <a:ext uri="{FF2B5EF4-FFF2-40B4-BE49-F238E27FC236}">
                  <a16:creationId xmlns:a16="http://schemas.microsoft.com/office/drawing/2014/main" xmlns="" id="{46BE8CA5-CDE1-4274-918B-09322F831DB0}"/>
                </a:ext>
              </a:extLst>
            </p:cNvPr>
            <p:cNvSpPr/>
            <p:nvPr/>
          </p:nvSpPr>
          <p:spPr>
            <a:xfrm>
              <a:off x="2927587" y="4821907"/>
              <a:ext cx="625491" cy="768142"/>
            </a:xfrm>
            <a:custGeom>
              <a:avLst/>
              <a:gdLst/>
              <a:ahLst/>
              <a:cxnLst/>
              <a:rect l="l" t="t" r="r" b="b"/>
              <a:pathLst>
                <a:path w="11317" h="13898" extrusionOk="0">
                  <a:moveTo>
                    <a:pt x="9768" y="0"/>
                  </a:moveTo>
                  <a:lnTo>
                    <a:pt x="9768" y="9860"/>
                  </a:lnTo>
                  <a:cubicBezTo>
                    <a:pt x="9768" y="11462"/>
                    <a:pt x="8669" y="12785"/>
                    <a:pt x="7174" y="12785"/>
                  </a:cubicBezTo>
                  <a:lnTo>
                    <a:pt x="609" y="12785"/>
                  </a:lnTo>
                  <a:cubicBezTo>
                    <a:pt x="397" y="12785"/>
                    <a:pt x="172" y="12785"/>
                    <a:pt x="0" y="12732"/>
                  </a:cubicBezTo>
                  <a:lnTo>
                    <a:pt x="0" y="12732"/>
                  </a:lnTo>
                  <a:cubicBezTo>
                    <a:pt x="503" y="13394"/>
                    <a:pt x="1218" y="13897"/>
                    <a:pt x="2052" y="13897"/>
                  </a:cubicBezTo>
                  <a:lnTo>
                    <a:pt x="8669" y="13897"/>
                  </a:lnTo>
                  <a:cubicBezTo>
                    <a:pt x="10099" y="13897"/>
                    <a:pt x="11316" y="12507"/>
                    <a:pt x="11316" y="10853"/>
                  </a:cubicBezTo>
                  <a:lnTo>
                    <a:pt x="1131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2" name="Google Shape;572;p27">
              <a:extLst>
                <a:ext uri="{FF2B5EF4-FFF2-40B4-BE49-F238E27FC236}">
                  <a16:creationId xmlns:a16="http://schemas.microsoft.com/office/drawing/2014/main" xmlns="" id="{B70FF2C3-E679-4C50-9037-629C23F46791}"/>
                </a:ext>
              </a:extLst>
            </p:cNvPr>
            <p:cNvGrpSpPr/>
            <p:nvPr/>
          </p:nvGrpSpPr>
          <p:grpSpPr>
            <a:xfrm>
              <a:off x="3041664" y="5111577"/>
              <a:ext cx="320455" cy="156580"/>
              <a:chOff x="2774143" y="4536556"/>
              <a:chExt cx="320455" cy="156580"/>
            </a:xfrm>
          </p:grpSpPr>
          <p:sp>
            <p:nvSpPr>
              <p:cNvPr id="256" name="Google Shape;573;p27">
                <a:extLst>
                  <a:ext uri="{FF2B5EF4-FFF2-40B4-BE49-F238E27FC236}">
                    <a16:creationId xmlns:a16="http://schemas.microsoft.com/office/drawing/2014/main" xmlns="" id="{1120E790-167B-44C9-ABF2-B9A6CC919A9C}"/>
                  </a:ext>
                </a:extLst>
              </p:cNvPr>
              <p:cNvSpPr/>
              <p:nvPr/>
            </p:nvSpPr>
            <p:spPr>
              <a:xfrm>
                <a:off x="2774143" y="4562865"/>
                <a:ext cx="112751" cy="98104"/>
              </a:xfrm>
              <a:custGeom>
                <a:avLst/>
                <a:gdLst/>
                <a:ahLst/>
                <a:cxnLst/>
                <a:rect l="l" t="t" r="r" b="b"/>
                <a:pathLst>
                  <a:path w="2040" h="1775" extrusionOk="0">
                    <a:moveTo>
                      <a:pt x="292" y="1"/>
                    </a:moveTo>
                    <a:cubicBezTo>
                      <a:pt x="173" y="1"/>
                      <a:pt x="94" y="14"/>
                      <a:pt x="67" y="27"/>
                    </a:cubicBezTo>
                    <a:cubicBezTo>
                      <a:pt x="27" y="40"/>
                      <a:pt x="1" y="67"/>
                      <a:pt x="1" y="107"/>
                    </a:cubicBezTo>
                    <a:cubicBezTo>
                      <a:pt x="1" y="146"/>
                      <a:pt x="27" y="173"/>
                      <a:pt x="54" y="186"/>
                    </a:cubicBezTo>
                    <a:cubicBezTo>
                      <a:pt x="94" y="199"/>
                      <a:pt x="147" y="212"/>
                      <a:pt x="226" y="212"/>
                    </a:cubicBezTo>
                    <a:cubicBezTo>
                      <a:pt x="279" y="226"/>
                      <a:pt x="319" y="239"/>
                      <a:pt x="345" y="252"/>
                    </a:cubicBezTo>
                    <a:cubicBezTo>
                      <a:pt x="385" y="265"/>
                      <a:pt x="411" y="292"/>
                      <a:pt x="451" y="358"/>
                    </a:cubicBezTo>
                    <a:lnTo>
                      <a:pt x="835" y="887"/>
                    </a:lnTo>
                    <a:lnTo>
                      <a:pt x="782" y="967"/>
                    </a:lnTo>
                    <a:lnTo>
                      <a:pt x="729" y="1033"/>
                    </a:lnTo>
                    <a:lnTo>
                      <a:pt x="636" y="1165"/>
                    </a:lnTo>
                    <a:cubicBezTo>
                      <a:pt x="597" y="1205"/>
                      <a:pt x="544" y="1271"/>
                      <a:pt x="477" y="1364"/>
                    </a:cubicBezTo>
                    <a:cubicBezTo>
                      <a:pt x="464" y="1390"/>
                      <a:pt x="438" y="1404"/>
                      <a:pt x="411" y="1417"/>
                    </a:cubicBezTo>
                    <a:cubicBezTo>
                      <a:pt x="385" y="1430"/>
                      <a:pt x="358" y="1443"/>
                      <a:pt x="319" y="1443"/>
                    </a:cubicBezTo>
                    <a:cubicBezTo>
                      <a:pt x="266" y="1443"/>
                      <a:pt x="213" y="1457"/>
                      <a:pt x="173" y="1470"/>
                    </a:cubicBezTo>
                    <a:cubicBezTo>
                      <a:pt x="120" y="1483"/>
                      <a:pt x="94" y="1509"/>
                      <a:pt x="94" y="1562"/>
                    </a:cubicBezTo>
                    <a:cubicBezTo>
                      <a:pt x="94" y="1576"/>
                      <a:pt x="94" y="1602"/>
                      <a:pt x="107" y="1615"/>
                    </a:cubicBezTo>
                    <a:cubicBezTo>
                      <a:pt x="120" y="1629"/>
                      <a:pt x="133" y="1642"/>
                      <a:pt x="147" y="1642"/>
                    </a:cubicBezTo>
                    <a:cubicBezTo>
                      <a:pt x="160" y="1655"/>
                      <a:pt x="186" y="1655"/>
                      <a:pt x="199" y="1668"/>
                    </a:cubicBezTo>
                    <a:lnTo>
                      <a:pt x="385" y="1668"/>
                    </a:lnTo>
                    <a:cubicBezTo>
                      <a:pt x="438" y="1655"/>
                      <a:pt x="491" y="1655"/>
                      <a:pt x="544" y="1655"/>
                    </a:cubicBezTo>
                    <a:cubicBezTo>
                      <a:pt x="570" y="1655"/>
                      <a:pt x="597" y="1655"/>
                      <a:pt x="623" y="1668"/>
                    </a:cubicBezTo>
                    <a:lnTo>
                      <a:pt x="822" y="1668"/>
                    </a:lnTo>
                    <a:cubicBezTo>
                      <a:pt x="848" y="1668"/>
                      <a:pt x="888" y="1655"/>
                      <a:pt x="927" y="1655"/>
                    </a:cubicBezTo>
                    <a:cubicBezTo>
                      <a:pt x="954" y="1642"/>
                      <a:pt x="980" y="1615"/>
                      <a:pt x="980" y="1562"/>
                    </a:cubicBezTo>
                    <a:cubicBezTo>
                      <a:pt x="980" y="1549"/>
                      <a:pt x="967" y="1536"/>
                      <a:pt x="954" y="1509"/>
                    </a:cubicBezTo>
                    <a:cubicBezTo>
                      <a:pt x="927" y="1483"/>
                      <a:pt x="874" y="1470"/>
                      <a:pt x="808" y="1470"/>
                    </a:cubicBezTo>
                    <a:cubicBezTo>
                      <a:pt x="769" y="1470"/>
                      <a:pt x="755" y="1470"/>
                      <a:pt x="742" y="1457"/>
                    </a:cubicBezTo>
                    <a:cubicBezTo>
                      <a:pt x="742" y="1457"/>
                      <a:pt x="729" y="1443"/>
                      <a:pt x="729" y="1430"/>
                    </a:cubicBezTo>
                    <a:cubicBezTo>
                      <a:pt x="729" y="1417"/>
                      <a:pt x="742" y="1404"/>
                      <a:pt x="755" y="1377"/>
                    </a:cubicBezTo>
                    <a:cubicBezTo>
                      <a:pt x="782" y="1351"/>
                      <a:pt x="795" y="1324"/>
                      <a:pt x="808" y="1311"/>
                    </a:cubicBezTo>
                    <a:cubicBezTo>
                      <a:pt x="835" y="1271"/>
                      <a:pt x="861" y="1245"/>
                      <a:pt x="888" y="1218"/>
                    </a:cubicBezTo>
                    <a:cubicBezTo>
                      <a:pt x="901" y="1179"/>
                      <a:pt x="941" y="1139"/>
                      <a:pt x="980" y="1086"/>
                    </a:cubicBezTo>
                    <a:cubicBezTo>
                      <a:pt x="1007" y="1126"/>
                      <a:pt x="1047" y="1165"/>
                      <a:pt x="1086" y="1218"/>
                    </a:cubicBezTo>
                    <a:cubicBezTo>
                      <a:pt x="1113" y="1258"/>
                      <a:pt x="1152" y="1298"/>
                      <a:pt x="1179" y="1337"/>
                    </a:cubicBezTo>
                    <a:cubicBezTo>
                      <a:pt x="1205" y="1377"/>
                      <a:pt x="1219" y="1417"/>
                      <a:pt x="1245" y="1457"/>
                    </a:cubicBezTo>
                    <a:cubicBezTo>
                      <a:pt x="1258" y="1483"/>
                      <a:pt x="1272" y="1496"/>
                      <a:pt x="1272" y="1509"/>
                    </a:cubicBezTo>
                    <a:cubicBezTo>
                      <a:pt x="1272" y="1536"/>
                      <a:pt x="1258" y="1549"/>
                      <a:pt x="1258" y="1549"/>
                    </a:cubicBezTo>
                    <a:lnTo>
                      <a:pt x="1205" y="1562"/>
                    </a:lnTo>
                    <a:cubicBezTo>
                      <a:pt x="1179" y="1576"/>
                      <a:pt x="1166" y="1589"/>
                      <a:pt x="1152" y="1602"/>
                    </a:cubicBezTo>
                    <a:cubicBezTo>
                      <a:pt x="1152" y="1629"/>
                      <a:pt x="1152" y="1642"/>
                      <a:pt x="1152" y="1655"/>
                    </a:cubicBezTo>
                    <a:cubicBezTo>
                      <a:pt x="1152" y="1682"/>
                      <a:pt x="1166" y="1708"/>
                      <a:pt x="1179" y="1734"/>
                    </a:cubicBezTo>
                    <a:cubicBezTo>
                      <a:pt x="1219" y="1761"/>
                      <a:pt x="1258" y="1774"/>
                      <a:pt x="1324" y="1774"/>
                    </a:cubicBezTo>
                    <a:cubicBezTo>
                      <a:pt x="1364" y="1774"/>
                      <a:pt x="1404" y="1774"/>
                      <a:pt x="1444" y="1761"/>
                    </a:cubicBezTo>
                    <a:lnTo>
                      <a:pt x="1708" y="1761"/>
                    </a:lnTo>
                    <a:cubicBezTo>
                      <a:pt x="1761" y="1774"/>
                      <a:pt x="1814" y="1774"/>
                      <a:pt x="1867" y="1774"/>
                    </a:cubicBezTo>
                    <a:cubicBezTo>
                      <a:pt x="1907" y="1774"/>
                      <a:pt x="1947" y="1761"/>
                      <a:pt x="1986" y="1761"/>
                    </a:cubicBezTo>
                    <a:cubicBezTo>
                      <a:pt x="2013" y="1748"/>
                      <a:pt x="2039" y="1721"/>
                      <a:pt x="2039" y="1668"/>
                    </a:cubicBezTo>
                    <a:cubicBezTo>
                      <a:pt x="2039" y="1642"/>
                      <a:pt x="2013" y="1615"/>
                      <a:pt x="1986" y="1602"/>
                    </a:cubicBezTo>
                    <a:cubicBezTo>
                      <a:pt x="1960" y="1589"/>
                      <a:pt x="1933" y="1576"/>
                      <a:pt x="1880" y="1576"/>
                    </a:cubicBezTo>
                    <a:lnTo>
                      <a:pt x="1774" y="1576"/>
                    </a:lnTo>
                    <a:cubicBezTo>
                      <a:pt x="1735" y="1562"/>
                      <a:pt x="1708" y="1562"/>
                      <a:pt x="1669" y="1549"/>
                    </a:cubicBezTo>
                    <a:cubicBezTo>
                      <a:pt x="1655" y="1536"/>
                      <a:pt x="1629" y="1536"/>
                      <a:pt x="1602" y="1509"/>
                    </a:cubicBezTo>
                    <a:cubicBezTo>
                      <a:pt x="1589" y="1496"/>
                      <a:pt x="1563" y="1457"/>
                      <a:pt x="1523" y="1417"/>
                    </a:cubicBezTo>
                    <a:cubicBezTo>
                      <a:pt x="1483" y="1364"/>
                      <a:pt x="1430" y="1298"/>
                      <a:pt x="1364" y="1218"/>
                    </a:cubicBezTo>
                    <a:cubicBezTo>
                      <a:pt x="1298" y="1126"/>
                      <a:pt x="1219" y="1020"/>
                      <a:pt x="1126" y="887"/>
                    </a:cubicBezTo>
                    <a:cubicBezTo>
                      <a:pt x="1179" y="808"/>
                      <a:pt x="1219" y="742"/>
                      <a:pt x="1272" y="676"/>
                    </a:cubicBezTo>
                    <a:cubicBezTo>
                      <a:pt x="1311" y="609"/>
                      <a:pt x="1364" y="543"/>
                      <a:pt x="1430" y="464"/>
                    </a:cubicBezTo>
                    <a:cubicBezTo>
                      <a:pt x="1470" y="424"/>
                      <a:pt x="1510" y="384"/>
                      <a:pt x="1549" y="371"/>
                    </a:cubicBezTo>
                    <a:cubicBezTo>
                      <a:pt x="1576" y="358"/>
                      <a:pt x="1629" y="345"/>
                      <a:pt x="1682" y="345"/>
                    </a:cubicBezTo>
                    <a:lnTo>
                      <a:pt x="1933" y="345"/>
                    </a:lnTo>
                    <a:cubicBezTo>
                      <a:pt x="1960" y="345"/>
                      <a:pt x="1986" y="332"/>
                      <a:pt x="1999" y="318"/>
                    </a:cubicBezTo>
                    <a:cubicBezTo>
                      <a:pt x="2013" y="292"/>
                      <a:pt x="2013" y="279"/>
                      <a:pt x="2013" y="252"/>
                    </a:cubicBezTo>
                    <a:cubicBezTo>
                      <a:pt x="2013" y="173"/>
                      <a:pt x="1986" y="133"/>
                      <a:pt x="1933" y="133"/>
                    </a:cubicBezTo>
                    <a:lnTo>
                      <a:pt x="1245" y="133"/>
                    </a:lnTo>
                    <a:cubicBezTo>
                      <a:pt x="1192" y="133"/>
                      <a:pt x="1152" y="146"/>
                      <a:pt x="1126" y="159"/>
                    </a:cubicBezTo>
                    <a:cubicBezTo>
                      <a:pt x="1086" y="186"/>
                      <a:pt x="1073" y="212"/>
                      <a:pt x="1073" y="252"/>
                    </a:cubicBezTo>
                    <a:cubicBezTo>
                      <a:pt x="1073" y="279"/>
                      <a:pt x="1086" y="305"/>
                      <a:pt x="1099" y="318"/>
                    </a:cubicBezTo>
                    <a:cubicBezTo>
                      <a:pt x="1126" y="332"/>
                      <a:pt x="1139" y="332"/>
                      <a:pt x="1152" y="345"/>
                    </a:cubicBezTo>
                    <a:cubicBezTo>
                      <a:pt x="1166" y="345"/>
                      <a:pt x="1179" y="358"/>
                      <a:pt x="1179" y="358"/>
                    </a:cubicBezTo>
                    <a:cubicBezTo>
                      <a:pt x="1179" y="371"/>
                      <a:pt x="1166" y="398"/>
                      <a:pt x="1139" y="437"/>
                    </a:cubicBezTo>
                    <a:cubicBezTo>
                      <a:pt x="1126" y="464"/>
                      <a:pt x="1099" y="504"/>
                      <a:pt x="1073" y="543"/>
                    </a:cubicBezTo>
                    <a:lnTo>
                      <a:pt x="980" y="689"/>
                    </a:lnTo>
                    <a:cubicBezTo>
                      <a:pt x="941" y="636"/>
                      <a:pt x="901" y="583"/>
                      <a:pt x="861" y="530"/>
                    </a:cubicBezTo>
                    <a:cubicBezTo>
                      <a:pt x="835" y="490"/>
                      <a:pt x="808" y="437"/>
                      <a:pt x="782" y="411"/>
                    </a:cubicBezTo>
                    <a:cubicBezTo>
                      <a:pt x="755" y="371"/>
                      <a:pt x="729" y="332"/>
                      <a:pt x="716" y="305"/>
                    </a:cubicBezTo>
                    <a:cubicBezTo>
                      <a:pt x="702" y="279"/>
                      <a:pt x="702" y="265"/>
                      <a:pt x="702" y="252"/>
                    </a:cubicBezTo>
                    <a:cubicBezTo>
                      <a:pt x="702" y="239"/>
                      <a:pt x="702" y="226"/>
                      <a:pt x="729" y="226"/>
                    </a:cubicBezTo>
                    <a:lnTo>
                      <a:pt x="808" y="226"/>
                    </a:lnTo>
                    <a:cubicBezTo>
                      <a:pt x="848" y="226"/>
                      <a:pt x="888" y="212"/>
                      <a:pt x="901" y="186"/>
                    </a:cubicBezTo>
                    <a:cubicBezTo>
                      <a:pt x="927" y="173"/>
                      <a:pt x="941" y="146"/>
                      <a:pt x="941" y="120"/>
                    </a:cubicBezTo>
                    <a:cubicBezTo>
                      <a:pt x="941" y="107"/>
                      <a:pt x="941" y="93"/>
                      <a:pt x="927" y="80"/>
                    </a:cubicBezTo>
                    <a:cubicBezTo>
                      <a:pt x="927" y="67"/>
                      <a:pt x="927" y="54"/>
                      <a:pt x="901" y="40"/>
                    </a:cubicBezTo>
                    <a:cubicBezTo>
                      <a:pt x="901" y="27"/>
                      <a:pt x="874" y="27"/>
                      <a:pt x="848" y="14"/>
                    </a:cubicBezTo>
                    <a:cubicBezTo>
                      <a:pt x="822" y="1"/>
                      <a:pt x="782" y="1"/>
                      <a:pt x="729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7" name="Google Shape;574;p27">
                <a:extLst>
                  <a:ext uri="{FF2B5EF4-FFF2-40B4-BE49-F238E27FC236}">
                    <a16:creationId xmlns:a16="http://schemas.microsoft.com/office/drawing/2014/main" xmlns="" id="{88A7C46A-1524-4E67-88DD-E496954265FE}"/>
                  </a:ext>
                </a:extLst>
              </p:cNvPr>
              <p:cNvSpPr/>
              <p:nvPr/>
            </p:nvSpPr>
            <p:spPr>
              <a:xfrm>
                <a:off x="2897782" y="4536556"/>
                <a:ext cx="65882" cy="66600"/>
              </a:xfrm>
              <a:custGeom>
                <a:avLst/>
                <a:gdLst/>
                <a:ahLst/>
                <a:cxnLst/>
                <a:rect l="l" t="t" r="r" b="b"/>
                <a:pathLst>
                  <a:path w="1192" h="1205" extrusionOk="0">
                    <a:moveTo>
                      <a:pt x="596" y="0"/>
                    </a:moveTo>
                    <a:cubicBezTo>
                      <a:pt x="557" y="0"/>
                      <a:pt x="530" y="13"/>
                      <a:pt x="504" y="40"/>
                    </a:cubicBezTo>
                    <a:cubicBezTo>
                      <a:pt x="477" y="53"/>
                      <a:pt x="477" y="80"/>
                      <a:pt x="477" y="106"/>
                    </a:cubicBezTo>
                    <a:cubicBezTo>
                      <a:pt x="477" y="159"/>
                      <a:pt x="477" y="212"/>
                      <a:pt x="477" y="278"/>
                    </a:cubicBezTo>
                    <a:cubicBezTo>
                      <a:pt x="477" y="331"/>
                      <a:pt x="477" y="410"/>
                      <a:pt x="477" y="490"/>
                    </a:cubicBezTo>
                    <a:lnTo>
                      <a:pt x="93" y="490"/>
                    </a:lnTo>
                    <a:cubicBezTo>
                      <a:pt x="67" y="490"/>
                      <a:pt x="54" y="503"/>
                      <a:pt x="27" y="516"/>
                    </a:cubicBezTo>
                    <a:cubicBezTo>
                      <a:pt x="1" y="543"/>
                      <a:pt x="1" y="569"/>
                      <a:pt x="1" y="609"/>
                    </a:cubicBezTo>
                    <a:cubicBezTo>
                      <a:pt x="1" y="649"/>
                      <a:pt x="1" y="688"/>
                      <a:pt x="27" y="702"/>
                    </a:cubicBezTo>
                    <a:cubicBezTo>
                      <a:pt x="54" y="728"/>
                      <a:pt x="80" y="728"/>
                      <a:pt x="93" y="728"/>
                    </a:cubicBezTo>
                    <a:lnTo>
                      <a:pt x="252" y="728"/>
                    </a:lnTo>
                    <a:cubicBezTo>
                      <a:pt x="318" y="728"/>
                      <a:pt x="398" y="728"/>
                      <a:pt x="477" y="715"/>
                    </a:cubicBezTo>
                    <a:lnTo>
                      <a:pt x="477" y="715"/>
                    </a:lnTo>
                    <a:cubicBezTo>
                      <a:pt x="477" y="781"/>
                      <a:pt x="464" y="860"/>
                      <a:pt x="464" y="940"/>
                    </a:cubicBezTo>
                    <a:cubicBezTo>
                      <a:pt x="464" y="1006"/>
                      <a:pt x="464" y="1072"/>
                      <a:pt x="464" y="1112"/>
                    </a:cubicBezTo>
                    <a:cubicBezTo>
                      <a:pt x="464" y="1125"/>
                      <a:pt x="477" y="1152"/>
                      <a:pt x="490" y="1165"/>
                    </a:cubicBezTo>
                    <a:cubicBezTo>
                      <a:pt x="517" y="1191"/>
                      <a:pt x="543" y="1205"/>
                      <a:pt x="583" y="1205"/>
                    </a:cubicBezTo>
                    <a:cubicBezTo>
                      <a:pt x="636" y="1205"/>
                      <a:pt x="662" y="1191"/>
                      <a:pt x="689" y="1165"/>
                    </a:cubicBezTo>
                    <a:cubicBezTo>
                      <a:pt x="702" y="1138"/>
                      <a:pt x="715" y="1125"/>
                      <a:pt x="715" y="1112"/>
                    </a:cubicBezTo>
                    <a:lnTo>
                      <a:pt x="715" y="715"/>
                    </a:lnTo>
                    <a:lnTo>
                      <a:pt x="1086" y="715"/>
                    </a:lnTo>
                    <a:cubicBezTo>
                      <a:pt x="1112" y="715"/>
                      <a:pt x="1139" y="715"/>
                      <a:pt x="1165" y="688"/>
                    </a:cubicBezTo>
                    <a:cubicBezTo>
                      <a:pt x="1179" y="662"/>
                      <a:pt x="1192" y="635"/>
                      <a:pt x="1192" y="596"/>
                    </a:cubicBezTo>
                    <a:cubicBezTo>
                      <a:pt x="1192" y="543"/>
                      <a:pt x="1192" y="516"/>
                      <a:pt x="1165" y="503"/>
                    </a:cubicBezTo>
                    <a:cubicBezTo>
                      <a:pt x="1152" y="477"/>
                      <a:pt x="1139" y="477"/>
                      <a:pt x="1112" y="477"/>
                    </a:cubicBezTo>
                    <a:lnTo>
                      <a:pt x="940" y="477"/>
                    </a:lnTo>
                    <a:cubicBezTo>
                      <a:pt x="874" y="490"/>
                      <a:pt x="808" y="490"/>
                      <a:pt x="715" y="490"/>
                    </a:cubicBezTo>
                    <a:lnTo>
                      <a:pt x="715" y="278"/>
                    </a:lnTo>
                    <a:cubicBezTo>
                      <a:pt x="715" y="212"/>
                      <a:pt x="729" y="159"/>
                      <a:pt x="729" y="106"/>
                    </a:cubicBezTo>
                    <a:cubicBezTo>
                      <a:pt x="729" y="80"/>
                      <a:pt x="715" y="53"/>
                      <a:pt x="689" y="40"/>
                    </a:cubicBezTo>
                    <a:cubicBezTo>
                      <a:pt x="662" y="13"/>
                      <a:pt x="636" y="0"/>
                      <a:pt x="596" y="0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8" name="Google Shape;575;p27">
                <a:extLst>
                  <a:ext uri="{FF2B5EF4-FFF2-40B4-BE49-F238E27FC236}">
                    <a16:creationId xmlns:a16="http://schemas.microsoft.com/office/drawing/2014/main" xmlns="" id="{BADDB4E0-619F-41C3-9B5E-847A331F9A0D}"/>
                  </a:ext>
                </a:extLst>
              </p:cNvPr>
              <p:cNvSpPr/>
              <p:nvPr/>
            </p:nvSpPr>
            <p:spPr>
              <a:xfrm>
                <a:off x="2967311" y="4565794"/>
                <a:ext cx="127287" cy="127342"/>
              </a:xfrm>
              <a:custGeom>
                <a:avLst/>
                <a:gdLst/>
                <a:ahLst/>
                <a:cxnLst/>
                <a:rect l="l" t="t" r="r" b="b"/>
                <a:pathLst>
                  <a:path w="2303" h="2304" extrusionOk="0">
                    <a:moveTo>
                      <a:pt x="225" y="1"/>
                    </a:moveTo>
                    <a:cubicBezTo>
                      <a:pt x="172" y="1"/>
                      <a:pt x="119" y="14"/>
                      <a:pt x="66" y="40"/>
                    </a:cubicBezTo>
                    <a:cubicBezTo>
                      <a:pt x="27" y="54"/>
                      <a:pt x="0" y="80"/>
                      <a:pt x="0" y="133"/>
                    </a:cubicBezTo>
                    <a:cubicBezTo>
                      <a:pt x="0" y="173"/>
                      <a:pt x="27" y="199"/>
                      <a:pt x="79" y="212"/>
                    </a:cubicBezTo>
                    <a:cubicBezTo>
                      <a:pt x="119" y="212"/>
                      <a:pt x="199" y="226"/>
                      <a:pt x="291" y="226"/>
                    </a:cubicBezTo>
                    <a:lnTo>
                      <a:pt x="371" y="226"/>
                    </a:lnTo>
                    <a:cubicBezTo>
                      <a:pt x="384" y="226"/>
                      <a:pt x="397" y="239"/>
                      <a:pt x="424" y="239"/>
                    </a:cubicBezTo>
                    <a:cubicBezTo>
                      <a:pt x="437" y="252"/>
                      <a:pt x="450" y="252"/>
                      <a:pt x="450" y="279"/>
                    </a:cubicBezTo>
                    <a:cubicBezTo>
                      <a:pt x="463" y="292"/>
                      <a:pt x="477" y="305"/>
                      <a:pt x="490" y="331"/>
                    </a:cubicBezTo>
                    <a:lnTo>
                      <a:pt x="1231" y="1655"/>
                    </a:lnTo>
                    <a:cubicBezTo>
                      <a:pt x="1191" y="1734"/>
                      <a:pt x="1165" y="1801"/>
                      <a:pt x="1125" y="1854"/>
                    </a:cubicBezTo>
                    <a:cubicBezTo>
                      <a:pt x="1099" y="1906"/>
                      <a:pt x="1059" y="1946"/>
                      <a:pt x="1019" y="1986"/>
                    </a:cubicBezTo>
                    <a:cubicBezTo>
                      <a:pt x="993" y="2012"/>
                      <a:pt x="953" y="2039"/>
                      <a:pt x="913" y="2065"/>
                    </a:cubicBezTo>
                    <a:cubicBezTo>
                      <a:pt x="874" y="2079"/>
                      <a:pt x="821" y="2092"/>
                      <a:pt x="781" y="2092"/>
                    </a:cubicBezTo>
                    <a:cubicBezTo>
                      <a:pt x="715" y="2092"/>
                      <a:pt x="649" y="2079"/>
                      <a:pt x="609" y="2039"/>
                    </a:cubicBezTo>
                    <a:cubicBezTo>
                      <a:pt x="556" y="2012"/>
                      <a:pt x="529" y="1973"/>
                      <a:pt x="529" y="1933"/>
                    </a:cubicBezTo>
                    <a:cubicBezTo>
                      <a:pt x="529" y="1906"/>
                      <a:pt x="543" y="1893"/>
                      <a:pt x="556" y="1867"/>
                    </a:cubicBezTo>
                    <a:cubicBezTo>
                      <a:pt x="556" y="1854"/>
                      <a:pt x="582" y="1840"/>
                      <a:pt x="609" y="1840"/>
                    </a:cubicBezTo>
                    <a:lnTo>
                      <a:pt x="649" y="1840"/>
                    </a:lnTo>
                    <a:cubicBezTo>
                      <a:pt x="662" y="1827"/>
                      <a:pt x="675" y="1827"/>
                      <a:pt x="702" y="1814"/>
                    </a:cubicBezTo>
                    <a:cubicBezTo>
                      <a:pt x="715" y="1814"/>
                      <a:pt x="728" y="1801"/>
                      <a:pt x="728" y="1787"/>
                    </a:cubicBezTo>
                    <a:cubicBezTo>
                      <a:pt x="741" y="1761"/>
                      <a:pt x="754" y="1748"/>
                      <a:pt x="754" y="1721"/>
                    </a:cubicBezTo>
                    <a:cubicBezTo>
                      <a:pt x="754" y="1681"/>
                      <a:pt x="728" y="1655"/>
                      <a:pt x="702" y="1629"/>
                    </a:cubicBezTo>
                    <a:cubicBezTo>
                      <a:pt x="675" y="1615"/>
                      <a:pt x="649" y="1602"/>
                      <a:pt x="609" y="1602"/>
                    </a:cubicBezTo>
                    <a:cubicBezTo>
                      <a:pt x="582" y="1602"/>
                      <a:pt x="543" y="1615"/>
                      <a:pt x="516" y="1629"/>
                    </a:cubicBezTo>
                    <a:cubicBezTo>
                      <a:pt x="477" y="1642"/>
                      <a:pt x="450" y="1655"/>
                      <a:pt x="424" y="1681"/>
                    </a:cubicBezTo>
                    <a:cubicBezTo>
                      <a:pt x="397" y="1708"/>
                      <a:pt x="371" y="1748"/>
                      <a:pt x="357" y="1787"/>
                    </a:cubicBezTo>
                    <a:cubicBezTo>
                      <a:pt x="344" y="1827"/>
                      <a:pt x="331" y="1880"/>
                      <a:pt x="331" y="1933"/>
                    </a:cubicBezTo>
                    <a:cubicBezTo>
                      <a:pt x="331" y="1986"/>
                      <a:pt x="344" y="2039"/>
                      <a:pt x="371" y="2092"/>
                    </a:cubicBezTo>
                    <a:cubicBezTo>
                      <a:pt x="397" y="2131"/>
                      <a:pt x="424" y="2171"/>
                      <a:pt x="463" y="2198"/>
                    </a:cubicBezTo>
                    <a:cubicBezTo>
                      <a:pt x="503" y="2237"/>
                      <a:pt x="543" y="2264"/>
                      <a:pt x="582" y="2277"/>
                    </a:cubicBezTo>
                    <a:cubicBezTo>
                      <a:pt x="635" y="2290"/>
                      <a:pt x="688" y="2304"/>
                      <a:pt x="741" y="2304"/>
                    </a:cubicBezTo>
                    <a:cubicBezTo>
                      <a:pt x="847" y="2304"/>
                      <a:pt x="927" y="2277"/>
                      <a:pt x="1006" y="2237"/>
                    </a:cubicBezTo>
                    <a:cubicBezTo>
                      <a:pt x="1085" y="2198"/>
                      <a:pt x="1165" y="2145"/>
                      <a:pt x="1244" y="2052"/>
                    </a:cubicBezTo>
                    <a:cubicBezTo>
                      <a:pt x="1297" y="1986"/>
                      <a:pt x="1350" y="1906"/>
                      <a:pt x="1403" y="1801"/>
                    </a:cubicBezTo>
                    <a:cubicBezTo>
                      <a:pt x="1443" y="1695"/>
                      <a:pt x="1496" y="1589"/>
                      <a:pt x="1535" y="1443"/>
                    </a:cubicBezTo>
                    <a:lnTo>
                      <a:pt x="1919" y="371"/>
                    </a:lnTo>
                    <a:cubicBezTo>
                      <a:pt x="1932" y="331"/>
                      <a:pt x="1959" y="305"/>
                      <a:pt x="1972" y="305"/>
                    </a:cubicBezTo>
                    <a:cubicBezTo>
                      <a:pt x="1999" y="292"/>
                      <a:pt x="2038" y="279"/>
                      <a:pt x="2091" y="279"/>
                    </a:cubicBezTo>
                    <a:cubicBezTo>
                      <a:pt x="2144" y="279"/>
                      <a:pt x="2197" y="265"/>
                      <a:pt x="2237" y="252"/>
                    </a:cubicBezTo>
                    <a:cubicBezTo>
                      <a:pt x="2277" y="252"/>
                      <a:pt x="2303" y="212"/>
                      <a:pt x="2303" y="173"/>
                    </a:cubicBezTo>
                    <a:cubicBezTo>
                      <a:pt x="2303" y="133"/>
                      <a:pt x="2277" y="106"/>
                      <a:pt x="2237" y="93"/>
                    </a:cubicBezTo>
                    <a:cubicBezTo>
                      <a:pt x="2197" y="80"/>
                      <a:pt x="2157" y="67"/>
                      <a:pt x="2091" y="67"/>
                    </a:cubicBezTo>
                    <a:lnTo>
                      <a:pt x="1469" y="67"/>
                    </a:lnTo>
                    <a:cubicBezTo>
                      <a:pt x="1403" y="67"/>
                      <a:pt x="1377" y="80"/>
                      <a:pt x="1350" y="93"/>
                    </a:cubicBezTo>
                    <a:cubicBezTo>
                      <a:pt x="1337" y="106"/>
                      <a:pt x="1337" y="133"/>
                      <a:pt x="1337" y="173"/>
                    </a:cubicBezTo>
                    <a:cubicBezTo>
                      <a:pt x="1337" y="199"/>
                      <a:pt x="1337" y="226"/>
                      <a:pt x="1363" y="252"/>
                    </a:cubicBezTo>
                    <a:cubicBezTo>
                      <a:pt x="1390" y="265"/>
                      <a:pt x="1443" y="279"/>
                      <a:pt x="1496" y="279"/>
                    </a:cubicBezTo>
                    <a:cubicBezTo>
                      <a:pt x="1562" y="279"/>
                      <a:pt x="1602" y="292"/>
                      <a:pt x="1615" y="305"/>
                    </a:cubicBezTo>
                    <a:cubicBezTo>
                      <a:pt x="1628" y="305"/>
                      <a:pt x="1641" y="318"/>
                      <a:pt x="1641" y="345"/>
                    </a:cubicBezTo>
                    <a:cubicBezTo>
                      <a:pt x="1641" y="384"/>
                      <a:pt x="1628" y="424"/>
                      <a:pt x="1615" y="490"/>
                    </a:cubicBezTo>
                    <a:lnTo>
                      <a:pt x="1324" y="1364"/>
                    </a:lnTo>
                    <a:lnTo>
                      <a:pt x="807" y="384"/>
                    </a:lnTo>
                    <a:cubicBezTo>
                      <a:pt x="794" y="358"/>
                      <a:pt x="794" y="331"/>
                      <a:pt x="781" y="318"/>
                    </a:cubicBezTo>
                    <a:cubicBezTo>
                      <a:pt x="781" y="292"/>
                      <a:pt x="781" y="279"/>
                      <a:pt x="781" y="265"/>
                    </a:cubicBezTo>
                    <a:cubicBezTo>
                      <a:pt x="781" y="239"/>
                      <a:pt x="781" y="226"/>
                      <a:pt x="781" y="226"/>
                    </a:cubicBezTo>
                    <a:cubicBezTo>
                      <a:pt x="794" y="226"/>
                      <a:pt x="807" y="212"/>
                      <a:pt x="821" y="212"/>
                    </a:cubicBezTo>
                    <a:cubicBezTo>
                      <a:pt x="874" y="212"/>
                      <a:pt x="900" y="199"/>
                      <a:pt x="927" y="186"/>
                    </a:cubicBezTo>
                    <a:cubicBezTo>
                      <a:pt x="940" y="159"/>
                      <a:pt x="953" y="133"/>
                      <a:pt x="953" y="106"/>
                    </a:cubicBezTo>
                    <a:cubicBezTo>
                      <a:pt x="953" y="80"/>
                      <a:pt x="940" y="54"/>
                      <a:pt x="913" y="40"/>
                    </a:cubicBezTo>
                    <a:cubicBezTo>
                      <a:pt x="900" y="14"/>
                      <a:pt x="860" y="1"/>
                      <a:pt x="794" y="1"/>
                    </a:cubicBezTo>
                    <a:close/>
                  </a:path>
                </a:pathLst>
              </a:custGeom>
              <a:solidFill>
                <a:srgbClr val="233E4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3" name="Google Shape;576;p27">
              <a:extLst>
                <a:ext uri="{FF2B5EF4-FFF2-40B4-BE49-F238E27FC236}">
                  <a16:creationId xmlns:a16="http://schemas.microsoft.com/office/drawing/2014/main" xmlns="" id="{50ED4864-BADE-4436-8E46-6281E44C4D4E}"/>
                </a:ext>
              </a:extLst>
            </p:cNvPr>
            <p:cNvSpPr/>
            <p:nvPr/>
          </p:nvSpPr>
          <p:spPr>
            <a:xfrm>
              <a:off x="3028510" y="5577559"/>
              <a:ext cx="389985" cy="49024"/>
            </a:xfrm>
            <a:custGeom>
              <a:avLst/>
              <a:gdLst/>
              <a:ahLst/>
              <a:cxnLst/>
              <a:rect l="l" t="t" r="r" b="b"/>
              <a:pathLst>
                <a:path w="7056" h="887" extrusionOk="0">
                  <a:moveTo>
                    <a:pt x="1" y="0"/>
                  </a:moveTo>
                  <a:lnTo>
                    <a:pt x="1" y="887"/>
                  </a:lnTo>
                  <a:lnTo>
                    <a:pt x="7055" y="887"/>
                  </a:lnTo>
                  <a:lnTo>
                    <a:pt x="7055" y="0"/>
                  </a:lnTo>
                  <a:close/>
                </a:path>
              </a:pathLst>
            </a:custGeom>
            <a:solidFill>
              <a:srgbClr val="8D7D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5" name="Google Shape;578;p27">
            <a:extLst>
              <a:ext uri="{FF2B5EF4-FFF2-40B4-BE49-F238E27FC236}">
                <a16:creationId xmlns:a16="http://schemas.microsoft.com/office/drawing/2014/main" xmlns="" id="{27AAD147-CCE9-43EB-8C97-269689984BB9}"/>
              </a:ext>
            </a:extLst>
          </p:cNvPr>
          <p:cNvSpPr/>
          <p:nvPr/>
        </p:nvSpPr>
        <p:spPr>
          <a:xfrm>
            <a:off x="3307961" y="6418000"/>
            <a:ext cx="265628" cy="164649"/>
          </a:xfrm>
          <a:custGeom>
            <a:avLst/>
            <a:gdLst/>
            <a:ahLst/>
            <a:cxnLst/>
            <a:rect l="l" t="t" r="r" b="b"/>
            <a:pathLst>
              <a:path w="4806" h="2979" extrusionOk="0">
                <a:moveTo>
                  <a:pt x="1" y="1"/>
                </a:moveTo>
                <a:lnTo>
                  <a:pt x="1" y="2978"/>
                </a:lnTo>
                <a:lnTo>
                  <a:pt x="4805" y="2978"/>
                </a:lnTo>
                <a:lnTo>
                  <a:pt x="4805" y="1"/>
                </a:lnTo>
                <a:close/>
              </a:path>
            </a:pathLst>
          </a:custGeom>
          <a:solidFill>
            <a:srgbClr val="CCCC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D2819940-F204-450A-ACE4-C1FAA7496E24}"/>
              </a:ext>
            </a:extLst>
          </p:cNvPr>
          <p:cNvGrpSpPr/>
          <p:nvPr userDrawn="1"/>
        </p:nvGrpSpPr>
        <p:grpSpPr>
          <a:xfrm>
            <a:off x="1524301" y="5626805"/>
            <a:ext cx="9320239" cy="1231195"/>
            <a:chOff x="1524301" y="5626805"/>
            <a:chExt cx="9320239" cy="1231195"/>
          </a:xfrm>
        </p:grpSpPr>
        <p:sp>
          <p:nvSpPr>
            <p:cNvPr id="254" name="Google Shape;577;p27">
              <a:extLst>
                <a:ext uri="{FF2B5EF4-FFF2-40B4-BE49-F238E27FC236}">
                  <a16:creationId xmlns:a16="http://schemas.microsoft.com/office/drawing/2014/main" xmlns="" id="{1F1FE917-12C4-4F03-BFC9-63C483556F98}"/>
                </a:ext>
              </a:extLst>
            </p:cNvPr>
            <p:cNvSpPr/>
            <p:nvPr/>
          </p:nvSpPr>
          <p:spPr>
            <a:xfrm>
              <a:off x="3307961" y="6403932"/>
              <a:ext cx="265628" cy="451390"/>
            </a:xfrm>
            <a:custGeom>
              <a:avLst/>
              <a:gdLst/>
              <a:ahLst/>
              <a:cxnLst/>
              <a:rect l="l" t="t" r="r" b="b"/>
              <a:pathLst>
                <a:path w="4806" h="8167" extrusionOk="0">
                  <a:moveTo>
                    <a:pt x="1" y="1"/>
                  </a:moveTo>
                  <a:lnTo>
                    <a:pt x="1" y="8167"/>
                  </a:lnTo>
                  <a:lnTo>
                    <a:pt x="4805" y="8167"/>
                  </a:lnTo>
                  <a:lnTo>
                    <a:pt x="4805" y="1"/>
                  </a:lnTo>
                  <a:close/>
                </a:path>
              </a:pathLst>
            </a:custGeom>
            <a:solidFill>
              <a:srgbClr val="CECCB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85" name="Google Shape;579;p27">
              <a:extLst>
                <a:ext uri="{FF2B5EF4-FFF2-40B4-BE49-F238E27FC236}">
                  <a16:creationId xmlns:a16="http://schemas.microsoft.com/office/drawing/2014/main" xmlns="" id="{F0A4A0F2-3BA1-43AA-88EB-3A3835904711}"/>
                </a:ext>
              </a:extLst>
            </p:cNvPr>
            <p:cNvGrpSpPr/>
            <p:nvPr userDrawn="1"/>
          </p:nvGrpSpPr>
          <p:grpSpPr>
            <a:xfrm>
              <a:off x="1524301" y="5626805"/>
              <a:ext cx="9320239" cy="1231195"/>
              <a:chOff x="929285" y="5051507"/>
              <a:chExt cx="7315206" cy="1231195"/>
            </a:xfrm>
          </p:grpSpPr>
          <p:sp>
            <p:nvSpPr>
              <p:cNvPr id="286" name="Google Shape;580;p27">
                <a:extLst>
                  <a:ext uri="{FF2B5EF4-FFF2-40B4-BE49-F238E27FC236}">
                    <a16:creationId xmlns:a16="http://schemas.microsoft.com/office/drawing/2014/main" xmlns="" id="{41EFCC98-A095-43FA-9417-A6F1AEA0054D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420715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7612" extrusionOk="0">
                    <a:moveTo>
                      <a:pt x="1" y="1"/>
                    </a:moveTo>
                    <a:lnTo>
                      <a:pt x="1" y="7611"/>
                    </a:lnTo>
                    <a:lnTo>
                      <a:pt x="132353" y="7611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EFEDD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7" name="Google Shape;581;p27">
                <a:extLst>
                  <a:ext uri="{FF2B5EF4-FFF2-40B4-BE49-F238E27FC236}">
                    <a16:creationId xmlns:a16="http://schemas.microsoft.com/office/drawing/2014/main" xmlns="" id="{D7EF2A30-CDEB-4316-B82F-97D3363F3C90}"/>
                  </a:ext>
                </a:extLst>
              </p:cNvPr>
              <p:cNvSpPr/>
              <p:nvPr/>
            </p:nvSpPr>
            <p:spPr>
              <a:xfrm>
                <a:off x="929285" y="5051507"/>
                <a:ext cx="7315206" cy="133919"/>
              </a:xfrm>
              <a:custGeom>
                <a:avLst/>
                <a:gdLst/>
                <a:ahLst/>
                <a:cxnLst/>
                <a:rect l="l" t="t" r="r" b="b"/>
                <a:pathLst>
                  <a:path w="132354" h="2423" extrusionOk="0">
                    <a:moveTo>
                      <a:pt x="1" y="1"/>
                    </a:moveTo>
                    <a:lnTo>
                      <a:pt x="1" y="2423"/>
                    </a:lnTo>
                    <a:lnTo>
                      <a:pt x="132353" y="2423"/>
                    </a:lnTo>
                    <a:lnTo>
                      <a:pt x="132353" y="1"/>
                    </a:lnTo>
                    <a:close/>
                  </a:path>
                </a:pathLst>
              </a:custGeom>
              <a:solidFill>
                <a:srgbClr val="FFFEF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8" name="Google Shape;582;p27">
                <a:extLst>
                  <a:ext uri="{FF2B5EF4-FFF2-40B4-BE49-F238E27FC236}">
                    <a16:creationId xmlns:a16="http://schemas.microsoft.com/office/drawing/2014/main" xmlns="" id="{66FDB582-0AAC-4537-A858-44B9EF57CE38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451390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8167" extrusionOk="0">
                    <a:moveTo>
                      <a:pt x="1" y="1"/>
                    </a:moveTo>
                    <a:lnTo>
                      <a:pt x="1" y="8167"/>
                    </a:lnTo>
                    <a:lnTo>
                      <a:pt x="4792" y="8167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9" name="Google Shape;583;p27">
                <a:extLst>
                  <a:ext uri="{FF2B5EF4-FFF2-40B4-BE49-F238E27FC236}">
                    <a16:creationId xmlns:a16="http://schemas.microsoft.com/office/drawing/2014/main" xmlns="" id="{AF50AB12-F2CA-445B-94F4-44131992E871}"/>
                  </a:ext>
                </a:extLst>
              </p:cNvPr>
              <p:cNvSpPr/>
              <p:nvPr/>
            </p:nvSpPr>
            <p:spPr>
              <a:xfrm>
                <a:off x="6668743" y="5831311"/>
                <a:ext cx="264854" cy="164649"/>
              </a:xfrm>
              <a:custGeom>
                <a:avLst/>
                <a:gdLst/>
                <a:ahLst/>
                <a:cxnLst/>
                <a:rect l="l" t="t" r="r" b="b"/>
                <a:pathLst>
                  <a:path w="4792" h="2979" extrusionOk="0">
                    <a:moveTo>
                      <a:pt x="1" y="1"/>
                    </a:moveTo>
                    <a:lnTo>
                      <a:pt x="1" y="2978"/>
                    </a:lnTo>
                    <a:lnTo>
                      <a:pt x="4792" y="2978"/>
                    </a:lnTo>
                    <a:lnTo>
                      <a:pt x="4792" y="1"/>
                    </a:lnTo>
                    <a:close/>
                  </a:path>
                </a:pathLst>
              </a:custGeom>
              <a:solidFill>
                <a:srgbClr val="CCCCC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0" name="Google Shape;584;p27">
                <a:extLst>
                  <a:ext uri="{FF2B5EF4-FFF2-40B4-BE49-F238E27FC236}">
                    <a16:creationId xmlns:a16="http://schemas.microsoft.com/office/drawing/2014/main" xmlns="" id="{1AF2C5CE-3EDE-4127-8D0F-59AB322B7B55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359200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6499" extrusionOk="0">
                    <a:moveTo>
                      <a:pt x="1" y="0"/>
                    </a:moveTo>
                    <a:lnTo>
                      <a:pt x="1" y="6499"/>
                    </a:lnTo>
                    <a:lnTo>
                      <a:pt x="106108" y="6499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CECCB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1" name="Google Shape;585;p27">
                <a:extLst>
                  <a:ext uri="{FF2B5EF4-FFF2-40B4-BE49-F238E27FC236}">
                    <a16:creationId xmlns:a16="http://schemas.microsoft.com/office/drawing/2014/main" xmlns="" id="{ED751F2E-938C-441D-80EA-F8BB05A93F91}"/>
                  </a:ext>
                </a:extLst>
              </p:cNvPr>
              <p:cNvSpPr/>
              <p:nvPr/>
            </p:nvSpPr>
            <p:spPr>
              <a:xfrm>
                <a:off x="1654207" y="5472167"/>
                <a:ext cx="5864644" cy="176311"/>
              </a:xfrm>
              <a:custGeom>
                <a:avLst/>
                <a:gdLst/>
                <a:ahLst/>
                <a:cxnLst/>
                <a:rect l="l" t="t" r="r" b="b"/>
                <a:pathLst>
                  <a:path w="106109" h="3190" extrusionOk="0">
                    <a:moveTo>
                      <a:pt x="1" y="0"/>
                    </a:moveTo>
                    <a:lnTo>
                      <a:pt x="1" y="3190"/>
                    </a:lnTo>
                    <a:lnTo>
                      <a:pt x="106108" y="3190"/>
                    </a:lnTo>
                    <a:lnTo>
                      <a:pt x="106108" y="0"/>
                    </a:lnTo>
                    <a:close/>
                  </a:path>
                </a:pathLst>
              </a:custGeom>
              <a:solidFill>
                <a:srgbClr val="B7B7B7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4987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1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8" grpId="0" animBg="1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" name="Google Shape;994;p14">
              <a:extLst>
                <a:ext uri="{FF2B5EF4-FFF2-40B4-BE49-F238E27FC236}">
                  <a16:creationId xmlns:a16="http://schemas.microsoft.com/office/drawing/2014/main" xmlns="" id="{45D5AE83-1783-43E2-A213-A5A5EBD17266}"/>
                </a:ext>
              </a:extLst>
            </p:cNvPr>
            <p:cNvGrpSpPr/>
            <p:nvPr/>
          </p:nvGrpSpPr>
          <p:grpSpPr>
            <a:xfrm>
              <a:off x="8341543" y="2282008"/>
              <a:ext cx="569676" cy="380612"/>
              <a:chOff x="8341543" y="2282008"/>
              <a:chExt cx="569676" cy="380612"/>
            </a:xfrm>
          </p:grpSpPr>
          <p:sp>
            <p:nvSpPr>
              <p:cNvPr id="28" name="Google Shape;995;p14">
                <a:extLst>
                  <a:ext uri="{FF2B5EF4-FFF2-40B4-BE49-F238E27FC236}">
                    <a16:creationId xmlns:a16="http://schemas.microsoft.com/office/drawing/2014/main" xmlns="" id="{D06F31EF-754A-4F9F-A77D-7C1C58F47361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996;p14">
                <a:extLst>
                  <a:ext uri="{FF2B5EF4-FFF2-40B4-BE49-F238E27FC236}">
                    <a16:creationId xmlns:a16="http://schemas.microsoft.com/office/drawing/2014/main" xmlns="" id="{2A6ED803-0DF8-42E8-8A88-BB9F2CDF6D32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1" name="Google Shape;998;p14">
              <a:extLst>
                <a:ext uri="{FF2B5EF4-FFF2-40B4-BE49-F238E27FC236}">
                  <a16:creationId xmlns:a16="http://schemas.microsoft.com/office/drawing/2014/main" xmlns="" id="{B43A1E9A-54EB-4A95-B37E-51072FAD6CAD}"/>
                </a:ext>
              </a:extLst>
            </p:cNvPr>
            <p:cNvGrpSpPr/>
            <p:nvPr/>
          </p:nvGrpSpPr>
          <p:grpSpPr>
            <a:xfrm>
              <a:off x="8341543" y="1721094"/>
              <a:ext cx="569676" cy="380612"/>
              <a:chOff x="8341543" y="1721094"/>
              <a:chExt cx="569676" cy="380612"/>
            </a:xfrm>
          </p:grpSpPr>
          <p:sp>
            <p:nvSpPr>
              <p:cNvPr id="26" name="Google Shape;999;p14">
                <a:extLst>
                  <a:ext uri="{FF2B5EF4-FFF2-40B4-BE49-F238E27FC236}">
                    <a16:creationId xmlns:a16="http://schemas.microsoft.com/office/drawing/2014/main" xmlns="" id="{B5709D43-3D83-463A-9E8C-6FA8BF6FE3F4}"/>
                  </a:ext>
                </a:extLst>
              </p:cNvPr>
              <p:cNvSpPr/>
              <p:nvPr/>
            </p:nvSpPr>
            <p:spPr>
              <a:xfrm>
                <a:off x="8341543" y="1800869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" name="Google Shape;1000;p14">
                <a:extLst>
                  <a:ext uri="{FF2B5EF4-FFF2-40B4-BE49-F238E27FC236}">
                    <a16:creationId xmlns:a16="http://schemas.microsoft.com/office/drawing/2014/main" xmlns="" id="{0088CC8B-A9D0-4733-8E17-053C04A699A0}"/>
                  </a:ext>
                </a:extLst>
              </p:cNvPr>
              <p:cNvSpPr/>
              <p:nvPr/>
            </p:nvSpPr>
            <p:spPr>
              <a:xfrm>
                <a:off x="8341543" y="1721094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0"/>
                    </a:moveTo>
                    <a:lnTo>
                      <a:pt x="0" y="9225"/>
                    </a:lnTo>
                    <a:lnTo>
                      <a:pt x="18186" y="9225"/>
                    </a:lnTo>
                    <a:lnTo>
                      <a:pt x="16824" y="4462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" name="Google Shape;1001;p14">
              <a:extLst>
                <a:ext uri="{FF2B5EF4-FFF2-40B4-BE49-F238E27FC236}">
                  <a16:creationId xmlns:a16="http://schemas.microsoft.com/office/drawing/2014/main" xmlns="" id="{98A9649B-0F27-46EA-B0AD-B010CF9D80E2}"/>
                </a:ext>
              </a:extLst>
            </p:cNvPr>
            <p:cNvGrpSpPr/>
            <p:nvPr/>
          </p:nvGrpSpPr>
          <p:grpSpPr>
            <a:xfrm>
              <a:off x="8346273" y="1183592"/>
              <a:ext cx="568486" cy="388014"/>
              <a:chOff x="8346273" y="1183592"/>
              <a:chExt cx="568486" cy="388014"/>
            </a:xfrm>
          </p:grpSpPr>
          <p:sp>
            <p:nvSpPr>
              <p:cNvPr id="24" name="Google Shape;1002;p14">
                <a:extLst>
                  <a:ext uri="{FF2B5EF4-FFF2-40B4-BE49-F238E27FC236}">
                    <a16:creationId xmlns:a16="http://schemas.microsoft.com/office/drawing/2014/main" xmlns="" id="{7E2F91D5-68DF-48A6-8869-7FD6B10D5313}"/>
                  </a:ext>
                </a:extLst>
              </p:cNvPr>
              <p:cNvSpPr/>
              <p:nvPr/>
            </p:nvSpPr>
            <p:spPr>
              <a:xfrm>
                <a:off x="8346273" y="1263367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" name="Google Shape;1003;p14">
                <a:extLst>
                  <a:ext uri="{FF2B5EF4-FFF2-40B4-BE49-F238E27FC236}">
                    <a16:creationId xmlns:a16="http://schemas.microsoft.com/office/drawing/2014/main" xmlns="" id="{C3EFBFCC-5EC0-422F-83D0-13B128DBCD98}"/>
                  </a:ext>
                </a:extLst>
              </p:cNvPr>
              <p:cNvSpPr/>
              <p:nvPr/>
            </p:nvSpPr>
            <p:spPr>
              <a:xfrm>
                <a:off x="8346273" y="1183592"/>
                <a:ext cx="56848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48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48" y="9452"/>
                    </a:lnTo>
                    <a:lnTo>
                      <a:pt x="16787" y="4688"/>
                    </a:lnTo>
                    <a:lnTo>
                      <a:pt x="1814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" name="Google Shape;1004;p14">
              <a:extLst>
                <a:ext uri="{FF2B5EF4-FFF2-40B4-BE49-F238E27FC236}">
                  <a16:creationId xmlns:a16="http://schemas.microsoft.com/office/drawing/2014/main" xmlns="" id="{873AEC25-6E98-4A44-BBA8-5258490B51FC}"/>
                </a:ext>
              </a:extLst>
            </p:cNvPr>
            <p:cNvGrpSpPr/>
            <p:nvPr/>
          </p:nvGrpSpPr>
          <p:grpSpPr>
            <a:xfrm>
              <a:off x="8341543" y="606635"/>
              <a:ext cx="569676" cy="388014"/>
              <a:chOff x="8341543" y="606635"/>
              <a:chExt cx="569676" cy="388014"/>
            </a:xfrm>
          </p:grpSpPr>
          <p:sp>
            <p:nvSpPr>
              <p:cNvPr id="22" name="Google Shape;1005;p14">
                <a:extLst>
                  <a:ext uri="{FF2B5EF4-FFF2-40B4-BE49-F238E27FC236}">
                    <a16:creationId xmlns:a16="http://schemas.microsoft.com/office/drawing/2014/main" xmlns="" id="{18466ED5-E416-4DE1-A4F7-CD23EAA77B79}"/>
                  </a:ext>
                </a:extLst>
              </p:cNvPr>
              <p:cNvSpPr/>
              <p:nvPr/>
            </p:nvSpPr>
            <p:spPr>
              <a:xfrm>
                <a:off x="8341543" y="686410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" name="Google Shape;1006;p14">
                <a:extLst>
                  <a:ext uri="{FF2B5EF4-FFF2-40B4-BE49-F238E27FC236}">
                    <a16:creationId xmlns:a16="http://schemas.microsoft.com/office/drawing/2014/main" xmlns="" id="{2B2454FC-1990-4881-9AD0-D1C7F996114E}"/>
                  </a:ext>
                </a:extLst>
              </p:cNvPr>
              <p:cNvSpPr/>
              <p:nvPr/>
            </p:nvSpPr>
            <p:spPr>
              <a:xfrm>
                <a:off x="8341543" y="606635"/>
                <a:ext cx="569676" cy="308239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453" extrusionOk="0">
                    <a:moveTo>
                      <a:pt x="0" y="0"/>
                    </a:moveTo>
                    <a:lnTo>
                      <a:pt x="0" y="9452"/>
                    </a:lnTo>
                    <a:lnTo>
                      <a:pt x="18186" y="9452"/>
                    </a:lnTo>
                    <a:lnTo>
                      <a:pt x="16824" y="4613"/>
                    </a:lnTo>
                    <a:lnTo>
                      <a:pt x="18186" y="0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" name="Google Shape;1007;p14">
              <a:extLst>
                <a:ext uri="{FF2B5EF4-FFF2-40B4-BE49-F238E27FC236}">
                  <a16:creationId xmlns:a16="http://schemas.microsoft.com/office/drawing/2014/main" xmlns="" id="{80E9CEE5-0350-493C-9229-1A39A52E961D}"/>
                </a:ext>
              </a:extLst>
            </p:cNvPr>
            <p:cNvGrpSpPr/>
            <p:nvPr/>
          </p:nvGrpSpPr>
          <p:grpSpPr>
            <a:xfrm>
              <a:off x="8341543" y="2842933"/>
              <a:ext cx="569676" cy="380612"/>
              <a:chOff x="8341543" y="2282008"/>
              <a:chExt cx="569676" cy="380612"/>
            </a:xfrm>
          </p:grpSpPr>
          <p:sp>
            <p:nvSpPr>
              <p:cNvPr id="20" name="Google Shape;1008;p14">
                <a:extLst>
                  <a:ext uri="{FF2B5EF4-FFF2-40B4-BE49-F238E27FC236}">
                    <a16:creationId xmlns:a16="http://schemas.microsoft.com/office/drawing/2014/main" xmlns="" id="{11848AC2-1101-45B6-ABB6-4FD06AA8642A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1009;p14">
                <a:extLst>
                  <a:ext uri="{FF2B5EF4-FFF2-40B4-BE49-F238E27FC236}">
                    <a16:creationId xmlns:a16="http://schemas.microsoft.com/office/drawing/2014/main" xmlns="" id="{62EF156A-37AB-441F-A5B2-47A1C576F477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5" name="Google Shape;1010;p14">
              <a:extLst>
                <a:ext uri="{FF2B5EF4-FFF2-40B4-BE49-F238E27FC236}">
                  <a16:creationId xmlns:a16="http://schemas.microsoft.com/office/drawing/2014/main" xmlns="" id="{ABCD2DB3-3524-446A-8B92-A59461EB4B24}"/>
                </a:ext>
              </a:extLst>
            </p:cNvPr>
            <p:cNvGrpSpPr/>
            <p:nvPr/>
          </p:nvGrpSpPr>
          <p:grpSpPr>
            <a:xfrm>
              <a:off x="8341543" y="3403858"/>
              <a:ext cx="569676" cy="380612"/>
              <a:chOff x="8341543" y="2282008"/>
              <a:chExt cx="569676" cy="380612"/>
            </a:xfrm>
          </p:grpSpPr>
          <p:sp>
            <p:nvSpPr>
              <p:cNvPr id="18" name="Google Shape;1011;p14">
                <a:extLst>
                  <a:ext uri="{FF2B5EF4-FFF2-40B4-BE49-F238E27FC236}">
                    <a16:creationId xmlns:a16="http://schemas.microsoft.com/office/drawing/2014/main" xmlns="" id="{87C36489-2782-4D32-8AFF-590446FE6759}"/>
                  </a:ext>
                </a:extLst>
              </p:cNvPr>
              <p:cNvSpPr/>
              <p:nvPr/>
            </p:nvSpPr>
            <p:spPr>
              <a:xfrm>
                <a:off x="8341543" y="2361783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rgbClr val="595959">
                  <a:alpha val="1453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012;p14">
                <a:extLst>
                  <a:ext uri="{FF2B5EF4-FFF2-40B4-BE49-F238E27FC236}">
                    <a16:creationId xmlns:a16="http://schemas.microsoft.com/office/drawing/2014/main" xmlns="" id="{960D755E-9DD5-4D14-A5D7-995B746EA64C}"/>
                  </a:ext>
                </a:extLst>
              </p:cNvPr>
              <p:cNvSpPr/>
              <p:nvPr/>
            </p:nvSpPr>
            <p:spPr>
              <a:xfrm>
                <a:off x="8341543" y="2282008"/>
                <a:ext cx="569676" cy="300837"/>
              </a:xfrm>
              <a:custGeom>
                <a:avLst/>
                <a:gdLst/>
                <a:ahLst/>
                <a:cxnLst/>
                <a:rect l="l" t="t" r="r" b="b"/>
                <a:pathLst>
                  <a:path w="18186" h="9226" extrusionOk="0">
                    <a:moveTo>
                      <a:pt x="0" y="1"/>
                    </a:moveTo>
                    <a:lnTo>
                      <a:pt x="0" y="9226"/>
                    </a:lnTo>
                    <a:lnTo>
                      <a:pt x="18186" y="9226"/>
                    </a:lnTo>
                    <a:lnTo>
                      <a:pt x="16673" y="4462"/>
                    </a:lnTo>
                    <a:lnTo>
                      <a:pt x="18186" y="1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6" name="Google Shape;1013;p14">
              <a:extLst>
                <a:ext uri="{FF2B5EF4-FFF2-40B4-BE49-F238E27FC236}">
                  <a16:creationId xmlns:a16="http://schemas.microsoft.com/office/drawing/2014/main" xmlns="" id="{57A347C5-BCEE-4C2E-845B-EF3674655559}"/>
                </a:ext>
              </a:extLst>
            </p:cNvPr>
            <p:cNvSpPr/>
            <p:nvPr/>
          </p:nvSpPr>
          <p:spPr>
            <a:xfrm>
              <a:off x="8341543" y="4367943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053438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984318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992;p14">
            <a:extLst>
              <a:ext uri="{FF2B5EF4-FFF2-40B4-BE49-F238E27FC236}">
                <a16:creationId xmlns:a16="http://schemas.microsoft.com/office/drawing/2014/main" xmlns="" id="{EF6FD315-F887-4E7B-BF0C-3EC48D585604}"/>
              </a:ext>
            </a:extLst>
          </p:cNvPr>
          <p:cNvGrpSpPr/>
          <p:nvPr userDrawn="1"/>
        </p:nvGrpSpPr>
        <p:grpSpPr>
          <a:xfrm>
            <a:off x="395894" y="219519"/>
            <a:ext cx="11613234" cy="6240131"/>
            <a:chOff x="395894" y="219519"/>
            <a:chExt cx="8518865" cy="4788281"/>
          </a:xfrm>
        </p:grpSpPr>
        <p:sp>
          <p:nvSpPr>
            <p:cNvPr id="8" name="Google Shape;993;p14">
              <a:extLst>
                <a:ext uri="{FF2B5EF4-FFF2-40B4-BE49-F238E27FC236}">
                  <a16:creationId xmlns:a16="http://schemas.microsoft.com/office/drawing/2014/main" xmlns="" id="{ED6ABFE7-BF37-4F7F-8D5D-600A7D834F21}"/>
                </a:ext>
              </a:extLst>
            </p:cNvPr>
            <p:cNvSpPr/>
            <p:nvPr/>
          </p:nvSpPr>
          <p:spPr>
            <a:xfrm>
              <a:off x="661185" y="219519"/>
              <a:ext cx="8068819" cy="4788281"/>
            </a:xfrm>
            <a:custGeom>
              <a:avLst/>
              <a:gdLst/>
              <a:ahLst/>
              <a:cxnLst/>
              <a:rect l="l" t="t" r="r" b="b"/>
              <a:pathLst>
                <a:path w="257584" h="146846" extrusionOk="0">
                  <a:moveTo>
                    <a:pt x="7146" y="1"/>
                  </a:moveTo>
                  <a:cubicBezTo>
                    <a:pt x="3214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214" y="146845"/>
                    <a:pt x="7146" y="146845"/>
                  </a:cubicBezTo>
                  <a:lnTo>
                    <a:pt x="250438" y="146845"/>
                  </a:lnTo>
                  <a:cubicBezTo>
                    <a:pt x="254408" y="146845"/>
                    <a:pt x="257584" y="143632"/>
                    <a:pt x="257584" y="139700"/>
                  </a:cubicBezTo>
                  <a:lnTo>
                    <a:pt x="257584" y="7146"/>
                  </a:lnTo>
                  <a:cubicBezTo>
                    <a:pt x="257584" y="3214"/>
                    <a:pt x="254408" y="1"/>
                    <a:pt x="25043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995;p14">
              <a:extLst>
                <a:ext uri="{FF2B5EF4-FFF2-40B4-BE49-F238E27FC236}">
                  <a16:creationId xmlns:a16="http://schemas.microsoft.com/office/drawing/2014/main" xmlns="" id="{D06F31EF-754A-4F9F-A77D-7C1C58F47361}"/>
                </a:ext>
              </a:extLst>
            </p:cNvPr>
            <p:cNvSpPr/>
            <p:nvPr/>
          </p:nvSpPr>
          <p:spPr>
            <a:xfrm>
              <a:off x="8341543" y="236178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997;p14">
              <a:extLst>
                <a:ext uri="{FF2B5EF4-FFF2-40B4-BE49-F238E27FC236}">
                  <a16:creationId xmlns:a16="http://schemas.microsoft.com/office/drawing/2014/main" xmlns="" id="{6E08B2E4-05D4-4A21-BDFA-FCE59E28EE53}"/>
                </a:ext>
              </a:extLst>
            </p:cNvPr>
            <p:cNvSpPr/>
            <p:nvPr/>
          </p:nvSpPr>
          <p:spPr>
            <a:xfrm>
              <a:off x="8341543" y="4447718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999;p14">
              <a:extLst>
                <a:ext uri="{FF2B5EF4-FFF2-40B4-BE49-F238E27FC236}">
                  <a16:creationId xmlns:a16="http://schemas.microsoft.com/office/drawing/2014/main" xmlns="" id="{B5709D43-3D83-463A-9E8C-6FA8BF6FE3F4}"/>
                </a:ext>
              </a:extLst>
            </p:cNvPr>
            <p:cNvSpPr/>
            <p:nvPr/>
          </p:nvSpPr>
          <p:spPr>
            <a:xfrm>
              <a:off x="8341543" y="180086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0"/>
                  </a:moveTo>
                  <a:lnTo>
                    <a:pt x="0" y="9225"/>
                  </a:lnTo>
                  <a:lnTo>
                    <a:pt x="18186" y="9225"/>
                  </a:lnTo>
                  <a:lnTo>
                    <a:pt x="16824" y="4462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1002;p14">
              <a:extLst>
                <a:ext uri="{FF2B5EF4-FFF2-40B4-BE49-F238E27FC236}">
                  <a16:creationId xmlns:a16="http://schemas.microsoft.com/office/drawing/2014/main" xmlns="" id="{7E2F91D5-68DF-48A6-8869-7FD6B10D5313}"/>
                </a:ext>
              </a:extLst>
            </p:cNvPr>
            <p:cNvSpPr/>
            <p:nvPr/>
          </p:nvSpPr>
          <p:spPr>
            <a:xfrm>
              <a:off x="8346273" y="1263367"/>
              <a:ext cx="568486" cy="308239"/>
            </a:xfrm>
            <a:custGeom>
              <a:avLst/>
              <a:gdLst/>
              <a:ahLst/>
              <a:cxnLst/>
              <a:rect l="l" t="t" r="r" b="b"/>
              <a:pathLst>
                <a:path w="18148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48" y="9452"/>
                  </a:lnTo>
                  <a:lnTo>
                    <a:pt x="16787" y="4688"/>
                  </a:lnTo>
                  <a:lnTo>
                    <a:pt x="18148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1005;p14">
              <a:extLst>
                <a:ext uri="{FF2B5EF4-FFF2-40B4-BE49-F238E27FC236}">
                  <a16:creationId xmlns:a16="http://schemas.microsoft.com/office/drawing/2014/main" xmlns="" id="{18466ED5-E416-4DE1-A4F7-CD23EAA77B79}"/>
                </a:ext>
              </a:extLst>
            </p:cNvPr>
            <p:cNvSpPr/>
            <p:nvPr/>
          </p:nvSpPr>
          <p:spPr>
            <a:xfrm>
              <a:off x="8341543" y="686410"/>
              <a:ext cx="569676" cy="308239"/>
            </a:xfrm>
            <a:custGeom>
              <a:avLst/>
              <a:gdLst/>
              <a:ahLst/>
              <a:cxnLst/>
              <a:rect l="l" t="t" r="r" b="b"/>
              <a:pathLst>
                <a:path w="18186" h="9453" extrusionOk="0">
                  <a:moveTo>
                    <a:pt x="0" y="0"/>
                  </a:moveTo>
                  <a:lnTo>
                    <a:pt x="0" y="9452"/>
                  </a:lnTo>
                  <a:lnTo>
                    <a:pt x="18186" y="9452"/>
                  </a:lnTo>
                  <a:lnTo>
                    <a:pt x="16824" y="4613"/>
                  </a:lnTo>
                  <a:lnTo>
                    <a:pt x="18186" y="0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1008;p14">
              <a:extLst>
                <a:ext uri="{FF2B5EF4-FFF2-40B4-BE49-F238E27FC236}">
                  <a16:creationId xmlns:a16="http://schemas.microsoft.com/office/drawing/2014/main" xmlns="" id="{11848AC2-1101-45B6-ABB6-4FD06AA8642A}"/>
                </a:ext>
              </a:extLst>
            </p:cNvPr>
            <p:cNvSpPr/>
            <p:nvPr/>
          </p:nvSpPr>
          <p:spPr>
            <a:xfrm>
              <a:off x="8341543" y="2922709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011;p14">
              <a:extLst>
                <a:ext uri="{FF2B5EF4-FFF2-40B4-BE49-F238E27FC236}">
                  <a16:creationId xmlns:a16="http://schemas.microsoft.com/office/drawing/2014/main" xmlns="" id="{87C36489-2782-4D32-8AFF-590446FE6759}"/>
                </a:ext>
              </a:extLst>
            </p:cNvPr>
            <p:cNvSpPr/>
            <p:nvPr/>
          </p:nvSpPr>
          <p:spPr>
            <a:xfrm>
              <a:off x="8341543" y="3483633"/>
              <a:ext cx="569676" cy="300837"/>
            </a:xfrm>
            <a:custGeom>
              <a:avLst/>
              <a:gdLst/>
              <a:ahLst/>
              <a:cxnLst/>
              <a:rect l="l" t="t" r="r" b="b"/>
              <a:pathLst>
                <a:path w="18186" h="9226" extrusionOk="0">
                  <a:moveTo>
                    <a:pt x="0" y="1"/>
                  </a:moveTo>
                  <a:lnTo>
                    <a:pt x="0" y="9226"/>
                  </a:lnTo>
                  <a:lnTo>
                    <a:pt x="18186" y="9226"/>
                  </a:lnTo>
                  <a:lnTo>
                    <a:pt x="16673" y="4462"/>
                  </a:lnTo>
                  <a:lnTo>
                    <a:pt x="18186" y="1"/>
                  </a:lnTo>
                  <a:close/>
                </a:path>
              </a:pathLst>
            </a:custGeom>
            <a:solidFill>
              <a:srgbClr val="595959">
                <a:alpha val="145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014;p14">
              <a:extLst>
                <a:ext uri="{FF2B5EF4-FFF2-40B4-BE49-F238E27FC236}">
                  <a16:creationId xmlns:a16="http://schemas.microsoft.com/office/drawing/2014/main" xmlns="" id="{B4210492-E8D1-4EE4-AA31-F7A5E84FCB69}"/>
                </a:ext>
              </a:extLst>
            </p:cNvPr>
            <p:cNvSpPr/>
            <p:nvPr/>
          </p:nvSpPr>
          <p:spPr>
            <a:xfrm>
              <a:off x="395894" y="219519"/>
              <a:ext cx="8515326" cy="4788281"/>
            </a:xfrm>
            <a:custGeom>
              <a:avLst/>
              <a:gdLst/>
              <a:ahLst/>
              <a:cxnLst/>
              <a:rect l="l" t="t" r="r" b="b"/>
              <a:pathLst>
                <a:path w="257093" h="146846" extrusionOk="0">
                  <a:moveTo>
                    <a:pt x="7146" y="1"/>
                  </a:moveTo>
                  <a:cubicBezTo>
                    <a:pt x="3177" y="1"/>
                    <a:pt x="1" y="3214"/>
                    <a:pt x="1" y="7146"/>
                  </a:cubicBezTo>
                  <a:lnTo>
                    <a:pt x="1" y="139700"/>
                  </a:lnTo>
                  <a:cubicBezTo>
                    <a:pt x="1" y="143632"/>
                    <a:pt x="3177" y="146845"/>
                    <a:pt x="7146" y="146845"/>
                  </a:cubicBezTo>
                  <a:lnTo>
                    <a:pt x="249947" y="146845"/>
                  </a:lnTo>
                  <a:cubicBezTo>
                    <a:pt x="253879" y="146845"/>
                    <a:pt x="257093" y="143632"/>
                    <a:pt x="257093" y="139700"/>
                  </a:cubicBezTo>
                  <a:lnTo>
                    <a:pt x="257093" y="7146"/>
                  </a:lnTo>
                  <a:cubicBezTo>
                    <a:pt x="257093" y="3214"/>
                    <a:pt x="253879" y="1"/>
                    <a:pt x="249947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  <p:sp>
        <p:nvSpPr>
          <p:cNvPr id="52" name="Google Shape;1082;p14">
            <a:extLst>
              <a:ext uri="{FF2B5EF4-FFF2-40B4-BE49-F238E27FC236}">
                <a16:creationId xmlns:a16="http://schemas.microsoft.com/office/drawing/2014/main" xmlns="" id="{0F2E9747-C66A-480C-9099-C7BDE1E89365}"/>
              </a:ext>
            </a:extLst>
          </p:cNvPr>
          <p:cNvSpPr/>
          <p:nvPr userDrawn="1"/>
        </p:nvSpPr>
        <p:spPr>
          <a:xfrm>
            <a:off x="465693" y="882176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083;p14">
            <a:extLst>
              <a:ext uri="{FF2B5EF4-FFF2-40B4-BE49-F238E27FC236}">
                <a16:creationId xmlns:a16="http://schemas.microsoft.com/office/drawing/2014/main" xmlns="" id="{C10D7406-2BDA-4DC4-9A79-3D4FC95CAC2A}"/>
              </a:ext>
            </a:extLst>
          </p:cNvPr>
          <p:cNvSpPr/>
          <p:nvPr userDrawn="1"/>
        </p:nvSpPr>
        <p:spPr>
          <a:xfrm>
            <a:off x="200402" y="906827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084;p14">
            <a:extLst>
              <a:ext uri="{FF2B5EF4-FFF2-40B4-BE49-F238E27FC236}">
                <a16:creationId xmlns:a16="http://schemas.microsoft.com/office/drawing/2014/main" xmlns="" id="{4E0493D0-81D3-4EAC-94E3-12DB540A6AD7}"/>
              </a:ext>
            </a:extLst>
          </p:cNvPr>
          <p:cNvSpPr/>
          <p:nvPr userDrawn="1"/>
        </p:nvSpPr>
        <p:spPr>
          <a:xfrm>
            <a:off x="224083" y="989422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1085;p14">
            <a:extLst>
              <a:ext uri="{FF2B5EF4-FFF2-40B4-BE49-F238E27FC236}">
                <a16:creationId xmlns:a16="http://schemas.microsoft.com/office/drawing/2014/main" xmlns="" id="{D0FB441C-211A-4F68-8767-DA7B95B4F920}"/>
              </a:ext>
            </a:extLst>
          </p:cNvPr>
          <p:cNvSpPr/>
          <p:nvPr userDrawn="1"/>
        </p:nvSpPr>
        <p:spPr>
          <a:xfrm>
            <a:off x="524898" y="94752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6" name="Google Shape;1086;p14">
            <a:extLst>
              <a:ext uri="{FF2B5EF4-FFF2-40B4-BE49-F238E27FC236}">
                <a16:creationId xmlns:a16="http://schemas.microsoft.com/office/drawing/2014/main" xmlns="" id="{B9340F31-2646-4E29-8212-879AEEF962DA}"/>
              </a:ext>
            </a:extLst>
          </p:cNvPr>
          <p:cNvSpPr/>
          <p:nvPr userDrawn="1"/>
        </p:nvSpPr>
        <p:spPr>
          <a:xfrm>
            <a:off x="201593" y="917945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1082;p14">
            <a:extLst>
              <a:ext uri="{FF2B5EF4-FFF2-40B4-BE49-F238E27FC236}">
                <a16:creationId xmlns:a16="http://schemas.microsoft.com/office/drawing/2014/main" xmlns="" id="{765A6E3B-E1F9-4D37-B213-7F9E645D0EDA}"/>
              </a:ext>
            </a:extLst>
          </p:cNvPr>
          <p:cNvSpPr/>
          <p:nvPr userDrawn="1"/>
        </p:nvSpPr>
        <p:spPr>
          <a:xfrm>
            <a:off x="464502" y="1496055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1083;p14">
            <a:extLst>
              <a:ext uri="{FF2B5EF4-FFF2-40B4-BE49-F238E27FC236}">
                <a16:creationId xmlns:a16="http://schemas.microsoft.com/office/drawing/2014/main" xmlns="" id="{867E7D37-2590-4ECE-A535-9DA46F4EA583}"/>
              </a:ext>
            </a:extLst>
          </p:cNvPr>
          <p:cNvSpPr/>
          <p:nvPr userDrawn="1"/>
        </p:nvSpPr>
        <p:spPr>
          <a:xfrm>
            <a:off x="199211" y="1520706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1084;p14">
            <a:extLst>
              <a:ext uri="{FF2B5EF4-FFF2-40B4-BE49-F238E27FC236}">
                <a16:creationId xmlns:a16="http://schemas.microsoft.com/office/drawing/2014/main" xmlns="" id="{74625DF1-F15F-4CAD-BD7C-85A4680501B4}"/>
              </a:ext>
            </a:extLst>
          </p:cNvPr>
          <p:cNvSpPr/>
          <p:nvPr userDrawn="1"/>
        </p:nvSpPr>
        <p:spPr>
          <a:xfrm>
            <a:off x="222892" y="1603301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1085;p14">
            <a:extLst>
              <a:ext uri="{FF2B5EF4-FFF2-40B4-BE49-F238E27FC236}">
                <a16:creationId xmlns:a16="http://schemas.microsoft.com/office/drawing/2014/main" xmlns="" id="{B26C5877-FFC0-49F2-89B0-0C72531E73AE}"/>
              </a:ext>
            </a:extLst>
          </p:cNvPr>
          <p:cNvSpPr/>
          <p:nvPr userDrawn="1"/>
        </p:nvSpPr>
        <p:spPr>
          <a:xfrm>
            <a:off x="523707" y="156140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1086;p14">
            <a:extLst>
              <a:ext uri="{FF2B5EF4-FFF2-40B4-BE49-F238E27FC236}">
                <a16:creationId xmlns:a16="http://schemas.microsoft.com/office/drawing/2014/main" xmlns="" id="{B081A515-D8D9-4BF5-90F1-621FE162C9F3}"/>
              </a:ext>
            </a:extLst>
          </p:cNvPr>
          <p:cNvSpPr/>
          <p:nvPr userDrawn="1"/>
        </p:nvSpPr>
        <p:spPr>
          <a:xfrm>
            <a:off x="200402" y="1531824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1082;p14">
            <a:extLst>
              <a:ext uri="{FF2B5EF4-FFF2-40B4-BE49-F238E27FC236}">
                <a16:creationId xmlns:a16="http://schemas.microsoft.com/office/drawing/2014/main" xmlns="" id="{E5B7DF78-1D3E-41E2-9FE9-36B062BD3CC8}"/>
              </a:ext>
            </a:extLst>
          </p:cNvPr>
          <p:cNvSpPr/>
          <p:nvPr userDrawn="1"/>
        </p:nvSpPr>
        <p:spPr>
          <a:xfrm>
            <a:off x="463311" y="2109934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1083;p14">
            <a:extLst>
              <a:ext uri="{FF2B5EF4-FFF2-40B4-BE49-F238E27FC236}">
                <a16:creationId xmlns:a16="http://schemas.microsoft.com/office/drawing/2014/main" xmlns="" id="{E853253F-BCCE-42EF-8554-3C3E3C2E285A}"/>
              </a:ext>
            </a:extLst>
          </p:cNvPr>
          <p:cNvSpPr/>
          <p:nvPr userDrawn="1"/>
        </p:nvSpPr>
        <p:spPr>
          <a:xfrm>
            <a:off x="198020" y="2134585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1084;p14">
            <a:extLst>
              <a:ext uri="{FF2B5EF4-FFF2-40B4-BE49-F238E27FC236}">
                <a16:creationId xmlns:a16="http://schemas.microsoft.com/office/drawing/2014/main" xmlns="" id="{E01519CC-0CF0-44E3-B22E-B1AFBCD30DBD}"/>
              </a:ext>
            </a:extLst>
          </p:cNvPr>
          <p:cNvSpPr/>
          <p:nvPr userDrawn="1"/>
        </p:nvSpPr>
        <p:spPr>
          <a:xfrm>
            <a:off x="221701" y="2217180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1085;p14">
            <a:extLst>
              <a:ext uri="{FF2B5EF4-FFF2-40B4-BE49-F238E27FC236}">
                <a16:creationId xmlns:a16="http://schemas.microsoft.com/office/drawing/2014/main" xmlns="" id="{5EC2F2DD-FC5A-4166-8502-67B0E67210F6}"/>
              </a:ext>
            </a:extLst>
          </p:cNvPr>
          <p:cNvSpPr/>
          <p:nvPr userDrawn="1"/>
        </p:nvSpPr>
        <p:spPr>
          <a:xfrm>
            <a:off x="522516" y="217527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1086;p14">
            <a:extLst>
              <a:ext uri="{FF2B5EF4-FFF2-40B4-BE49-F238E27FC236}">
                <a16:creationId xmlns:a16="http://schemas.microsoft.com/office/drawing/2014/main" xmlns="" id="{828B4189-A014-4A06-804B-1589EB2F9CF8}"/>
              </a:ext>
            </a:extLst>
          </p:cNvPr>
          <p:cNvSpPr/>
          <p:nvPr userDrawn="1"/>
        </p:nvSpPr>
        <p:spPr>
          <a:xfrm>
            <a:off x="199211" y="2145703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1082;p14">
            <a:extLst>
              <a:ext uri="{FF2B5EF4-FFF2-40B4-BE49-F238E27FC236}">
                <a16:creationId xmlns:a16="http://schemas.microsoft.com/office/drawing/2014/main" xmlns="" id="{647DE464-7568-4DD5-8BE4-324C14A8277D}"/>
              </a:ext>
            </a:extLst>
          </p:cNvPr>
          <p:cNvSpPr/>
          <p:nvPr userDrawn="1"/>
        </p:nvSpPr>
        <p:spPr>
          <a:xfrm>
            <a:off x="462120" y="2723813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1083;p14">
            <a:extLst>
              <a:ext uri="{FF2B5EF4-FFF2-40B4-BE49-F238E27FC236}">
                <a16:creationId xmlns:a16="http://schemas.microsoft.com/office/drawing/2014/main" xmlns="" id="{1ED11714-4115-4417-9213-DBC152A5EE6E}"/>
              </a:ext>
            </a:extLst>
          </p:cNvPr>
          <p:cNvSpPr/>
          <p:nvPr userDrawn="1"/>
        </p:nvSpPr>
        <p:spPr>
          <a:xfrm>
            <a:off x="196829" y="2748464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1084;p14">
            <a:extLst>
              <a:ext uri="{FF2B5EF4-FFF2-40B4-BE49-F238E27FC236}">
                <a16:creationId xmlns:a16="http://schemas.microsoft.com/office/drawing/2014/main" xmlns="" id="{23D69C4A-B0D7-467F-8C73-F0C897BC4C5A}"/>
              </a:ext>
            </a:extLst>
          </p:cNvPr>
          <p:cNvSpPr/>
          <p:nvPr userDrawn="1"/>
        </p:nvSpPr>
        <p:spPr>
          <a:xfrm>
            <a:off x="220510" y="2831059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1085;p14">
            <a:extLst>
              <a:ext uri="{FF2B5EF4-FFF2-40B4-BE49-F238E27FC236}">
                <a16:creationId xmlns:a16="http://schemas.microsoft.com/office/drawing/2014/main" xmlns="" id="{23E1F321-10C6-49DB-A01C-554FC1D86C9B}"/>
              </a:ext>
            </a:extLst>
          </p:cNvPr>
          <p:cNvSpPr/>
          <p:nvPr userDrawn="1"/>
        </p:nvSpPr>
        <p:spPr>
          <a:xfrm>
            <a:off x="521325" y="278915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1086;p14">
            <a:extLst>
              <a:ext uri="{FF2B5EF4-FFF2-40B4-BE49-F238E27FC236}">
                <a16:creationId xmlns:a16="http://schemas.microsoft.com/office/drawing/2014/main" xmlns="" id="{F9534E45-083B-4C35-AE35-2FECC04EA99E}"/>
              </a:ext>
            </a:extLst>
          </p:cNvPr>
          <p:cNvSpPr/>
          <p:nvPr userDrawn="1"/>
        </p:nvSpPr>
        <p:spPr>
          <a:xfrm>
            <a:off x="198020" y="2759582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1082;p14">
            <a:extLst>
              <a:ext uri="{FF2B5EF4-FFF2-40B4-BE49-F238E27FC236}">
                <a16:creationId xmlns:a16="http://schemas.microsoft.com/office/drawing/2014/main" xmlns="" id="{65C3AF7D-B3F5-4998-ACC4-2F2F95CA62A8}"/>
              </a:ext>
            </a:extLst>
          </p:cNvPr>
          <p:cNvSpPr/>
          <p:nvPr userDrawn="1"/>
        </p:nvSpPr>
        <p:spPr>
          <a:xfrm>
            <a:off x="460929" y="3337692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1083;p14">
            <a:extLst>
              <a:ext uri="{FF2B5EF4-FFF2-40B4-BE49-F238E27FC236}">
                <a16:creationId xmlns:a16="http://schemas.microsoft.com/office/drawing/2014/main" xmlns="" id="{92CF6BA5-78C4-4B4E-A78B-B2204A5F2530}"/>
              </a:ext>
            </a:extLst>
          </p:cNvPr>
          <p:cNvSpPr/>
          <p:nvPr userDrawn="1"/>
        </p:nvSpPr>
        <p:spPr>
          <a:xfrm>
            <a:off x="195638" y="3362343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1084;p14">
            <a:extLst>
              <a:ext uri="{FF2B5EF4-FFF2-40B4-BE49-F238E27FC236}">
                <a16:creationId xmlns:a16="http://schemas.microsoft.com/office/drawing/2014/main" xmlns="" id="{82B6228B-CBBE-463F-9E88-CFBE19F8043E}"/>
              </a:ext>
            </a:extLst>
          </p:cNvPr>
          <p:cNvSpPr/>
          <p:nvPr userDrawn="1"/>
        </p:nvSpPr>
        <p:spPr>
          <a:xfrm>
            <a:off x="219319" y="3444938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1085;p14">
            <a:extLst>
              <a:ext uri="{FF2B5EF4-FFF2-40B4-BE49-F238E27FC236}">
                <a16:creationId xmlns:a16="http://schemas.microsoft.com/office/drawing/2014/main" xmlns="" id="{7D174B50-8153-4359-8B9D-C9FFAE59E363}"/>
              </a:ext>
            </a:extLst>
          </p:cNvPr>
          <p:cNvSpPr/>
          <p:nvPr userDrawn="1"/>
        </p:nvSpPr>
        <p:spPr>
          <a:xfrm>
            <a:off x="520134" y="340303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1086;p14">
            <a:extLst>
              <a:ext uri="{FF2B5EF4-FFF2-40B4-BE49-F238E27FC236}">
                <a16:creationId xmlns:a16="http://schemas.microsoft.com/office/drawing/2014/main" xmlns="" id="{9995CF07-4A23-454A-8825-F6E81F18D160}"/>
              </a:ext>
            </a:extLst>
          </p:cNvPr>
          <p:cNvSpPr/>
          <p:nvPr userDrawn="1"/>
        </p:nvSpPr>
        <p:spPr>
          <a:xfrm>
            <a:off x="196829" y="3373461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1082;p14">
            <a:extLst>
              <a:ext uri="{FF2B5EF4-FFF2-40B4-BE49-F238E27FC236}">
                <a16:creationId xmlns:a16="http://schemas.microsoft.com/office/drawing/2014/main" xmlns="" id="{7771C690-AD42-49CF-AC87-E4FCB23DD1C7}"/>
              </a:ext>
            </a:extLst>
          </p:cNvPr>
          <p:cNvSpPr/>
          <p:nvPr userDrawn="1"/>
        </p:nvSpPr>
        <p:spPr>
          <a:xfrm>
            <a:off x="459738" y="3951571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1083;p14">
            <a:extLst>
              <a:ext uri="{FF2B5EF4-FFF2-40B4-BE49-F238E27FC236}">
                <a16:creationId xmlns:a16="http://schemas.microsoft.com/office/drawing/2014/main" xmlns="" id="{F77B608A-FC29-4902-94B6-93F678644B06}"/>
              </a:ext>
            </a:extLst>
          </p:cNvPr>
          <p:cNvSpPr/>
          <p:nvPr userDrawn="1"/>
        </p:nvSpPr>
        <p:spPr>
          <a:xfrm>
            <a:off x="194447" y="3976222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1084;p14">
            <a:extLst>
              <a:ext uri="{FF2B5EF4-FFF2-40B4-BE49-F238E27FC236}">
                <a16:creationId xmlns:a16="http://schemas.microsoft.com/office/drawing/2014/main" xmlns="" id="{46A1CD74-AD03-4998-A1B4-3B896CADDF14}"/>
              </a:ext>
            </a:extLst>
          </p:cNvPr>
          <p:cNvSpPr/>
          <p:nvPr userDrawn="1"/>
        </p:nvSpPr>
        <p:spPr>
          <a:xfrm>
            <a:off x="218128" y="4058817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1085;p14">
            <a:extLst>
              <a:ext uri="{FF2B5EF4-FFF2-40B4-BE49-F238E27FC236}">
                <a16:creationId xmlns:a16="http://schemas.microsoft.com/office/drawing/2014/main" xmlns="" id="{00B42C35-3F40-4A4C-94F9-BEA6D12080B9}"/>
              </a:ext>
            </a:extLst>
          </p:cNvPr>
          <p:cNvSpPr/>
          <p:nvPr userDrawn="1"/>
        </p:nvSpPr>
        <p:spPr>
          <a:xfrm>
            <a:off x="518943" y="401691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1086;p14">
            <a:extLst>
              <a:ext uri="{FF2B5EF4-FFF2-40B4-BE49-F238E27FC236}">
                <a16:creationId xmlns:a16="http://schemas.microsoft.com/office/drawing/2014/main" xmlns="" id="{5C318D3D-3080-4AD1-B777-CF89EDFC5DC0}"/>
              </a:ext>
            </a:extLst>
          </p:cNvPr>
          <p:cNvSpPr/>
          <p:nvPr userDrawn="1"/>
        </p:nvSpPr>
        <p:spPr>
          <a:xfrm>
            <a:off x="195638" y="3987340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1082;p14">
            <a:extLst>
              <a:ext uri="{FF2B5EF4-FFF2-40B4-BE49-F238E27FC236}">
                <a16:creationId xmlns:a16="http://schemas.microsoft.com/office/drawing/2014/main" xmlns="" id="{94284878-05BB-4FB8-9466-148B677B64CB}"/>
              </a:ext>
            </a:extLst>
          </p:cNvPr>
          <p:cNvSpPr/>
          <p:nvPr userDrawn="1"/>
        </p:nvSpPr>
        <p:spPr>
          <a:xfrm>
            <a:off x="458547" y="4565450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1083;p14">
            <a:extLst>
              <a:ext uri="{FF2B5EF4-FFF2-40B4-BE49-F238E27FC236}">
                <a16:creationId xmlns:a16="http://schemas.microsoft.com/office/drawing/2014/main" xmlns="" id="{E36AE8A6-DBE3-452F-921D-A87C88B52AA3}"/>
              </a:ext>
            </a:extLst>
          </p:cNvPr>
          <p:cNvSpPr/>
          <p:nvPr userDrawn="1"/>
        </p:nvSpPr>
        <p:spPr>
          <a:xfrm>
            <a:off x="193256" y="4590101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1084;p14">
            <a:extLst>
              <a:ext uri="{FF2B5EF4-FFF2-40B4-BE49-F238E27FC236}">
                <a16:creationId xmlns:a16="http://schemas.microsoft.com/office/drawing/2014/main" xmlns="" id="{82F27FB2-63D3-42BC-B740-7D13E52AF34F}"/>
              </a:ext>
            </a:extLst>
          </p:cNvPr>
          <p:cNvSpPr/>
          <p:nvPr userDrawn="1"/>
        </p:nvSpPr>
        <p:spPr>
          <a:xfrm>
            <a:off x="216937" y="4672696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1085;p14">
            <a:extLst>
              <a:ext uri="{FF2B5EF4-FFF2-40B4-BE49-F238E27FC236}">
                <a16:creationId xmlns:a16="http://schemas.microsoft.com/office/drawing/2014/main" xmlns="" id="{1F4E28BC-F2CF-4EC9-88C7-A72ED1261EA0}"/>
              </a:ext>
            </a:extLst>
          </p:cNvPr>
          <p:cNvSpPr/>
          <p:nvPr userDrawn="1"/>
        </p:nvSpPr>
        <p:spPr>
          <a:xfrm>
            <a:off x="517752" y="463079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1086;p14">
            <a:extLst>
              <a:ext uri="{FF2B5EF4-FFF2-40B4-BE49-F238E27FC236}">
                <a16:creationId xmlns:a16="http://schemas.microsoft.com/office/drawing/2014/main" xmlns="" id="{122D6AD2-FF93-49D7-8B58-596968D93B34}"/>
              </a:ext>
            </a:extLst>
          </p:cNvPr>
          <p:cNvSpPr/>
          <p:nvPr userDrawn="1"/>
        </p:nvSpPr>
        <p:spPr>
          <a:xfrm>
            <a:off x="194447" y="4601219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1082;p14">
            <a:extLst>
              <a:ext uri="{FF2B5EF4-FFF2-40B4-BE49-F238E27FC236}">
                <a16:creationId xmlns:a16="http://schemas.microsoft.com/office/drawing/2014/main" xmlns="" id="{2680D11D-7E90-410C-8CE6-8F88E44BBA34}"/>
              </a:ext>
            </a:extLst>
          </p:cNvPr>
          <p:cNvSpPr/>
          <p:nvPr userDrawn="1"/>
        </p:nvSpPr>
        <p:spPr>
          <a:xfrm>
            <a:off x="457356" y="5179329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1083;p14">
            <a:extLst>
              <a:ext uri="{FF2B5EF4-FFF2-40B4-BE49-F238E27FC236}">
                <a16:creationId xmlns:a16="http://schemas.microsoft.com/office/drawing/2014/main" xmlns="" id="{19C6711F-DDEA-40EF-A499-A7DEE2C2915E}"/>
              </a:ext>
            </a:extLst>
          </p:cNvPr>
          <p:cNvSpPr/>
          <p:nvPr userDrawn="1"/>
        </p:nvSpPr>
        <p:spPr>
          <a:xfrm>
            <a:off x="192065" y="5203980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1084;p14">
            <a:extLst>
              <a:ext uri="{FF2B5EF4-FFF2-40B4-BE49-F238E27FC236}">
                <a16:creationId xmlns:a16="http://schemas.microsoft.com/office/drawing/2014/main" xmlns="" id="{66F47F23-E578-4EA5-9A6F-F642C1A9E3EA}"/>
              </a:ext>
            </a:extLst>
          </p:cNvPr>
          <p:cNvSpPr/>
          <p:nvPr userDrawn="1"/>
        </p:nvSpPr>
        <p:spPr>
          <a:xfrm>
            <a:off x="215746" y="5286575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1085;p14">
            <a:extLst>
              <a:ext uri="{FF2B5EF4-FFF2-40B4-BE49-F238E27FC236}">
                <a16:creationId xmlns:a16="http://schemas.microsoft.com/office/drawing/2014/main" xmlns="" id="{9E0AE9EA-DFC8-47FB-9A5C-C4B9AB7167E5}"/>
              </a:ext>
            </a:extLst>
          </p:cNvPr>
          <p:cNvSpPr/>
          <p:nvPr userDrawn="1"/>
        </p:nvSpPr>
        <p:spPr>
          <a:xfrm>
            <a:off x="516561" y="524467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1086;p14">
            <a:extLst>
              <a:ext uri="{FF2B5EF4-FFF2-40B4-BE49-F238E27FC236}">
                <a16:creationId xmlns:a16="http://schemas.microsoft.com/office/drawing/2014/main" xmlns="" id="{31C11A86-666C-4ECC-B2BB-22A5F76303A7}"/>
              </a:ext>
            </a:extLst>
          </p:cNvPr>
          <p:cNvSpPr/>
          <p:nvPr userDrawn="1"/>
        </p:nvSpPr>
        <p:spPr>
          <a:xfrm>
            <a:off x="193256" y="5215098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1082;p14">
            <a:extLst>
              <a:ext uri="{FF2B5EF4-FFF2-40B4-BE49-F238E27FC236}">
                <a16:creationId xmlns:a16="http://schemas.microsoft.com/office/drawing/2014/main" xmlns="" id="{89C579DA-732B-4398-92D1-BEE007EBD812}"/>
              </a:ext>
            </a:extLst>
          </p:cNvPr>
          <p:cNvSpPr/>
          <p:nvPr userDrawn="1"/>
        </p:nvSpPr>
        <p:spPr>
          <a:xfrm>
            <a:off x="456165" y="5793208"/>
            <a:ext cx="109915" cy="177332"/>
          </a:xfrm>
          <a:custGeom>
            <a:avLst/>
            <a:gdLst/>
            <a:ahLst/>
            <a:cxnLst/>
            <a:rect l="l" t="t" r="r" b="b"/>
            <a:pathLst>
              <a:path w="2534" h="4047" extrusionOk="0">
                <a:moveTo>
                  <a:pt x="1286" y="1"/>
                </a:moveTo>
                <a:cubicBezTo>
                  <a:pt x="567" y="1"/>
                  <a:pt x="0" y="908"/>
                  <a:pt x="0" y="2042"/>
                </a:cubicBezTo>
                <a:cubicBezTo>
                  <a:pt x="0" y="3139"/>
                  <a:pt x="567" y="4046"/>
                  <a:pt x="1286" y="4046"/>
                </a:cubicBezTo>
                <a:cubicBezTo>
                  <a:pt x="1966" y="4046"/>
                  <a:pt x="2533" y="3139"/>
                  <a:pt x="2533" y="2042"/>
                </a:cubicBezTo>
                <a:cubicBezTo>
                  <a:pt x="2533" y="908"/>
                  <a:pt x="1966" y="1"/>
                  <a:pt x="1286" y="1"/>
                </a:cubicBezTo>
                <a:close/>
              </a:path>
            </a:pathLst>
          </a:custGeom>
          <a:solidFill>
            <a:srgbClr val="E2CDB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1083;p14">
            <a:extLst>
              <a:ext uri="{FF2B5EF4-FFF2-40B4-BE49-F238E27FC236}">
                <a16:creationId xmlns:a16="http://schemas.microsoft.com/office/drawing/2014/main" xmlns="" id="{196CABBD-93A7-4F5C-AEE3-800BD0EA39A1}"/>
              </a:ext>
            </a:extLst>
          </p:cNvPr>
          <p:cNvSpPr/>
          <p:nvPr userDrawn="1"/>
        </p:nvSpPr>
        <p:spPr>
          <a:xfrm>
            <a:off x="190874" y="5817859"/>
            <a:ext cx="449374" cy="111034"/>
          </a:xfrm>
          <a:custGeom>
            <a:avLst/>
            <a:gdLst/>
            <a:ahLst/>
            <a:cxnLst/>
            <a:rect l="l" t="t" r="r" b="b"/>
            <a:pathLst>
              <a:path w="10360" h="2534" extrusionOk="0">
                <a:moveTo>
                  <a:pt x="794" y="1"/>
                </a:moveTo>
                <a:cubicBezTo>
                  <a:pt x="341" y="1"/>
                  <a:pt x="0" y="568"/>
                  <a:pt x="0" y="1286"/>
                </a:cubicBezTo>
                <a:cubicBezTo>
                  <a:pt x="0" y="1967"/>
                  <a:pt x="341" y="2534"/>
                  <a:pt x="794" y="2534"/>
                </a:cubicBezTo>
                <a:lnTo>
                  <a:pt x="9566" y="2534"/>
                </a:lnTo>
                <a:cubicBezTo>
                  <a:pt x="10019" y="2534"/>
                  <a:pt x="10360" y="1967"/>
                  <a:pt x="10360" y="1286"/>
                </a:cubicBezTo>
                <a:cubicBezTo>
                  <a:pt x="10360" y="568"/>
                  <a:pt x="10019" y="1"/>
                  <a:pt x="9566" y="1"/>
                </a:cubicBezTo>
                <a:close/>
              </a:path>
            </a:pathLst>
          </a:custGeom>
          <a:solidFill>
            <a:srgbClr val="D3D3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1084;p14">
            <a:extLst>
              <a:ext uri="{FF2B5EF4-FFF2-40B4-BE49-F238E27FC236}">
                <a16:creationId xmlns:a16="http://schemas.microsoft.com/office/drawing/2014/main" xmlns="" id="{0EE478E8-FDD6-49EA-996B-972A74682279}"/>
              </a:ext>
            </a:extLst>
          </p:cNvPr>
          <p:cNvSpPr/>
          <p:nvPr userDrawn="1"/>
        </p:nvSpPr>
        <p:spPr>
          <a:xfrm>
            <a:off x="214555" y="5900454"/>
            <a:ext cx="45719" cy="45719"/>
          </a:xfrm>
          <a:custGeom>
            <a:avLst/>
            <a:gdLst/>
            <a:ahLst/>
            <a:cxnLst/>
            <a:rect l="l" t="t" r="r" b="b"/>
            <a:pathLst>
              <a:path w="1022" h="1" extrusionOk="0">
                <a:moveTo>
                  <a:pt x="1021" y="1"/>
                </a:moveTo>
                <a:lnTo>
                  <a:pt x="38" y="1"/>
                </a:lnTo>
                <a:lnTo>
                  <a:pt x="38" y="1"/>
                </a:lnTo>
                <a:lnTo>
                  <a:pt x="38" y="1"/>
                </a:lnTo>
                <a:lnTo>
                  <a:pt x="1021" y="1"/>
                </a:lnTo>
                <a:lnTo>
                  <a:pt x="102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  <a:moveTo>
                  <a:pt x="1" y="1"/>
                </a:moveTo>
                <a:cubicBezTo>
                  <a:pt x="1" y="1"/>
                  <a:pt x="1" y="1"/>
                  <a:pt x="1" y="1"/>
                </a:cubicBezTo>
                <a:cubicBezTo>
                  <a:pt x="1" y="1"/>
                  <a:pt x="1" y="1"/>
                  <a:pt x="1" y="1"/>
                </a:cubicBezTo>
                <a:close/>
                <a:moveTo>
                  <a:pt x="1" y="1"/>
                </a:moveTo>
                <a:lnTo>
                  <a:pt x="1" y="1"/>
                </a:lnTo>
                <a:lnTo>
                  <a:pt x="1" y="1"/>
                </a:lnTo>
                <a:close/>
              </a:path>
            </a:pathLst>
          </a:custGeom>
          <a:solidFill>
            <a:srgbClr val="6C2D0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1085;p14">
            <a:extLst>
              <a:ext uri="{FF2B5EF4-FFF2-40B4-BE49-F238E27FC236}">
                <a16:creationId xmlns:a16="http://schemas.microsoft.com/office/drawing/2014/main" xmlns="" id="{8266C508-3715-41D3-8F14-A7380A494671}"/>
              </a:ext>
            </a:extLst>
          </p:cNvPr>
          <p:cNvSpPr/>
          <p:nvPr userDrawn="1"/>
        </p:nvSpPr>
        <p:spPr>
          <a:xfrm>
            <a:off x="515370" y="5858553"/>
            <a:ext cx="45719" cy="45719"/>
          </a:xfrm>
          <a:custGeom>
            <a:avLst/>
            <a:gdLst/>
            <a:ahLst/>
            <a:cxnLst/>
            <a:rect l="l" t="t" r="r" b="b"/>
            <a:pathLst>
              <a:path w="1" h="1" extrusionOk="0"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  <a:moveTo>
                  <a:pt x="1" y="0"/>
                </a:moveTo>
                <a:lnTo>
                  <a:pt x="1" y="0"/>
                </a:lnTo>
                <a:lnTo>
                  <a:pt x="1" y="0"/>
                </a:lnTo>
                <a:close/>
              </a:path>
            </a:pathLst>
          </a:custGeom>
          <a:solidFill>
            <a:srgbClr val="BEAD9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1086;p14">
            <a:extLst>
              <a:ext uri="{FF2B5EF4-FFF2-40B4-BE49-F238E27FC236}">
                <a16:creationId xmlns:a16="http://schemas.microsoft.com/office/drawing/2014/main" xmlns="" id="{C7309805-E3C7-4EBD-9DEB-C7217972097B}"/>
              </a:ext>
            </a:extLst>
          </p:cNvPr>
          <p:cNvSpPr/>
          <p:nvPr userDrawn="1"/>
        </p:nvSpPr>
        <p:spPr>
          <a:xfrm>
            <a:off x="192065" y="5828977"/>
            <a:ext cx="447726" cy="96093"/>
          </a:xfrm>
          <a:custGeom>
            <a:avLst/>
            <a:gdLst/>
            <a:ahLst/>
            <a:cxnLst/>
            <a:rect l="l" t="t" r="r" b="b"/>
            <a:pathLst>
              <a:path w="10322" h="2193" extrusionOk="0">
                <a:moveTo>
                  <a:pt x="10057" y="0"/>
                </a:moveTo>
                <a:lnTo>
                  <a:pt x="10057" y="0"/>
                </a:lnTo>
                <a:cubicBezTo>
                  <a:pt x="10095" y="113"/>
                  <a:pt x="10095" y="227"/>
                  <a:pt x="10095" y="340"/>
                </a:cubicBezTo>
                <a:cubicBezTo>
                  <a:pt x="10095" y="1021"/>
                  <a:pt x="9755" y="1588"/>
                  <a:pt x="9301" y="1588"/>
                </a:cubicBezTo>
                <a:lnTo>
                  <a:pt x="530" y="1588"/>
                </a:lnTo>
                <a:cubicBezTo>
                  <a:pt x="303" y="1588"/>
                  <a:pt x="114" y="1437"/>
                  <a:pt x="0" y="1248"/>
                </a:cubicBezTo>
                <a:lnTo>
                  <a:pt x="0" y="1248"/>
                </a:lnTo>
                <a:cubicBezTo>
                  <a:pt x="76" y="1777"/>
                  <a:pt x="378" y="2155"/>
                  <a:pt x="719" y="2193"/>
                </a:cubicBezTo>
                <a:lnTo>
                  <a:pt x="9528" y="2193"/>
                </a:lnTo>
                <a:cubicBezTo>
                  <a:pt x="9981" y="2193"/>
                  <a:pt x="10322" y="1626"/>
                  <a:pt x="10322" y="945"/>
                </a:cubicBezTo>
                <a:lnTo>
                  <a:pt x="10322" y="907"/>
                </a:lnTo>
                <a:cubicBezTo>
                  <a:pt x="10322" y="567"/>
                  <a:pt x="10208" y="227"/>
                  <a:pt x="10057" y="0"/>
                </a:cubicBezTo>
                <a:close/>
              </a:path>
            </a:pathLst>
          </a:custGeom>
          <a:solidFill>
            <a:srgbClr val="B2B2B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9401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65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26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83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67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43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2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54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B3C96-BDDD-4BF3-8109-0F706CB149A9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50737-7B22-4492-863D-F01FEB205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75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9.wdp"/><Relationship Id="rId18" Type="http://schemas.openxmlformats.org/officeDocument/2006/relationships/image" Target="../media/image12.png"/><Relationship Id="rId3" Type="http://schemas.microsoft.com/office/2007/relationships/hdphoto" Target="../media/hdphoto4.wdp"/><Relationship Id="rId7" Type="http://schemas.microsoft.com/office/2007/relationships/hdphoto" Target="../media/hdphoto6.wdp"/><Relationship Id="rId12" Type="http://schemas.openxmlformats.org/officeDocument/2006/relationships/image" Target="../media/image9.png"/><Relationship Id="rId17" Type="http://schemas.microsoft.com/office/2007/relationships/hdphoto" Target="../media/hdphoto11.wdp"/><Relationship Id="rId2" Type="http://schemas.openxmlformats.org/officeDocument/2006/relationships/image" Target="../media/image4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6.png"/><Relationship Id="rId11" Type="http://schemas.microsoft.com/office/2007/relationships/hdphoto" Target="../media/hdphoto8.wdp"/><Relationship Id="rId5" Type="http://schemas.microsoft.com/office/2007/relationships/hdphoto" Target="../media/hdphoto5.wdp"/><Relationship Id="rId15" Type="http://schemas.microsoft.com/office/2007/relationships/hdphoto" Target="../media/hdphoto10.wdp"/><Relationship Id="rId10" Type="http://schemas.openxmlformats.org/officeDocument/2006/relationships/image" Target="../media/image8.png"/><Relationship Id="rId19" Type="http://schemas.microsoft.com/office/2007/relationships/hdphoto" Target="../media/hdphoto12.wdp"/><Relationship Id="rId4" Type="http://schemas.openxmlformats.org/officeDocument/2006/relationships/image" Target="../media/image5.png"/><Relationship Id="rId9" Type="http://schemas.microsoft.com/office/2007/relationships/hdphoto" Target="../media/hdphoto7.wdp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B5044254-DE52-4029-B43E-ACD26C567FBA}"/>
              </a:ext>
            </a:extLst>
          </p:cNvPr>
          <p:cNvGrpSpPr/>
          <p:nvPr/>
        </p:nvGrpSpPr>
        <p:grpSpPr>
          <a:xfrm>
            <a:off x="993911" y="106016"/>
            <a:ext cx="2654064" cy="1077891"/>
            <a:chOff x="1523998" y="0"/>
            <a:chExt cx="2190751" cy="980661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xmlns="" id="{B2407F96-D165-408B-8186-033E4D2C4D5C}"/>
                </a:ext>
              </a:extLst>
            </p:cNvPr>
            <p:cNvGrpSpPr/>
            <p:nvPr/>
          </p:nvGrpSpPr>
          <p:grpSpPr>
            <a:xfrm>
              <a:off x="1523998" y="0"/>
              <a:ext cx="2190751" cy="980661"/>
              <a:chOff x="1523999" y="0"/>
              <a:chExt cx="1285462" cy="1828800"/>
            </a:xfrm>
          </p:grpSpPr>
          <p:sp>
            <p:nvSpPr>
              <p:cNvPr id="2" name="Rectangle: Top Corners Rounded 1">
                <a:extLst>
                  <a:ext uri="{FF2B5EF4-FFF2-40B4-BE49-F238E27FC236}">
                    <a16:creationId xmlns:a16="http://schemas.microsoft.com/office/drawing/2014/main" xmlns="" id="{2974D671-0870-4777-BE31-5FD1BBBF9AD7}"/>
                  </a:ext>
                </a:extLst>
              </p:cNvPr>
              <p:cNvSpPr/>
              <p:nvPr/>
            </p:nvSpPr>
            <p:spPr>
              <a:xfrm rot="10800000">
                <a:off x="1523999" y="0"/>
                <a:ext cx="1285462" cy="1828800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  <p:sp>
            <p:nvSpPr>
              <p:cNvPr id="3" name="Rectangle: Top Corners Rounded 2">
                <a:extLst>
                  <a:ext uri="{FF2B5EF4-FFF2-40B4-BE49-F238E27FC236}">
                    <a16:creationId xmlns:a16="http://schemas.microsoft.com/office/drawing/2014/main" xmlns="" id="{219332FA-4BE4-4F03-A894-08EEC78551F0}"/>
                  </a:ext>
                </a:extLst>
              </p:cNvPr>
              <p:cNvSpPr/>
              <p:nvPr/>
            </p:nvSpPr>
            <p:spPr>
              <a:xfrm rot="10800000">
                <a:off x="1566862" y="76199"/>
                <a:ext cx="1204497" cy="1709738"/>
              </a:xfrm>
              <a:prstGeom prst="round2SameRect">
                <a:avLst/>
              </a:prstGeom>
              <a:solidFill>
                <a:schemeClr val="bg1"/>
              </a:solidFill>
              <a:ln>
                <a:solidFill>
                  <a:schemeClr val="accent6">
                    <a:lumMod val="75000"/>
                  </a:schemeClr>
                </a:solidFill>
                <a:prstDash val="lgDash"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vi-VN"/>
              </a:p>
            </p:txBody>
          </p:sp>
        </p:grp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46C80A5A-72BA-45B9-A254-2A8D09624ECF}"/>
                </a:ext>
              </a:extLst>
            </p:cNvPr>
            <p:cNvSpPr txBox="1"/>
            <p:nvPr/>
          </p:nvSpPr>
          <p:spPr>
            <a:xfrm>
              <a:off x="1677724" y="206880"/>
              <a:ext cx="197208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vi-VN" sz="3200" dirty="0">
                  <a:solidFill>
                    <a:schemeClr val="accent6">
                      <a:lumMod val="75000"/>
                    </a:schemeClr>
                  </a:solidFill>
                  <a:latin typeface="+mj-lt"/>
                </a:rPr>
                <a:t>CHỦ ĐỀ 1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049F577-F92A-4405-A19E-48EB947980F5}"/>
              </a:ext>
            </a:extLst>
          </p:cNvPr>
          <p:cNvSpPr txBox="1"/>
          <p:nvPr/>
        </p:nvSpPr>
        <p:spPr>
          <a:xfrm>
            <a:off x="3265339" y="317237"/>
            <a:ext cx="61636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6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ÔN TẬP VÀ BỔ SUNG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05E2FA4-701D-4C92-898E-7EE4AF07FEBA}"/>
              </a:ext>
            </a:extLst>
          </p:cNvPr>
          <p:cNvSpPr txBox="1"/>
          <p:nvPr/>
        </p:nvSpPr>
        <p:spPr>
          <a:xfrm>
            <a:off x="2289532" y="1594356"/>
            <a:ext cx="7420429" cy="275152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+mj-lt"/>
              </a:rPr>
              <a:t>BÀI 3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+mj-lt"/>
              </a:rPr>
              <a:t>CÁC THÀNH PHẦN CỦA </a:t>
            </a:r>
          </a:p>
          <a:p>
            <a:pPr algn="ctr">
              <a:lnSpc>
                <a:spcPct val="120000"/>
              </a:lnSpc>
            </a:pPr>
            <a:r>
              <a:rPr lang="vi-VN" sz="4800" b="1" dirty="0">
                <a:ln>
                  <a:solidFill>
                    <a:schemeClr val="accent6">
                      <a:lumMod val="50000"/>
                    </a:schemeClr>
                  </a:solidFill>
                </a:ln>
                <a:solidFill>
                  <a:srgbClr val="FF0000"/>
                </a:solidFill>
                <a:latin typeface="+mj-lt"/>
              </a:rPr>
              <a:t>PHÉP CỘNG, PHÉP TRỪ</a:t>
            </a:r>
          </a:p>
        </p:txBody>
      </p:sp>
    </p:spTree>
    <p:extLst>
      <p:ext uri="{BB962C8B-B14F-4D97-AF65-F5344CB8AC3E}">
        <p14:creationId xmlns:p14="http://schemas.microsoft.com/office/powerpoint/2010/main" val="423623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Không có mô tả.">
            <a:extLst>
              <a:ext uri="{FF2B5EF4-FFF2-40B4-BE49-F238E27FC236}">
                <a16:creationId xmlns:a16="http://schemas.microsoft.com/office/drawing/2014/main" xmlns="" id="{AD557C5A-C255-4C78-87E6-665317A385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69449"/>
          <a:stretch/>
        </p:blipFill>
        <p:spPr bwMode="auto">
          <a:xfrm>
            <a:off x="157247" y="120848"/>
            <a:ext cx="2783540" cy="1080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14C0F931-482B-274C-AC72-6864C961D75D}"/>
              </a:ext>
            </a:extLst>
          </p:cNvPr>
          <p:cNvSpPr txBox="1"/>
          <p:nvPr/>
        </p:nvSpPr>
        <p:spPr>
          <a:xfrm>
            <a:off x="4707041" y="466613"/>
            <a:ext cx="27779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800" dirty="0"/>
              <a:t>Số hạng, tổng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xmlns="" id="{838F6D19-1DC5-A344-B56D-6D8F3BFDA999}"/>
              </a:ext>
            </a:extLst>
          </p:cNvPr>
          <p:cNvSpPr/>
          <p:nvPr/>
        </p:nvSpPr>
        <p:spPr>
          <a:xfrm>
            <a:off x="4587484" y="260632"/>
            <a:ext cx="3017032" cy="935182"/>
          </a:xfrm>
          <a:prstGeom prst="roundRect">
            <a:avLst/>
          </a:prstGeom>
          <a:noFill/>
          <a:ln w="28575">
            <a:solidFill>
              <a:srgbClr val="81C95B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9EA6A6D-DC47-4246-A0C1-5323E91319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3000"/>
                    </a14:imgEffect>
                    <a14:imgEffect>
                      <a14:brightnessContrast brigh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87" t="6640"/>
          <a:stretch/>
        </p:blipFill>
        <p:spPr>
          <a:xfrm>
            <a:off x="1326238" y="1534766"/>
            <a:ext cx="5465137" cy="192757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xmlns="" id="{138138FD-108B-BF45-9397-EFBF2C1B115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9569" b="93780" l="9551" r="89888">
                        <a14:foregroundMark x1="24719" y1="24880" x2="67416" y2="28230"/>
                        <a14:foregroundMark x1="67416" y1="27273" x2="26966" y2="21053"/>
                        <a14:foregroundMark x1="67416" y1="93780" x2="67416" y2="93780"/>
                        <a14:foregroundMark x1="38764" y1="12440" x2="38764" y2="12440"/>
                        <a14:foregroundMark x1="41573" y1="12440" x2="61798" y2="14833"/>
                        <a14:foregroundMark x1="61798" y1="13876" x2="40449" y2="12440"/>
                        <a14:foregroundMark x1="40449" y1="11483" x2="62360" y2="12440"/>
                        <a14:foregroundMark x1="62360" y1="12440" x2="64607" y2="13397"/>
                        <a14:foregroundMark x1="56180" y1="36842" x2="51685" y2="34450"/>
                      </a14:backgroundRemoval>
                    </a14:imgEffect>
                    <a14:imgEffect>
                      <a14:sharpenSoften amount="270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77313">
            <a:off x="9671411" y="1715969"/>
            <a:ext cx="1707395" cy="2004750"/>
          </a:xfrm>
          <a:prstGeom prst="rect">
            <a:avLst/>
          </a:prstGeom>
        </p:spPr>
      </p:pic>
      <p:sp>
        <p:nvSpPr>
          <p:cNvPr id="26" name="Rounded Rectangular Callout 25">
            <a:extLst>
              <a:ext uri="{FF2B5EF4-FFF2-40B4-BE49-F238E27FC236}">
                <a16:creationId xmlns:a16="http://schemas.microsoft.com/office/drawing/2014/main" xmlns="" id="{25EA6013-7E67-034B-9D36-BB0351535865}"/>
              </a:ext>
            </a:extLst>
          </p:cNvPr>
          <p:cNvSpPr/>
          <p:nvPr/>
        </p:nvSpPr>
        <p:spPr>
          <a:xfrm>
            <a:off x="7807988" y="852604"/>
            <a:ext cx="2536546" cy="921898"/>
          </a:xfrm>
          <a:prstGeom prst="wedgeRoundRectCallout">
            <a:avLst>
              <a:gd name="adj1" fmla="val 38889"/>
              <a:gd name="adj2" fmla="val 78308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656E6917-7C48-2E46-AC41-8CDF7E90AC50}"/>
              </a:ext>
            </a:extLst>
          </p:cNvPr>
          <p:cNvSpPr/>
          <p:nvPr/>
        </p:nvSpPr>
        <p:spPr>
          <a:xfrm>
            <a:off x="7807988" y="898241"/>
            <a:ext cx="25365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400" dirty="0"/>
              <a:t>Có tất cả bao nhiêu con cá?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F7EF86E7-64FA-3D40-A5C6-3BC2B5E28142}"/>
              </a:ext>
            </a:extLst>
          </p:cNvPr>
          <p:cNvSpPr/>
          <p:nvPr/>
        </p:nvSpPr>
        <p:spPr>
          <a:xfrm>
            <a:off x="7281146" y="2681907"/>
            <a:ext cx="31727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x-none" sz="2400" dirty="0"/>
              <a:t>6 + 3 = 9</a:t>
            </a:r>
          </a:p>
          <a:p>
            <a:r>
              <a:rPr lang="x-none" sz="2400" dirty="0"/>
              <a:t>Có tất cả 9 con cá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xmlns="" id="{3F49F5F3-A722-BF46-9F89-0D927E6D9D74}"/>
              </a:ext>
            </a:extLst>
          </p:cNvPr>
          <p:cNvSpPr/>
          <p:nvPr/>
        </p:nvSpPr>
        <p:spPr>
          <a:xfrm>
            <a:off x="1271588" y="3600754"/>
            <a:ext cx="9279506" cy="2773171"/>
          </a:xfrm>
          <a:prstGeom prst="roundRect">
            <a:avLst/>
          </a:prstGeom>
          <a:solidFill>
            <a:srgbClr val="FFE285">
              <a:alpha val="85000"/>
            </a:srgbClr>
          </a:solidFill>
          <a:ln>
            <a:solidFill>
              <a:srgbClr val="FFE285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249B2C73-DE33-5941-BF82-FF69031650DC}"/>
              </a:ext>
            </a:extLst>
          </p:cNvPr>
          <p:cNvSpPr/>
          <p:nvPr/>
        </p:nvSpPr>
        <p:spPr>
          <a:xfrm>
            <a:off x="2392443" y="3866016"/>
            <a:ext cx="672402" cy="71609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6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3CE561D-F7FA-1645-A396-FC83B773FD40}"/>
              </a:ext>
            </a:extLst>
          </p:cNvPr>
          <p:cNvSpPr txBox="1"/>
          <p:nvPr/>
        </p:nvSpPr>
        <p:spPr>
          <a:xfrm>
            <a:off x="3742294" y="3972889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+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6A9E1B99-BCD5-C84C-9992-6829CA85A03B}"/>
              </a:ext>
            </a:extLst>
          </p:cNvPr>
          <p:cNvSpPr/>
          <p:nvPr/>
        </p:nvSpPr>
        <p:spPr>
          <a:xfrm>
            <a:off x="5591318" y="3866016"/>
            <a:ext cx="672402" cy="71609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6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A80E8278-0C67-5E4D-8E5B-7A693B3240FC}"/>
              </a:ext>
            </a:extLst>
          </p:cNvPr>
          <p:cNvSpPr txBox="1"/>
          <p:nvPr/>
        </p:nvSpPr>
        <p:spPr>
          <a:xfrm>
            <a:off x="6688424" y="3972889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=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78023970-C700-F244-99FF-9A78C039F25C}"/>
              </a:ext>
            </a:extLst>
          </p:cNvPr>
          <p:cNvSpPr/>
          <p:nvPr/>
        </p:nvSpPr>
        <p:spPr>
          <a:xfrm>
            <a:off x="8515518" y="3879303"/>
            <a:ext cx="672402" cy="716093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36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xmlns="" id="{E3225007-6AA7-9243-A487-A6331DD16698}"/>
              </a:ext>
            </a:extLst>
          </p:cNvPr>
          <p:cNvSpPr/>
          <p:nvPr/>
        </p:nvSpPr>
        <p:spPr>
          <a:xfrm>
            <a:off x="1760019" y="4693029"/>
            <a:ext cx="1806066" cy="61821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dirty="0">
                <a:solidFill>
                  <a:srgbClr val="FF0000"/>
                </a:solidFill>
              </a:rPr>
              <a:t>Số hạng</a:t>
            </a: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xmlns="" id="{39E630E8-77CB-DF4B-9878-C4B0E60751C4}"/>
              </a:ext>
            </a:extLst>
          </p:cNvPr>
          <p:cNvSpPr/>
          <p:nvPr/>
        </p:nvSpPr>
        <p:spPr>
          <a:xfrm>
            <a:off x="4985309" y="4693028"/>
            <a:ext cx="1806066" cy="61821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dirty="0">
                <a:solidFill>
                  <a:srgbClr val="FF0000"/>
                </a:solidFill>
              </a:rPr>
              <a:t>Số hạng</a:t>
            </a:r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xmlns="" id="{039AA5FF-29E5-1D43-9134-AE7C018B507C}"/>
              </a:ext>
            </a:extLst>
          </p:cNvPr>
          <p:cNvSpPr/>
          <p:nvPr/>
        </p:nvSpPr>
        <p:spPr>
          <a:xfrm>
            <a:off x="8016046" y="4687905"/>
            <a:ext cx="1806066" cy="61821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sz="2800" dirty="0">
                <a:solidFill>
                  <a:srgbClr val="FF0000"/>
                </a:solidFill>
              </a:rPr>
              <a:t>Tổng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xmlns="" id="{513D04D6-B31B-AC4A-88A4-E0A1A018BEED}"/>
              </a:ext>
            </a:extLst>
          </p:cNvPr>
          <p:cNvSpPr/>
          <p:nvPr/>
        </p:nvSpPr>
        <p:spPr>
          <a:xfrm rot="5400000">
            <a:off x="4075075" y="2959175"/>
            <a:ext cx="401243" cy="5031356"/>
          </a:xfrm>
          <a:prstGeom prst="rightBrace">
            <a:avLst>
              <a:gd name="adj1" fmla="val 6001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7AFD42E6-1AE5-F847-A74A-9778B727A543}"/>
              </a:ext>
            </a:extLst>
          </p:cNvPr>
          <p:cNvSpPr/>
          <p:nvPr/>
        </p:nvSpPr>
        <p:spPr>
          <a:xfrm>
            <a:off x="1796572" y="5744505"/>
            <a:ext cx="49948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800" dirty="0"/>
              <a:t>6 + 3 cũng gọi là tổng.</a:t>
            </a:r>
          </a:p>
        </p:txBody>
      </p:sp>
    </p:spTree>
    <p:extLst>
      <p:ext uri="{BB962C8B-B14F-4D97-AF65-F5344CB8AC3E}">
        <p14:creationId xmlns:p14="http://schemas.microsoft.com/office/powerpoint/2010/main" val="305569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6" presetClass="emph" presetSubtype="0" repeatCount="2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" dur="500" tmFilter="0, 0; .2, .5; .8, .5; 1, 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" dur="250" autoRev="1" fill="hold"/>
                                            <p:tgtEl>
                                              <p:spTgt spid="2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" presetID="26" presetClass="emph" presetSubtype="0" repeatCount="2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8" dur="500" tmFilter="0, 0; .2, .5; .8, .5; 1, 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9" dur="250" autoRev="1" fill="hold"/>
                                            <p:tgtEl>
                                              <p:spTgt spid="2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2" presetClass="entr" presetSubtype="2" fill="hold" nodeType="after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28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29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2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2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06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/>
          <p:bldP spid="20" grpId="1"/>
          <p:bldP spid="21" grpId="0" animBg="1"/>
          <p:bldP spid="21" grpId="1" animBg="1"/>
          <p:bldP spid="26" grpId="0" animBg="1"/>
          <p:bldP spid="27" grpId="0"/>
          <p:bldP spid="28" grpId="0" build="p"/>
          <p:bldP spid="4" grpId="0" animBg="1"/>
          <p:bldP spid="30" grpId="0" animBg="1"/>
          <p:bldP spid="8" grpId="0"/>
          <p:bldP spid="32" grpId="0" animBg="1"/>
          <p:bldP spid="33" grpId="0"/>
          <p:bldP spid="34" grpId="0" animBg="1"/>
          <p:bldP spid="35" grpId="0" animBg="1"/>
          <p:bldP spid="37" grpId="0" animBg="1"/>
          <p:bldP spid="42" grpId="0" animBg="1"/>
          <p:bldP spid="9" grpId="0" animBg="1"/>
          <p:bldP spid="43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4" presetID="26" presetClass="emph" presetSubtype="0" repeatCount="2000" fill="hold" grpId="1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5" dur="500" tmFilter="0, 0; .2, .5; .8, .5; 1, 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6" dur="250" autoRev="1" fill="hold"/>
                                            <p:tgtEl>
                                              <p:spTgt spid="20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  <p:par>
                                    <p:cTn id="17" presetID="26" presetClass="emph" presetSubtype="0" repeatCount="2000" fill="hold" grpId="1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animEffect transition="out" filter="fade">
                                          <p:cBhvr>
                                            <p:cTn id="18" dur="500" tmFilter="0, 0; .2, .5; .8, .5; 1, 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  <p:animScale>
                                          <p:cBhvr>
                                            <p:cTn id="19" dur="250" autoRev="1" fill="hold"/>
                                            <p:tgtEl>
                                              <p:spTgt spid="21"/>
                                            </p:tgtEl>
                                          </p:cBhvr>
                                          <p:by x="105000" y="105000"/>
                                        </p:animScale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0" fill="hold">
                          <p:stCondLst>
                            <p:cond delay="indefinite"/>
                          </p:stCondLst>
                          <p:childTnLst>
                            <p:par>
                              <p:cTn id="2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4" dur="500"/>
                                            <p:tgtEl>
                                              <p:spTgt spid="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26" presetID="2" presetClass="entr" presetSubtype="2" fill="hold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8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9" dur="1250" fill="hold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2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5" fill="hold">
                                <p:stCondLst>
                                  <p:cond delay="500"/>
                                </p:stCondLst>
                                <p:childTnLst>
                                  <p:par>
                                    <p:cTn id="36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2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9" fill="hold">
                          <p:stCondLst>
                            <p:cond delay="indefinite"/>
                          </p:stCondLst>
                          <p:childTnLst>
                            <p:par>
                              <p:cTn id="4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1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28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4" fill="hold">
                          <p:stCondLst>
                            <p:cond delay="indefinite"/>
                          </p:stCondLst>
                          <p:childTnLst>
                            <p:par>
                              <p:cTn id="45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46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28">
                                                <p:txEl>
                                                  <p:pRg st="1" end="1"/>
                                                </p:txEl>
                                              </p:spTgt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56" fill="hold">
                          <p:stCondLst>
                            <p:cond delay="indefinite"/>
                          </p:stCondLst>
                          <p:childTnLst>
                            <p:par>
                              <p:cTn id="5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8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1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2" dur="500"/>
                                            <p:tgtEl>
                                              <p:spTgt spid="3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3" fill="hold">
                          <p:stCondLst>
                            <p:cond delay="indefinite"/>
                          </p:stCondLst>
                          <p:childTnLst>
                            <p:par>
                              <p:cTn id="6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6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68" fill="hold">
                          <p:stCondLst>
                            <p:cond delay="indefinite"/>
                          </p:stCondLst>
                          <p:childTnLst>
                            <p:par>
                              <p:cTn id="69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0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72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73" dur="500" fill="hold"/>
                                            <p:tgtEl>
                                              <p:spTgt spid="3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74" dur="500"/>
                                            <p:tgtEl>
                                              <p:spTgt spid="3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5" fill="hold">
                          <p:stCondLst>
                            <p:cond delay="indefinite"/>
                          </p:stCondLst>
                          <p:childTnLst>
                            <p:par>
                              <p:cTn id="76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7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9" dur="500"/>
                                            <p:tgtEl>
                                              <p:spTgt spid="3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0" fill="hold">
                          <p:stCondLst>
                            <p:cond delay="indefinite"/>
                          </p:stCondLst>
                          <p:childTnLst>
                            <p:par>
                              <p:cTn id="8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2" presetID="53" presetClass="entr" presetSubtype="16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84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85" dur="500" fill="hold"/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86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87" fill="hold">
                          <p:stCondLst>
                            <p:cond delay="indefinite"/>
                          </p:stCondLst>
                          <p:childTnLst>
                            <p:par>
                              <p:cTn id="8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8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1" dur="500"/>
                                            <p:tgtEl>
                                              <p:spTgt spid="3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2" fill="hold">
                          <p:stCondLst>
                            <p:cond delay="indefinite"/>
                          </p:stCondLst>
                          <p:childTnLst>
                            <p:par>
                              <p:cTn id="9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4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96" dur="500"/>
                                            <p:tgtEl>
                                              <p:spTgt spid="3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7" fill="hold">
                          <p:stCondLst>
                            <p:cond delay="indefinite"/>
                          </p:stCondLst>
                          <p:childTnLst>
                            <p:par>
                              <p:cTn id="9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99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1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02" fill="hold">
                          <p:stCondLst>
                            <p:cond delay="indefinite"/>
                          </p:stCondLst>
                          <p:childTnLst>
                            <p:par>
                              <p:cTn id="10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04" presetID="16" presetClass="entr" presetSubtype="21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106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07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10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0" dur="500"/>
                                            <p:tgtEl>
                                              <p:spTgt spid="4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0" grpId="0"/>
          <p:bldP spid="20" grpId="1"/>
          <p:bldP spid="21" grpId="0" animBg="1"/>
          <p:bldP spid="21" grpId="1" animBg="1"/>
          <p:bldP spid="26" grpId="0" animBg="1"/>
          <p:bldP spid="27" grpId="0"/>
          <p:bldP spid="28" grpId="0" build="p"/>
          <p:bldP spid="4" grpId="0" animBg="1"/>
          <p:bldP spid="30" grpId="0" animBg="1"/>
          <p:bldP spid="8" grpId="0"/>
          <p:bldP spid="32" grpId="0" animBg="1"/>
          <p:bldP spid="33" grpId="0"/>
          <p:bldP spid="34" grpId="0" animBg="1"/>
          <p:bldP spid="35" grpId="0" animBg="1"/>
          <p:bldP spid="37" grpId="0" animBg="1"/>
          <p:bldP spid="42" grpId="0" animBg="1"/>
          <p:bldP spid="9" grpId="0" animBg="1"/>
          <p:bldP spid="43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Không có mô tả.">
            <a:extLst>
              <a:ext uri="{FF2B5EF4-FFF2-40B4-BE49-F238E27FC236}">
                <a16:creationId xmlns:a16="http://schemas.microsoft.com/office/drawing/2014/main" xmlns="" id="{9D54AE05-8A99-457D-B438-FD1B2C6191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32226" b="37223"/>
          <a:stretch/>
        </p:blipFill>
        <p:spPr bwMode="auto">
          <a:xfrm>
            <a:off x="135560" y="107247"/>
            <a:ext cx="2456827" cy="953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A4D819D5-7711-9E42-981E-B0A9BED2D81B}"/>
              </a:ext>
            </a:extLst>
          </p:cNvPr>
          <p:cNvGrpSpPr/>
          <p:nvPr/>
        </p:nvGrpSpPr>
        <p:grpSpPr>
          <a:xfrm>
            <a:off x="5331368" y="256535"/>
            <a:ext cx="605826" cy="830997"/>
            <a:chOff x="3174278" y="237323"/>
            <a:chExt cx="605826" cy="830997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C82575A4-88F7-D34D-B0B5-81085FEC9A08}"/>
                </a:ext>
              </a:extLst>
            </p:cNvPr>
            <p:cNvSpPr/>
            <p:nvPr/>
          </p:nvSpPr>
          <p:spPr>
            <a:xfrm>
              <a:off x="3174278" y="379826"/>
              <a:ext cx="605826" cy="60582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E451656B-C2D2-3745-9C3D-BA776BAA5F4D}"/>
                </a:ext>
              </a:extLst>
            </p:cNvPr>
            <p:cNvSpPr txBox="1"/>
            <p:nvPr/>
          </p:nvSpPr>
          <p:spPr>
            <a:xfrm>
              <a:off x="3228647" y="237323"/>
              <a:ext cx="301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sz="4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377527C-1354-B34E-9A27-5261A9BC6210}"/>
              </a:ext>
            </a:extLst>
          </p:cNvPr>
          <p:cNvSpPr txBox="1"/>
          <p:nvPr/>
        </p:nvSpPr>
        <p:spPr>
          <a:xfrm>
            <a:off x="5991563" y="481644"/>
            <a:ext cx="919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dirty="0"/>
              <a:t>Số?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xmlns="" id="{B33949F1-1A7B-1C4C-8367-426B16DB76E0}"/>
              </a:ext>
            </a:extLst>
          </p:cNvPr>
          <p:cNvSpPr/>
          <p:nvPr/>
        </p:nvSpPr>
        <p:spPr>
          <a:xfrm>
            <a:off x="4587484" y="266282"/>
            <a:ext cx="3017032" cy="935182"/>
          </a:xfrm>
          <a:prstGeom prst="roundRect">
            <a:avLst/>
          </a:prstGeom>
          <a:noFill/>
          <a:ln w="28575">
            <a:solidFill>
              <a:srgbClr val="81C95B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graphicFrame>
        <p:nvGraphicFramePr>
          <p:cNvPr id="87" name="Table 7">
            <a:extLst>
              <a:ext uri="{FF2B5EF4-FFF2-40B4-BE49-F238E27FC236}">
                <a16:creationId xmlns:a16="http://schemas.microsoft.com/office/drawing/2014/main" xmlns="" id="{5A16902F-1C07-BE44-A0EB-E954B639725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358348" y="1953771"/>
          <a:ext cx="8951843" cy="334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4579">
                  <a:extLst>
                    <a:ext uri="{9D8B030D-6E8A-4147-A177-3AD203B41FA5}">
                      <a16:colId xmlns:a16="http://schemas.microsoft.com/office/drawing/2014/main" xmlns="" val="2730818847"/>
                    </a:ext>
                  </a:extLst>
                </a:gridCol>
                <a:gridCol w="1691816">
                  <a:extLst>
                    <a:ext uri="{9D8B030D-6E8A-4147-A177-3AD203B41FA5}">
                      <a16:colId xmlns:a16="http://schemas.microsoft.com/office/drawing/2014/main" xmlns="" val="2084869629"/>
                    </a:ext>
                  </a:extLst>
                </a:gridCol>
                <a:gridCol w="1691816">
                  <a:extLst>
                    <a:ext uri="{9D8B030D-6E8A-4147-A177-3AD203B41FA5}">
                      <a16:colId xmlns:a16="http://schemas.microsoft.com/office/drawing/2014/main" xmlns="" val="496326188"/>
                    </a:ext>
                  </a:extLst>
                </a:gridCol>
                <a:gridCol w="1691816">
                  <a:extLst>
                    <a:ext uri="{9D8B030D-6E8A-4147-A177-3AD203B41FA5}">
                      <a16:colId xmlns:a16="http://schemas.microsoft.com/office/drawing/2014/main" xmlns="" val="3763388343"/>
                    </a:ext>
                  </a:extLst>
                </a:gridCol>
                <a:gridCol w="1691816">
                  <a:extLst>
                    <a:ext uri="{9D8B030D-6E8A-4147-A177-3AD203B41FA5}">
                      <a16:colId xmlns:a16="http://schemas.microsoft.com/office/drawing/2014/main" xmlns="" val="2554407999"/>
                    </a:ext>
                  </a:extLst>
                </a:gridCol>
              </a:tblGrid>
              <a:tr h="1189947">
                <a:tc>
                  <a:txBody>
                    <a:bodyPr/>
                    <a:lstStyle/>
                    <a:p>
                      <a:pPr algn="ctr"/>
                      <a:r>
                        <a:rPr lang="x-none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Số hạng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14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20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b="0" dirty="0">
                          <a:solidFill>
                            <a:schemeClr val="tx1"/>
                          </a:solidFill>
                          <a:latin typeface="+mn-lt"/>
                        </a:rPr>
                        <a:t>62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4669738"/>
                  </a:ext>
                </a:extLst>
              </a:tr>
              <a:tr h="1155327">
                <a:tc>
                  <a:txBody>
                    <a:bodyPr/>
                    <a:lstStyle/>
                    <a:p>
                      <a:pPr algn="ctr"/>
                      <a:r>
                        <a:rPr lang="x-none" sz="2800" b="0" dirty="0">
                          <a:solidFill>
                            <a:schemeClr val="tx1"/>
                          </a:solidFill>
                          <a:latin typeface="+mn-lt"/>
                        </a:rPr>
                        <a:t>Số hạng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8C19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>
                          <a:solidFill>
                            <a:schemeClr val="tx1"/>
                          </a:solidFill>
                        </a:rPr>
                        <a:t>3</a:t>
                      </a:r>
                      <a:endParaRPr lang="x-none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ADF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39958744"/>
                  </a:ext>
                </a:extLst>
              </a:tr>
              <a:tr h="1001825">
                <a:tc>
                  <a:txBody>
                    <a:bodyPr/>
                    <a:lstStyle/>
                    <a:p>
                      <a:pPr algn="ctr"/>
                      <a:r>
                        <a:rPr lang="x-none" sz="2800" dirty="0">
                          <a:solidFill>
                            <a:schemeClr val="tx1"/>
                          </a:solidFill>
                        </a:rPr>
                        <a:t>Tổng</a:t>
                      </a:r>
                    </a:p>
                  </a:txBody>
                  <a:tcPr anchor="ctr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 dirty="0">
                          <a:solidFill>
                            <a:schemeClr val="tx1"/>
                          </a:solidFill>
                        </a:rPr>
                        <a:t>?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4F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x-none" sz="3200">
                          <a:solidFill>
                            <a:schemeClr val="tx1"/>
                          </a:solidFill>
                        </a:rPr>
                        <a:t>?</a:t>
                      </a:r>
                      <a:endParaRPr lang="x-none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9F4F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47597642"/>
                  </a:ext>
                </a:extLst>
              </a:tr>
            </a:tbl>
          </a:graphicData>
        </a:graphic>
      </p:graphicFrame>
      <p:sp>
        <p:nvSpPr>
          <p:cNvPr id="88" name="Rectangle 87">
            <a:extLst>
              <a:ext uri="{FF2B5EF4-FFF2-40B4-BE49-F238E27FC236}">
                <a16:creationId xmlns:a16="http://schemas.microsoft.com/office/drawing/2014/main" xmlns="" id="{1BFDA5F1-4E85-FB4A-8669-873F9D912863}"/>
              </a:ext>
            </a:extLst>
          </p:cNvPr>
          <p:cNvSpPr/>
          <p:nvPr/>
        </p:nvSpPr>
        <p:spPr>
          <a:xfrm>
            <a:off x="5623452" y="4509368"/>
            <a:ext cx="828023" cy="646331"/>
          </a:xfrm>
          <a:prstGeom prst="rect">
            <a:avLst/>
          </a:prstGeom>
          <a:solidFill>
            <a:srgbClr val="D9F4FD"/>
          </a:solidFill>
        </p:spPr>
        <p:txBody>
          <a:bodyPr wrap="square">
            <a:spAutoFit/>
          </a:bodyPr>
          <a:lstStyle/>
          <a:p>
            <a:pPr lvl="0" algn="ctr"/>
            <a:r>
              <a:rPr lang="x-none" sz="3600" dirty="0">
                <a:solidFill>
                  <a:srgbClr val="FF0000"/>
                </a:solidFill>
              </a:rPr>
              <a:t>19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xmlns="" id="{ED82FBA9-39D9-9248-AD3C-471DC7A77450}"/>
              </a:ext>
            </a:extLst>
          </p:cNvPr>
          <p:cNvSpPr/>
          <p:nvPr/>
        </p:nvSpPr>
        <p:spPr>
          <a:xfrm>
            <a:off x="7352861" y="4509368"/>
            <a:ext cx="828023" cy="646331"/>
          </a:xfrm>
          <a:prstGeom prst="rect">
            <a:avLst/>
          </a:prstGeom>
          <a:solidFill>
            <a:srgbClr val="D9F4FD"/>
          </a:solidFill>
        </p:spPr>
        <p:txBody>
          <a:bodyPr wrap="square">
            <a:spAutoFit/>
          </a:bodyPr>
          <a:lstStyle/>
          <a:p>
            <a:pPr lvl="0" algn="ctr"/>
            <a:r>
              <a:rPr lang="x-none" sz="3600" dirty="0">
                <a:solidFill>
                  <a:srgbClr val="FF0000"/>
                </a:solidFill>
              </a:rPr>
              <a:t>50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0A185D63-3B62-2B43-9446-535681FA3FDA}"/>
              </a:ext>
            </a:extLst>
          </p:cNvPr>
          <p:cNvSpPr/>
          <p:nvPr/>
        </p:nvSpPr>
        <p:spPr>
          <a:xfrm>
            <a:off x="9082270" y="4509367"/>
            <a:ext cx="828023" cy="646331"/>
          </a:xfrm>
          <a:prstGeom prst="rect">
            <a:avLst/>
          </a:prstGeom>
          <a:solidFill>
            <a:srgbClr val="D9F4FD"/>
          </a:solidFill>
        </p:spPr>
        <p:txBody>
          <a:bodyPr wrap="square">
            <a:spAutoFit/>
          </a:bodyPr>
          <a:lstStyle/>
          <a:p>
            <a:pPr lvl="0" algn="ctr"/>
            <a:r>
              <a:rPr lang="x-none" sz="3600" dirty="0">
                <a:solidFill>
                  <a:srgbClr val="FF0000"/>
                </a:solidFill>
              </a:rPr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428928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0" nodeType="click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2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 p14:presetBounceEnd="5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0000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0000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1" dur="10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0"/>
          <p:bldP spid="11" grpId="0" animBg="1"/>
          <p:bldP spid="88" grpId="0" animBg="1"/>
          <p:bldP spid="94" grpId="0" animBg="1"/>
          <p:bldP spid="95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1" fill="hold" grpId="1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1000" fill="hold"/>
                                            <p:tgtEl>
                                              <p:spTgt spid="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1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17" fill="hold">
                          <p:stCondLst>
                            <p:cond delay="indefinite"/>
                          </p:stCondLst>
                          <p:childTnLst>
                            <p:par>
                              <p:cTn id="1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9" presetID="2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up)">
                                          <p:cBhvr>
                                            <p:cTn id="21" dur="10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2" fill="hold">
                          <p:stCondLst>
                            <p:cond delay="indefinite"/>
                          </p:stCondLst>
                          <p:childTnLst>
                            <p:par>
                              <p:cTn id="23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4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26" fill="hold">
                          <p:stCondLst>
                            <p:cond delay="indefinite"/>
                          </p:stCondLst>
                          <p:childTnLst>
                            <p:par>
                              <p:cTn id="27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28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0" fill="hold">
                          <p:stCondLst>
                            <p:cond delay="indefinite"/>
                          </p:stCondLst>
                          <p:childTnLst>
                            <p:par>
                              <p:cTn id="3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2" presetID="1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10" grpId="1"/>
          <p:bldP spid="11" grpId="0" animBg="1"/>
          <p:bldP spid="88" grpId="0" animBg="1"/>
          <p:bldP spid="94" grpId="0" animBg="1"/>
          <p:bldP spid="95" grpId="0" animBg="1"/>
        </p:bldLst>
      </p:timing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B3BB26BA-8639-C648-B4B7-72D44B69FE5E}"/>
              </a:ext>
            </a:extLst>
          </p:cNvPr>
          <p:cNvGrpSpPr/>
          <p:nvPr/>
        </p:nvGrpSpPr>
        <p:grpSpPr>
          <a:xfrm>
            <a:off x="816102" y="237056"/>
            <a:ext cx="605826" cy="830997"/>
            <a:chOff x="3174278" y="237323"/>
            <a:chExt cx="605826" cy="830997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066251AE-E76C-E545-8121-1575A00EA05E}"/>
                </a:ext>
              </a:extLst>
            </p:cNvPr>
            <p:cNvSpPr/>
            <p:nvPr/>
          </p:nvSpPr>
          <p:spPr>
            <a:xfrm>
              <a:off x="3174278" y="379826"/>
              <a:ext cx="605826" cy="605826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AAAA6012-434E-2046-9EF1-B14C33BF4033}"/>
                </a:ext>
              </a:extLst>
            </p:cNvPr>
            <p:cNvSpPr txBox="1"/>
            <p:nvPr/>
          </p:nvSpPr>
          <p:spPr>
            <a:xfrm>
              <a:off x="3228647" y="237323"/>
              <a:ext cx="301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sz="4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D18EF11-E00A-A54A-8E9E-1BC0A581AC63}"/>
              </a:ext>
            </a:extLst>
          </p:cNvPr>
          <p:cNvSpPr txBox="1"/>
          <p:nvPr/>
        </p:nvSpPr>
        <p:spPr>
          <a:xfrm>
            <a:off x="1476297" y="462165"/>
            <a:ext cx="8372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dirty="0"/>
              <a:t>Đặt tính rồi tính tổng, biết các số hạng là: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5E33E9B5-3C86-E54F-A74C-C8CD7E665D9F}"/>
              </a:ext>
            </a:extLst>
          </p:cNvPr>
          <p:cNvGrpSpPr/>
          <p:nvPr/>
        </p:nvGrpSpPr>
        <p:grpSpPr>
          <a:xfrm>
            <a:off x="7761095" y="1480932"/>
            <a:ext cx="3458817" cy="3896135"/>
            <a:chOff x="7545942" y="1480932"/>
            <a:chExt cx="3458817" cy="3896135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xmlns="" id="{E9B4B7AD-52AC-344B-88D4-2ABE84B0C3A4}"/>
                </a:ext>
              </a:extLst>
            </p:cNvPr>
            <p:cNvGrpSpPr/>
            <p:nvPr/>
          </p:nvGrpSpPr>
          <p:grpSpPr>
            <a:xfrm>
              <a:off x="7545942" y="1480932"/>
              <a:ext cx="3458817" cy="3896135"/>
              <a:chOff x="7545942" y="1480932"/>
              <a:chExt cx="3458817" cy="3896135"/>
            </a:xfrm>
          </p:grpSpPr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xmlns="" id="{7E23A10D-5B40-D945-A0E5-BBFC3C735B2A}"/>
                  </a:ext>
                </a:extLst>
              </p:cNvPr>
              <p:cNvGrpSpPr/>
              <p:nvPr/>
            </p:nvGrpSpPr>
            <p:grpSpPr>
              <a:xfrm>
                <a:off x="7545942" y="1480932"/>
                <a:ext cx="3458817" cy="3896135"/>
                <a:chOff x="6944139" y="1152943"/>
                <a:chExt cx="3836504" cy="4515675"/>
              </a:xfrm>
            </p:grpSpPr>
            <p:sp>
              <p:nvSpPr>
                <p:cNvPr id="64" name="Rectangle 63">
                  <a:extLst>
                    <a:ext uri="{FF2B5EF4-FFF2-40B4-BE49-F238E27FC236}">
                      <a16:creationId xmlns:a16="http://schemas.microsoft.com/office/drawing/2014/main" xmlns="" id="{F5B6A79A-3FE6-7944-9DBA-4461032442C1}"/>
                    </a:ext>
                  </a:extLst>
                </p:cNvPr>
                <p:cNvSpPr/>
                <p:nvPr/>
              </p:nvSpPr>
              <p:spPr>
                <a:xfrm>
                  <a:off x="7096539" y="1437862"/>
                  <a:ext cx="3684104" cy="4230756"/>
                </a:xfrm>
                <a:prstGeom prst="rect">
                  <a:avLst/>
                </a:prstGeom>
                <a:solidFill>
                  <a:srgbClr val="EBF2DE">
                    <a:alpha val="88000"/>
                  </a:srgbClr>
                </a:solidFill>
                <a:ln>
                  <a:solidFill>
                    <a:srgbClr val="EBF2DE"/>
                  </a:solidFill>
                  <a:extLst>
                    <a:ext uri="{C807C97D-BFC1-408E-A445-0C87EB9F89A2}">
                      <ask:lineSketchStyleProps xmlns:ask="http://schemas.microsoft.com/office/drawing/2018/sketchyshapes" xmlns="" sd="86837363">
                        <a:custGeom>
                          <a:avLst/>
                          <a:gdLst>
                            <a:gd name="connsiteX0" fmla="*/ 0 w 3321420"/>
                            <a:gd name="connsiteY0" fmla="*/ 0 h 3650306"/>
                            <a:gd name="connsiteX1" fmla="*/ 564641 w 3321420"/>
                            <a:gd name="connsiteY1" fmla="*/ 0 h 3650306"/>
                            <a:gd name="connsiteX2" fmla="*/ 1129283 w 3321420"/>
                            <a:gd name="connsiteY2" fmla="*/ 0 h 3650306"/>
                            <a:gd name="connsiteX3" fmla="*/ 1793567 w 3321420"/>
                            <a:gd name="connsiteY3" fmla="*/ 0 h 3650306"/>
                            <a:gd name="connsiteX4" fmla="*/ 2358208 w 3321420"/>
                            <a:gd name="connsiteY4" fmla="*/ 0 h 3650306"/>
                            <a:gd name="connsiteX5" fmla="*/ 3321420 w 3321420"/>
                            <a:gd name="connsiteY5" fmla="*/ 0 h 3650306"/>
                            <a:gd name="connsiteX6" fmla="*/ 3321420 w 3321420"/>
                            <a:gd name="connsiteY6" fmla="*/ 535378 h 3650306"/>
                            <a:gd name="connsiteX7" fmla="*/ 3321420 w 3321420"/>
                            <a:gd name="connsiteY7" fmla="*/ 1070756 h 3650306"/>
                            <a:gd name="connsiteX8" fmla="*/ 3321420 w 3321420"/>
                            <a:gd name="connsiteY8" fmla="*/ 1715644 h 3650306"/>
                            <a:gd name="connsiteX9" fmla="*/ 3321420 w 3321420"/>
                            <a:gd name="connsiteY9" fmla="*/ 2214519 h 3650306"/>
                            <a:gd name="connsiteX10" fmla="*/ 3321420 w 3321420"/>
                            <a:gd name="connsiteY10" fmla="*/ 2822903 h 3650306"/>
                            <a:gd name="connsiteX11" fmla="*/ 3321420 w 3321420"/>
                            <a:gd name="connsiteY11" fmla="*/ 3650306 h 3650306"/>
                            <a:gd name="connsiteX12" fmla="*/ 2590708 w 3321420"/>
                            <a:gd name="connsiteY12" fmla="*/ 3650306 h 3650306"/>
                            <a:gd name="connsiteX13" fmla="*/ 1859995 w 3321420"/>
                            <a:gd name="connsiteY13" fmla="*/ 3650306 h 3650306"/>
                            <a:gd name="connsiteX14" fmla="*/ 1295354 w 3321420"/>
                            <a:gd name="connsiteY14" fmla="*/ 3650306 h 3650306"/>
                            <a:gd name="connsiteX15" fmla="*/ 664284 w 3321420"/>
                            <a:gd name="connsiteY15" fmla="*/ 3650306 h 3650306"/>
                            <a:gd name="connsiteX16" fmla="*/ 0 w 3321420"/>
                            <a:gd name="connsiteY16" fmla="*/ 3650306 h 3650306"/>
                            <a:gd name="connsiteX17" fmla="*/ 0 w 3321420"/>
                            <a:gd name="connsiteY17" fmla="*/ 3078425 h 3650306"/>
                            <a:gd name="connsiteX18" fmla="*/ 0 w 3321420"/>
                            <a:gd name="connsiteY18" fmla="*/ 2397034 h 3650306"/>
                            <a:gd name="connsiteX19" fmla="*/ 0 w 3321420"/>
                            <a:gd name="connsiteY19" fmla="*/ 1715644 h 3650306"/>
                            <a:gd name="connsiteX20" fmla="*/ 0 w 3321420"/>
                            <a:gd name="connsiteY20" fmla="*/ 1070756 h 3650306"/>
                            <a:gd name="connsiteX21" fmla="*/ 0 w 3321420"/>
                            <a:gd name="connsiteY21" fmla="*/ 0 h 365030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  <a:cxn ang="0">
                              <a:pos x="connsiteX5" y="connsiteY5"/>
                            </a:cxn>
                            <a:cxn ang="0">
                              <a:pos x="connsiteX6" y="connsiteY6"/>
                            </a:cxn>
                            <a:cxn ang="0">
                              <a:pos x="connsiteX7" y="connsiteY7"/>
                            </a:cxn>
                            <a:cxn ang="0">
                              <a:pos x="connsiteX8" y="connsiteY8"/>
                            </a:cxn>
                            <a:cxn ang="0">
                              <a:pos x="connsiteX9" y="connsiteY9"/>
                            </a:cxn>
                            <a:cxn ang="0">
                              <a:pos x="connsiteX10" y="connsiteY10"/>
                            </a:cxn>
                            <a:cxn ang="0">
                              <a:pos x="connsiteX11" y="connsiteY11"/>
                            </a:cxn>
                            <a:cxn ang="0">
                              <a:pos x="connsiteX12" y="connsiteY12"/>
                            </a:cxn>
                            <a:cxn ang="0">
                              <a:pos x="connsiteX13" y="connsiteY13"/>
                            </a:cxn>
                            <a:cxn ang="0">
                              <a:pos x="connsiteX14" y="connsiteY14"/>
                            </a:cxn>
                            <a:cxn ang="0">
                              <a:pos x="connsiteX15" y="connsiteY15"/>
                            </a:cxn>
                            <a:cxn ang="0">
                              <a:pos x="connsiteX16" y="connsiteY16"/>
                            </a:cxn>
                            <a:cxn ang="0">
                              <a:pos x="connsiteX17" y="connsiteY17"/>
                            </a:cxn>
                            <a:cxn ang="0">
                              <a:pos x="connsiteX18" y="connsiteY18"/>
                            </a:cxn>
                            <a:cxn ang="0">
                              <a:pos x="connsiteX19" y="connsiteY19"/>
                            </a:cxn>
                            <a:cxn ang="0">
                              <a:pos x="connsiteX20" y="connsiteY20"/>
                            </a:cxn>
                            <a:cxn ang="0">
                              <a:pos x="connsiteX21" y="connsiteY21"/>
                            </a:cxn>
                          </a:cxnLst>
                          <a:rect l="l" t="t" r="r" b="b"/>
                          <a:pathLst>
                            <a:path w="3321420" h="3650306" fill="none" extrusionOk="0">
                              <a:moveTo>
                                <a:pt x="0" y="0"/>
                              </a:moveTo>
                              <a:cubicBezTo>
                                <a:pt x="193367" y="24616"/>
                                <a:pt x="401962" y="-16517"/>
                                <a:pt x="564641" y="0"/>
                              </a:cubicBezTo>
                              <a:cubicBezTo>
                                <a:pt x="727320" y="16517"/>
                                <a:pt x="955231" y="4311"/>
                                <a:pt x="1129283" y="0"/>
                              </a:cubicBezTo>
                              <a:cubicBezTo>
                                <a:pt x="1303335" y="-4311"/>
                                <a:pt x="1568445" y="-10374"/>
                                <a:pt x="1793567" y="0"/>
                              </a:cubicBezTo>
                              <a:cubicBezTo>
                                <a:pt x="2018689" y="10374"/>
                                <a:pt x="2107616" y="-2195"/>
                                <a:pt x="2358208" y="0"/>
                              </a:cubicBezTo>
                              <a:cubicBezTo>
                                <a:pt x="2608800" y="2195"/>
                                <a:pt x="3052899" y="-7359"/>
                                <a:pt x="3321420" y="0"/>
                              </a:cubicBezTo>
                              <a:cubicBezTo>
                                <a:pt x="3318523" y="178540"/>
                                <a:pt x="3344597" y="404183"/>
                                <a:pt x="3321420" y="535378"/>
                              </a:cubicBezTo>
                              <a:cubicBezTo>
                                <a:pt x="3298243" y="666573"/>
                                <a:pt x="3339035" y="808659"/>
                                <a:pt x="3321420" y="1070756"/>
                              </a:cubicBezTo>
                              <a:cubicBezTo>
                                <a:pt x="3303805" y="1332853"/>
                                <a:pt x="3337976" y="1446141"/>
                                <a:pt x="3321420" y="1715644"/>
                              </a:cubicBezTo>
                              <a:cubicBezTo>
                                <a:pt x="3304864" y="1985147"/>
                                <a:pt x="3309765" y="2014470"/>
                                <a:pt x="3321420" y="2214519"/>
                              </a:cubicBezTo>
                              <a:cubicBezTo>
                                <a:pt x="3333075" y="2414568"/>
                                <a:pt x="3294221" y="2657655"/>
                                <a:pt x="3321420" y="2822903"/>
                              </a:cubicBezTo>
                              <a:cubicBezTo>
                                <a:pt x="3348619" y="2988151"/>
                                <a:pt x="3300305" y="3391133"/>
                                <a:pt x="3321420" y="3650306"/>
                              </a:cubicBezTo>
                              <a:cubicBezTo>
                                <a:pt x="3026824" y="3664067"/>
                                <a:pt x="2868889" y="3652193"/>
                                <a:pt x="2590708" y="3650306"/>
                              </a:cubicBezTo>
                              <a:cubicBezTo>
                                <a:pt x="2312527" y="3648419"/>
                                <a:pt x="2221982" y="3679002"/>
                                <a:pt x="1859995" y="3650306"/>
                              </a:cubicBezTo>
                              <a:cubicBezTo>
                                <a:pt x="1498008" y="3621610"/>
                                <a:pt x="1512935" y="3657730"/>
                                <a:pt x="1295354" y="3650306"/>
                              </a:cubicBezTo>
                              <a:cubicBezTo>
                                <a:pt x="1077773" y="3642882"/>
                                <a:pt x="964826" y="3680083"/>
                                <a:pt x="664284" y="3650306"/>
                              </a:cubicBezTo>
                              <a:cubicBezTo>
                                <a:pt x="363742" y="3620530"/>
                                <a:pt x="326508" y="3656157"/>
                                <a:pt x="0" y="3650306"/>
                              </a:cubicBezTo>
                              <a:cubicBezTo>
                                <a:pt x="-14184" y="3530571"/>
                                <a:pt x="23790" y="3308327"/>
                                <a:pt x="0" y="3078425"/>
                              </a:cubicBezTo>
                              <a:cubicBezTo>
                                <a:pt x="-23790" y="2848523"/>
                                <a:pt x="1801" y="2674046"/>
                                <a:pt x="0" y="2397034"/>
                              </a:cubicBezTo>
                              <a:cubicBezTo>
                                <a:pt x="-1801" y="2120022"/>
                                <a:pt x="789" y="1899917"/>
                                <a:pt x="0" y="1715644"/>
                              </a:cubicBezTo>
                              <a:cubicBezTo>
                                <a:pt x="-789" y="1531371"/>
                                <a:pt x="2143" y="1286655"/>
                                <a:pt x="0" y="1070756"/>
                              </a:cubicBezTo>
                              <a:cubicBezTo>
                                <a:pt x="-2143" y="854857"/>
                                <a:pt x="30142" y="398951"/>
                                <a:pt x="0" y="0"/>
                              </a:cubicBezTo>
                              <a:close/>
                            </a:path>
                            <a:path w="3321420" h="3650306" stroke="0" extrusionOk="0">
                              <a:moveTo>
                                <a:pt x="0" y="0"/>
                              </a:moveTo>
                              <a:cubicBezTo>
                                <a:pt x="340557" y="-22370"/>
                                <a:pt x="507679" y="22217"/>
                                <a:pt x="730712" y="0"/>
                              </a:cubicBezTo>
                              <a:cubicBezTo>
                                <a:pt x="953745" y="-22217"/>
                                <a:pt x="1057094" y="11048"/>
                                <a:pt x="1295354" y="0"/>
                              </a:cubicBezTo>
                              <a:cubicBezTo>
                                <a:pt x="1533614" y="-11048"/>
                                <a:pt x="1754531" y="194"/>
                                <a:pt x="1926424" y="0"/>
                              </a:cubicBezTo>
                              <a:cubicBezTo>
                                <a:pt x="2098317" y="-194"/>
                                <a:pt x="2247776" y="-14239"/>
                                <a:pt x="2524279" y="0"/>
                              </a:cubicBezTo>
                              <a:cubicBezTo>
                                <a:pt x="2800783" y="14239"/>
                                <a:pt x="2944064" y="3874"/>
                                <a:pt x="3321420" y="0"/>
                              </a:cubicBezTo>
                              <a:cubicBezTo>
                                <a:pt x="3297339" y="247784"/>
                                <a:pt x="3338682" y="410841"/>
                                <a:pt x="3321420" y="644887"/>
                              </a:cubicBezTo>
                              <a:cubicBezTo>
                                <a:pt x="3304158" y="878933"/>
                                <a:pt x="3346714" y="958676"/>
                                <a:pt x="3321420" y="1180266"/>
                              </a:cubicBezTo>
                              <a:cubicBezTo>
                                <a:pt x="3296126" y="1401856"/>
                                <a:pt x="3335609" y="1611093"/>
                                <a:pt x="3321420" y="1825153"/>
                              </a:cubicBezTo>
                              <a:cubicBezTo>
                                <a:pt x="3307231" y="2039213"/>
                                <a:pt x="3305669" y="2137349"/>
                                <a:pt x="3321420" y="2324028"/>
                              </a:cubicBezTo>
                              <a:cubicBezTo>
                                <a:pt x="3337171" y="2510707"/>
                                <a:pt x="3295879" y="2805078"/>
                                <a:pt x="3321420" y="2968916"/>
                              </a:cubicBezTo>
                              <a:cubicBezTo>
                                <a:pt x="3346961" y="3132754"/>
                                <a:pt x="3295190" y="3483522"/>
                                <a:pt x="3321420" y="3650306"/>
                              </a:cubicBezTo>
                              <a:cubicBezTo>
                                <a:pt x="3184653" y="3662182"/>
                                <a:pt x="2979174" y="3638212"/>
                                <a:pt x="2723564" y="3650306"/>
                              </a:cubicBezTo>
                              <a:cubicBezTo>
                                <a:pt x="2467954" y="3662400"/>
                                <a:pt x="2276661" y="3624148"/>
                                <a:pt x="2158923" y="3650306"/>
                              </a:cubicBezTo>
                              <a:cubicBezTo>
                                <a:pt x="2041185" y="3676464"/>
                                <a:pt x="1699746" y="3657154"/>
                                <a:pt x="1561067" y="3650306"/>
                              </a:cubicBezTo>
                              <a:cubicBezTo>
                                <a:pt x="1422388" y="3643458"/>
                                <a:pt x="1101194" y="3663957"/>
                                <a:pt x="830355" y="3650306"/>
                              </a:cubicBezTo>
                              <a:cubicBezTo>
                                <a:pt x="559516" y="3636655"/>
                                <a:pt x="366802" y="3679626"/>
                                <a:pt x="0" y="3650306"/>
                              </a:cubicBezTo>
                              <a:cubicBezTo>
                                <a:pt x="21421" y="3463778"/>
                                <a:pt x="-15145" y="3287657"/>
                                <a:pt x="0" y="3151431"/>
                              </a:cubicBezTo>
                              <a:cubicBezTo>
                                <a:pt x="15145" y="3015205"/>
                                <a:pt x="33595" y="2788788"/>
                                <a:pt x="0" y="2470040"/>
                              </a:cubicBezTo>
                              <a:cubicBezTo>
                                <a:pt x="-33595" y="2151292"/>
                                <a:pt x="-28483" y="1993087"/>
                                <a:pt x="0" y="1825153"/>
                              </a:cubicBezTo>
                              <a:cubicBezTo>
                                <a:pt x="28483" y="1657219"/>
                                <a:pt x="30155" y="1420939"/>
                                <a:pt x="0" y="1216769"/>
                              </a:cubicBezTo>
                              <a:cubicBezTo>
                                <a:pt x="-30155" y="1012599"/>
                                <a:pt x="-17436" y="853027"/>
                                <a:pt x="0" y="717894"/>
                              </a:cubicBezTo>
                              <a:cubicBezTo>
                                <a:pt x="17436" y="582762"/>
                                <a:pt x="10132" y="320032"/>
                                <a:pt x="0" y="0"/>
                              </a:cubicBezTo>
                              <a:close/>
                            </a:path>
                          </a:pathLst>
                        </a:custGeom>
                        <ask:type>
                          <ask:lineSketchFreehand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xmlns="" id="{367470C7-A469-954D-AE1B-F41E3D0BC7BA}"/>
                    </a:ext>
                  </a:extLst>
                </p:cNvPr>
                <p:cNvSpPr/>
                <p:nvPr/>
              </p:nvSpPr>
              <p:spPr>
                <a:xfrm>
                  <a:off x="6944139" y="1285462"/>
                  <a:ext cx="3684104" cy="4230756"/>
                </a:xfrm>
                <a:prstGeom prst="rect">
                  <a:avLst/>
                </a:prstGeom>
                <a:solidFill>
                  <a:srgbClr val="FADFCD"/>
                </a:solidFill>
                <a:ln>
                  <a:solidFill>
                    <a:schemeClr val="tx1"/>
                  </a:solidFill>
                  <a:extLst>
                    <a:ext uri="{C807C97D-BFC1-408E-A445-0C87EB9F89A2}">
                      <ask:lineSketchStyleProps xmlns:ask="http://schemas.microsoft.com/office/drawing/2018/sketchyshapes" xmlns="" sd="86837363">
                        <a:custGeom>
                          <a:avLst/>
                          <a:gdLst>
                            <a:gd name="connsiteX0" fmla="*/ 0 w 3321420"/>
                            <a:gd name="connsiteY0" fmla="*/ 0 h 3650306"/>
                            <a:gd name="connsiteX1" fmla="*/ 3321420 w 3321420"/>
                            <a:gd name="connsiteY1" fmla="*/ 0 h 3650306"/>
                            <a:gd name="connsiteX2" fmla="*/ 3321420 w 3321420"/>
                            <a:gd name="connsiteY2" fmla="*/ 3650306 h 3650306"/>
                            <a:gd name="connsiteX3" fmla="*/ 0 w 3321420"/>
                            <a:gd name="connsiteY3" fmla="*/ 3650306 h 3650306"/>
                            <a:gd name="connsiteX4" fmla="*/ 0 w 3321420"/>
                            <a:gd name="connsiteY4" fmla="*/ 0 h 3650306"/>
                          </a:gdLst>
                          <a:ahLst/>
                          <a:cxnLst>
                            <a:cxn ang="0">
                              <a:pos x="connsiteX0" y="connsiteY0"/>
                            </a:cxn>
                            <a:cxn ang="0">
                              <a:pos x="connsiteX1" y="connsiteY1"/>
                            </a:cxn>
                            <a:cxn ang="0">
                              <a:pos x="connsiteX2" y="connsiteY2"/>
                            </a:cxn>
                            <a:cxn ang="0">
                              <a:pos x="connsiteX3" y="connsiteY3"/>
                            </a:cxn>
                            <a:cxn ang="0">
                              <a:pos x="connsiteX4" y="connsiteY4"/>
                            </a:cxn>
                          </a:cxnLst>
                          <a:rect l="l" t="t" r="r" b="b"/>
                          <a:pathLst>
                            <a:path w="3321420" h="3650306" fill="none" extrusionOk="0">
                              <a:moveTo>
                                <a:pt x="0" y="0"/>
                              </a:moveTo>
                              <a:cubicBezTo>
                                <a:pt x="453979" y="106216"/>
                                <a:pt x="1936865" y="-142119"/>
                                <a:pt x="3321420" y="0"/>
                              </a:cubicBezTo>
                              <a:cubicBezTo>
                                <a:pt x="3320909" y="1813123"/>
                                <a:pt x="3320650" y="2771284"/>
                                <a:pt x="3321420" y="3650306"/>
                              </a:cubicBezTo>
                              <a:cubicBezTo>
                                <a:pt x="2512743" y="3621078"/>
                                <a:pt x="700533" y="3634612"/>
                                <a:pt x="0" y="3650306"/>
                              </a:cubicBezTo>
                              <a:cubicBezTo>
                                <a:pt x="-56229" y="2884595"/>
                                <a:pt x="-65128" y="1337974"/>
                                <a:pt x="0" y="0"/>
                              </a:cubicBezTo>
                              <a:close/>
                            </a:path>
                            <a:path w="3321420" h="3650306" stroke="0" extrusionOk="0">
                              <a:moveTo>
                                <a:pt x="0" y="0"/>
                              </a:moveTo>
                              <a:cubicBezTo>
                                <a:pt x="891725" y="-71603"/>
                                <a:pt x="1977199" y="126493"/>
                                <a:pt x="3321420" y="0"/>
                              </a:cubicBezTo>
                              <a:cubicBezTo>
                                <a:pt x="3232230" y="1130472"/>
                                <a:pt x="3477204" y="2576448"/>
                                <a:pt x="3321420" y="3650306"/>
                              </a:cubicBezTo>
                              <a:cubicBezTo>
                                <a:pt x="1702779" y="3695150"/>
                                <a:pt x="547223" y="3493419"/>
                                <a:pt x="0" y="3650306"/>
                              </a:cubicBezTo>
                              <a:cubicBezTo>
                                <a:pt x="-31925" y="2871978"/>
                                <a:pt x="67210" y="1574476"/>
                                <a:pt x="0" y="0"/>
                              </a:cubicBezTo>
                              <a:close/>
                            </a:path>
                          </a:pathLst>
                        </a:custGeom>
                        <ask:type>
                          <ask:lineSketchCurved/>
                        </ask:type>
                      </ask:lineSketchStyleProps>
                    </a:ext>
                  </a:extLst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8" name="Oval 7">
                  <a:extLst>
                    <a:ext uri="{FF2B5EF4-FFF2-40B4-BE49-F238E27FC236}">
                      <a16:creationId xmlns:a16="http://schemas.microsoft.com/office/drawing/2014/main" xmlns="" id="{1C0D4E9A-B829-9F41-961A-EA5AC79828F2}"/>
                    </a:ext>
                  </a:extLst>
                </p:cNvPr>
                <p:cNvSpPr/>
                <p:nvPr/>
              </p:nvSpPr>
              <p:spPr>
                <a:xfrm>
                  <a:off x="7447721" y="1172819"/>
                  <a:ext cx="225287" cy="225287"/>
                </a:xfrm>
                <a:prstGeom prst="ellipse">
                  <a:avLst/>
                </a:prstGeom>
                <a:solidFill>
                  <a:schemeClr val="bg1">
                    <a:lumMod val="8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65" name="Oval 64">
                  <a:extLst>
                    <a:ext uri="{FF2B5EF4-FFF2-40B4-BE49-F238E27FC236}">
                      <a16:creationId xmlns:a16="http://schemas.microsoft.com/office/drawing/2014/main" xmlns="" id="{954A8F5A-0C39-264A-861F-6871C1CB6AD3}"/>
                    </a:ext>
                  </a:extLst>
                </p:cNvPr>
                <p:cNvSpPr/>
                <p:nvPr/>
              </p:nvSpPr>
              <p:spPr>
                <a:xfrm>
                  <a:off x="8169967" y="1205950"/>
                  <a:ext cx="225287" cy="225287"/>
                </a:xfrm>
                <a:prstGeom prst="ellipse">
                  <a:avLst/>
                </a:prstGeom>
                <a:solidFill>
                  <a:schemeClr val="bg1">
                    <a:lumMod val="8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66" name="Oval 65">
                  <a:extLst>
                    <a:ext uri="{FF2B5EF4-FFF2-40B4-BE49-F238E27FC236}">
                      <a16:creationId xmlns:a16="http://schemas.microsoft.com/office/drawing/2014/main" xmlns="" id="{C3ED0A60-D338-BC4B-B87B-9C70D2C63954}"/>
                    </a:ext>
                  </a:extLst>
                </p:cNvPr>
                <p:cNvSpPr/>
                <p:nvPr/>
              </p:nvSpPr>
              <p:spPr>
                <a:xfrm>
                  <a:off x="8905463" y="1172819"/>
                  <a:ext cx="225287" cy="225287"/>
                </a:xfrm>
                <a:prstGeom prst="ellipse">
                  <a:avLst/>
                </a:prstGeom>
                <a:solidFill>
                  <a:schemeClr val="bg1">
                    <a:lumMod val="8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xmlns="" id="{146F2A48-2415-654E-813A-2D979F8CC5C4}"/>
                    </a:ext>
                  </a:extLst>
                </p:cNvPr>
                <p:cNvSpPr/>
                <p:nvPr/>
              </p:nvSpPr>
              <p:spPr>
                <a:xfrm>
                  <a:off x="9574697" y="1152943"/>
                  <a:ext cx="225287" cy="225287"/>
                </a:xfrm>
                <a:prstGeom prst="ellipse">
                  <a:avLst/>
                </a:prstGeom>
                <a:solidFill>
                  <a:schemeClr val="bg1">
                    <a:lumMod val="85000"/>
                    <a:alpha val="71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0" name="Oval 69">
                  <a:extLst>
                    <a:ext uri="{FF2B5EF4-FFF2-40B4-BE49-F238E27FC236}">
                      <a16:creationId xmlns:a16="http://schemas.microsoft.com/office/drawing/2014/main" xmlns="" id="{59609C0E-FF1C-0940-84D9-A46E50843361}"/>
                    </a:ext>
                  </a:extLst>
                </p:cNvPr>
                <p:cNvSpPr/>
                <p:nvPr/>
              </p:nvSpPr>
              <p:spPr>
                <a:xfrm>
                  <a:off x="7411581" y="1216191"/>
                  <a:ext cx="204806" cy="2048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xmlns="" id="{7F259306-5E22-8144-8439-E9CD3EBC385F}"/>
                    </a:ext>
                  </a:extLst>
                </p:cNvPr>
                <p:cNvSpPr/>
                <p:nvPr/>
              </p:nvSpPr>
              <p:spPr>
                <a:xfrm>
                  <a:off x="8133827" y="1249322"/>
                  <a:ext cx="204806" cy="2048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4" name="Oval 73">
                  <a:extLst>
                    <a:ext uri="{FF2B5EF4-FFF2-40B4-BE49-F238E27FC236}">
                      <a16:creationId xmlns:a16="http://schemas.microsoft.com/office/drawing/2014/main" xmlns="" id="{C93D1EA1-9573-8C44-969B-77E3350051C3}"/>
                    </a:ext>
                  </a:extLst>
                </p:cNvPr>
                <p:cNvSpPr/>
                <p:nvPr/>
              </p:nvSpPr>
              <p:spPr>
                <a:xfrm>
                  <a:off x="8869323" y="1216191"/>
                  <a:ext cx="204806" cy="2048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  <p:sp>
              <p:nvSpPr>
                <p:cNvPr id="76" name="Oval 75">
                  <a:extLst>
                    <a:ext uri="{FF2B5EF4-FFF2-40B4-BE49-F238E27FC236}">
                      <a16:creationId xmlns:a16="http://schemas.microsoft.com/office/drawing/2014/main" xmlns="" id="{22FEBC8B-A1A0-DC40-9E32-A4B20751EEC0}"/>
                    </a:ext>
                  </a:extLst>
                </p:cNvPr>
                <p:cNvSpPr/>
                <p:nvPr/>
              </p:nvSpPr>
              <p:spPr>
                <a:xfrm>
                  <a:off x="9538557" y="1196315"/>
                  <a:ext cx="204806" cy="20480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x-none"/>
                </a:p>
              </p:txBody>
            </p:sp>
          </p:grpSp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xmlns="" id="{9479A983-73B1-3B43-9E14-CB805CB49F5A}"/>
                  </a:ext>
                </a:extLst>
              </p:cNvPr>
              <p:cNvSpPr txBox="1"/>
              <p:nvPr/>
            </p:nvSpPr>
            <p:spPr>
              <a:xfrm>
                <a:off x="7592824" y="1778216"/>
                <a:ext cx="10256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x-none" sz="2800" dirty="0"/>
                  <a:t>M:</a:t>
                </a:r>
              </a:p>
            </p:txBody>
          </p:sp>
        </p:grp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BE0378ED-B6E8-3740-85DE-271033A95502}"/>
                </a:ext>
              </a:extLst>
            </p:cNvPr>
            <p:cNvCxnSpPr/>
            <p:nvPr/>
          </p:nvCxnSpPr>
          <p:spPr>
            <a:xfrm>
              <a:off x="7962117" y="2726632"/>
              <a:ext cx="2360006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xmlns="" id="{A86564C7-D58D-CE4A-A3DD-964AF5C4B305}"/>
                </a:ext>
              </a:extLst>
            </p:cNvPr>
            <p:cNvCxnSpPr/>
            <p:nvPr/>
          </p:nvCxnSpPr>
          <p:spPr>
            <a:xfrm>
              <a:off x="7982705" y="3515137"/>
              <a:ext cx="2360006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xmlns="" id="{7E5F8287-04E7-3447-B3ED-7B98DDA1713E}"/>
                </a:ext>
              </a:extLst>
            </p:cNvPr>
            <p:cNvCxnSpPr/>
            <p:nvPr/>
          </p:nvCxnSpPr>
          <p:spPr>
            <a:xfrm>
              <a:off x="7982705" y="4303641"/>
              <a:ext cx="2360006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>
            <a:extLst>
              <a:ext uri="{FF2B5EF4-FFF2-40B4-BE49-F238E27FC236}">
                <a16:creationId xmlns:a16="http://schemas.microsoft.com/office/drawing/2014/main" xmlns="" id="{FB54F5EE-9479-5144-A2DA-5EB014D04ADE}"/>
              </a:ext>
            </a:extLst>
          </p:cNvPr>
          <p:cNvSpPr/>
          <p:nvPr/>
        </p:nvSpPr>
        <p:spPr>
          <a:xfrm>
            <a:off x="8900777" y="2099717"/>
            <a:ext cx="87075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/>
              <a:t>42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xmlns="" id="{E7218E1A-441E-F14A-B933-1509A9A6388F}"/>
              </a:ext>
            </a:extLst>
          </p:cNvPr>
          <p:cNvSpPr/>
          <p:nvPr/>
        </p:nvSpPr>
        <p:spPr>
          <a:xfrm>
            <a:off x="8463847" y="2512955"/>
            <a:ext cx="5437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/>
              <a:t>+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xmlns="" id="{77831C06-9B66-B54F-858B-1FCE661BBA1F}"/>
              </a:ext>
            </a:extLst>
          </p:cNvPr>
          <p:cNvSpPr/>
          <p:nvPr/>
        </p:nvSpPr>
        <p:spPr>
          <a:xfrm>
            <a:off x="8913151" y="2878367"/>
            <a:ext cx="10610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dirty="0"/>
              <a:t>35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xmlns="" id="{4DCE35C4-877C-8F47-8728-7D434AC9D780}"/>
              </a:ext>
            </a:extLst>
          </p:cNvPr>
          <p:cNvCxnSpPr/>
          <p:nvPr/>
        </p:nvCxnSpPr>
        <p:spPr>
          <a:xfrm>
            <a:off x="8567385" y="3655576"/>
            <a:ext cx="14182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Rectangle 98">
            <a:extLst>
              <a:ext uri="{FF2B5EF4-FFF2-40B4-BE49-F238E27FC236}">
                <a16:creationId xmlns:a16="http://schemas.microsoft.com/office/drawing/2014/main" xmlns="" id="{A929D4D5-A1CE-744B-AB94-F74859F931B4}"/>
              </a:ext>
            </a:extLst>
          </p:cNvPr>
          <p:cNvSpPr/>
          <p:nvPr/>
        </p:nvSpPr>
        <p:spPr>
          <a:xfrm>
            <a:off x="9221899" y="3673817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xmlns="" id="{5106B4B5-6BD4-F34C-A63F-4FF6622AB5FB}"/>
              </a:ext>
            </a:extLst>
          </p:cNvPr>
          <p:cNvSpPr/>
          <p:nvPr/>
        </p:nvSpPr>
        <p:spPr>
          <a:xfrm>
            <a:off x="8888667" y="3668507"/>
            <a:ext cx="52770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4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xmlns="" id="{36432672-01C3-5943-944B-313CF700D690}"/>
              </a:ext>
            </a:extLst>
          </p:cNvPr>
          <p:cNvSpPr/>
          <p:nvPr/>
        </p:nvSpPr>
        <p:spPr>
          <a:xfrm>
            <a:off x="737494" y="1259130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a) 42 và 35</a:t>
            </a:r>
            <a:endParaRPr lang="x-none" sz="1400" dirty="0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xmlns="" id="{D9D7A1C6-9070-AD43-BC9C-34069AD1E607}"/>
              </a:ext>
            </a:extLst>
          </p:cNvPr>
          <p:cNvSpPr/>
          <p:nvPr/>
        </p:nvSpPr>
        <p:spPr>
          <a:xfrm>
            <a:off x="4786541" y="1220692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60 và 17</a:t>
            </a:r>
            <a:endParaRPr lang="x-none" sz="1400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xmlns="" id="{9740F48E-1638-FC40-8FB5-2656EFEA33F8}"/>
              </a:ext>
            </a:extLst>
          </p:cNvPr>
          <p:cNvSpPr/>
          <p:nvPr/>
        </p:nvSpPr>
        <p:spPr>
          <a:xfrm>
            <a:off x="747552" y="3689454"/>
            <a:ext cx="1963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c) 81 và 16</a:t>
            </a:r>
            <a:endParaRPr lang="x-none" sz="1400" dirty="0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xmlns="" id="{DC7317A5-D1BA-BC42-89BE-32A38EE3684A}"/>
              </a:ext>
            </a:extLst>
          </p:cNvPr>
          <p:cNvSpPr/>
          <p:nvPr/>
        </p:nvSpPr>
        <p:spPr>
          <a:xfrm>
            <a:off x="4787562" y="3653562"/>
            <a:ext cx="19848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d) 24 và 52</a:t>
            </a:r>
            <a:endParaRPr lang="x-none" sz="1400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66B38CA5-B73E-0346-90CB-936B035223D4}"/>
              </a:ext>
            </a:extLst>
          </p:cNvPr>
          <p:cNvGrpSpPr/>
          <p:nvPr/>
        </p:nvGrpSpPr>
        <p:grpSpPr>
          <a:xfrm>
            <a:off x="1102648" y="2147482"/>
            <a:ext cx="1467795" cy="1164642"/>
            <a:chOff x="1155435" y="2301436"/>
            <a:chExt cx="1614574" cy="1164642"/>
          </a:xfrm>
        </p:grpSpPr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xmlns="" id="{48D202B1-3E64-CF44-A086-99790C9A0935}"/>
                </a:ext>
              </a:extLst>
            </p:cNvPr>
            <p:cNvCxnSpPr/>
            <p:nvPr/>
          </p:nvCxnSpPr>
          <p:spPr>
            <a:xfrm>
              <a:off x="1155435" y="2301436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xmlns="" id="{75E1968B-D784-8145-B82F-5646353B9F79}"/>
                </a:ext>
              </a:extLst>
            </p:cNvPr>
            <p:cNvCxnSpPr/>
            <p:nvPr/>
          </p:nvCxnSpPr>
          <p:spPr>
            <a:xfrm>
              <a:off x="1158094" y="2874793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xmlns="" id="{97D81491-4EB5-F549-82E4-87A5545237AA}"/>
                </a:ext>
              </a:extLst>
            </p:cNvPr>
            <p:cNvCxnSpPr/>
            <p:nvPr/>
          </p:nvCxnSpPr>
          <p:spPr>
            <a:xfrm>
              <a:off x="1158094" y="3466078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xmlns="" id="{BE54816F-5591-4949-AFE0-9CA1683641C0}"/>
              </a:ext>
            </a:extLst>
          </p:cNvPr>
          <p:cNvGrpSpPr/>
          <p:nvPr/>
        </p:nvGrpSpPr>
        <p:grpSpPr>
          <a:xfrm>
            <a:off x="5096354" y="2151755"/>
            <a:ext cx="1467795" cy="1164642"/>
            <a:chOff x="1155435" y="2301436"/>
            <a:chExt cx="1614574" cy="1164642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xmlns="" id="{380A79EB-17D5-584C-9359-A412A37299A5}"/>
                </a:ext>
              </a:extLst>
            </p:cNvPr>
            <p:cNvCxnSpPr/>
            <p:nvPr/>
          </p:nvCxnSpPr>
          <p:spPr>
            <a:xfrm>
              <a:off x="1155435" y="2301436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xmlns="" id="{57FD7902-B235-1641-A39B-85A888BCEA56}"/>
                </a:ext>
              </a:extLst>
            </p:cNvPr>
            <p:cNvCxnSpPr/>
            <p:nvPr/>
          </p:nvCxnSpPr>
          <p:spPr>
            <a:xfrm>
              <a:off x="1158094" y="2874793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xmlns="" id="{3CCED915-925C-D84A-A6F8-3314626B8BE0}"/>
                </a:ext>
              </a:extLst>
            </p:cNvPr>
            <p:cNvCxnSpPr/>
            <p:nvPr/>
          </p:nvCxnSpPr>
          <p:spPr>
            <a:xfrm>
              <a:off x="1158094" y="3466078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xmlns="" id="{6F8BEDA7-2D0E-9F4E-9432-367BD1414B02}"/>
              </a:ext>
            </a:extLst>
          </p:cNvPr>
          <p:cNvGrpSpPr/>
          <p:nvPr/>
        </p:nvGrpSpPr>
        <p:grpSpPr>
          <a:xfrm>
            <a:off x="1123726" y="4607931"/>
            <a:ext cx="1467795" cy="1164642"/>
            <a:chOff x="1155435" y="2301436"/>
            <a:chExt cx="1614574" cy="1164642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xmlns="" id="{3F046799-0206-F945-A4E8-430CE55105E4}"/>
                </a:ext>
              </a:extLst>
            </p:cNvPr>
            <p:cNvCxnSpPr/>
            <p:nvPr/>
          </p:nvCxnSpPr>
          <p:spPr>
            <a:xfrm>
              <a:off x="1155435" y="2301436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xmlns="" id="{56979AAE-0370-EC4C-9826-77F46C345430}"/>
                </a:ext>
              </a:extLst>
            </p:cNvPr>
            <p:cNvCxnSpPr/>
            <p:nvPr/>
          </p:nvCxnSpPr>
          <p:spPr>
            <a:xfrm>
              <a:off x="1158094" y="2874793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xmlns="" id="{B966E7FE-9BF5-8A4A-AD71-635AC26A04C2}"/>
                </a:ext>
              </a:extLst>
            </p:cNvPr>
            <p:cNvCxnSpPr/>
            <p:nvPr/>
          </p:nvCxnSpPr>
          <p:spPr>
            <a:xfrm>
              <a:off x="1158094" y="3466078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Group 115">
            <a:extLst>
              <a:ext uri="{FF2B5EF4-FFF2-40B4-BE49-F238E27FC236}">
                <a16:creationId xmlns:a16="http://schemas.microsoft.com/office/drawing/2014/main" xmlns="" id="{63169D79-044B-0F4C-9E2E-3C1C1F1D4B3B}"/>
              </a:ext>
            </a:extLst>
          </p:cNvPr>
          <p:cNvGrpSpPr/>
          <p:nvPr/>
        </p:nvGrpSpPr>
        <p:grpSpPr>
          <a:xfrm>
            <a:off x="5117432" y="4612204"/>
            <a:ext cx="1467795" cy="1164642"/>
            <a:chOff x="1155435" y="2301436"/>
            <a:chExt cx="1614574" cy="1164642"/>
          </a:xfrm>
        </p:grpSpPr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xmlns="" id="{C6B56A34-CE20-414F-BB5F-116E3A375A96}"/>
                </a:ext>
              </a:extLst>
            </p:cNvPr>
            <p:cNvCxnSpPr/>
            <p:nvPr/>
          </p:nvCxnSpPr>
          <p:spPr>
            <a:xfrm>
              <a:off x="1155435" y="2301436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xmlns="" id="{7E593A1F-43DC-EA4C-B8BD-A103532810AB}"/>
                </a:ext>
              </a:extLst>
            </p:cNvPr>
            <p:cNvCxnSpPr/>
            <p:nvPr/>
          </p:nvCxnSpPr>
          <p:spPr>
            <a:xfrm>
              <a:off x="1158094" y="2874793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xmlns="" id="{6A92004F-D558-9843-BE47-4A53B98D062B}"/>
                </a:ext>
              </a:extLst>
            </p:cNvPr>
            <p:cNvCxnSpPr/>
            <p:nvPr/>
          </p:nvCxnSpPr>
          <p:spPr>
            <a:xfrm>
              <a:off x="1158094" y="3466078"/>
              <a:ext cx="1611915" cy="0"/>
            </a:xfrm>
            <a:prstGeom prst="line">
              <a:avLst/>
            </a:prstGeom>
            <a:ln w="28575">
              <a:prstDash val="sysDot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xmlns="" id="{BB16B0EA-A570-3140-9485-7801AFC72A23}"/>
              </a:ext>
            </a:extLst>
          </p:cNvPr>
          <p:cNvGrpSpPr/>
          <p:nvPr/>
        </p:nvGrpSpPr>
        <p:grpSpPr>
          <a:xfrm>
            <a:off x="1193285" y="1766087"/>
            <a:ext cx="1362139" cy="1683033"/>
            <a:chOff x="1193285" y="1766087"/>
            <a:chExt cx="1362139" cy="1683033"/>
          </a:xfrm>
        </p:grpSpPr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xmlns="" id="{C1237B1F-695D-684C-8F84-48CB0DE30620}"/>
                </a:ext>
              </a:extLst>
            </p:cNvPr>
            <p:cNvSpPr/>
            <p:nvPr/>
          </p:nvSpPr>
          <p:spPr>
            <a:xfrm>
              <a:off x="1509081" y="1766087"/>
              <a:ext cx="585417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 dirty="0"/>
                <a:t>42</a:t>
              </a: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xmlns="" id="{5CF5CC00-419D-CB4E-AB19-DFB974900D39}"/>
                </a:ext>
              </a:extLst>
            </p:cNvPr>
            <p:cNvSpPr/>
            <p:nvPr/>
          </p:nvSpPr>
          <p:spPr>
            <a:xfrm>
              <a:off x="1193285" y="2048122"/>
              <a:ext cx="394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 dirty="0"/>
                <a:t>+</a:t>
              </a: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xmlns="" id="{047666DD-C171-D04E-AC36-66981D923A39}"/>
                </a:ext>
              </a:extLst>
            </p:cNvPr>
            <p:cNvSpPr/>
            <p:nvPr/>
          </p:nvSpPr>
          <p:spPr>
            <a:xfrm>
              <a:off x="1494325" y="2330527"/>
              <a:ext cx="106109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vi-VN" sz="2800" dirty="0"/>
                <a:t>35</a:t>
              </a:r>
            </a:p>
          </p:txBody>
        </p: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xmlns="" id="{935BECB5-1CA5-A742-A26F-E5EE9E521223}"/>
                </a:ext>
              </a:extLst>
            </p:cNvPr>
            <p:cNvCxnSpPr/>
            <p:nvPr/>
          </p:nvCxnSpPr>
          <p:spPr>
            <a:xfrm>
              <a:off x="1352662" y="2830299"/>
              <a:ext cx="880635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xmlns="" id="{E853F5E9-4801-2547-A33D-C772901D56F4}"/>
                </a:ext>
              </a:extLst>
            </p:cNvPr>
            <p:cNvSpPr/>
            <p:nvPr/>
          </p:nvSpPr>
          <p:spPr>
            <a:xfrm>
              <a:off x="1712961" y="2925900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 dirty="0">
                  <a:solidFill>
                    <a:srgbClr val="FF0000"/>
                  </a:solidFill>
                </a:rPr>
                <a:t>7</a:t>
              </a: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xmlns="" id="{706BD874-8F85-4A49-A653-28F530237E2F}"/>
                </a:ext>
              </a:extLst>
            </p:cNvPr>
            <p:cNvSpPr/>
            <p:nvPr/>
          </p:nvSpPr>
          <p:spPr>
            <a:xfrm>
              <a:off x="1508066" y="2925404"/>
              <a:ext cx="38504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vi-VN" sz="2800" dirty="0">
                  <a:solidFill>
                    <a:srgbClr val="FF0000"/>
                  </a:solidFill>
                </a:rPr>
                <a:t>7</a:t>
              </a:r>
            </a:p>
          </p:txBody>
        </p:sp>
      </p:grpSp>
      <p:sp>
        <p:nvSpPr>
          <p:cNvPr id="126" name="Rectangle 125">
            <a:extLst>
              <a:ext uri="{FF2B5EF4-FFF2-40B4-BE49-F238E27FC236}">
                <a16:creationId xmlns:a16="http://schemas.microsoft.com/office/drawing/2014/main" xmlns="" id="{21B53F4D-5343-AD40-BC58-0B0322FB1B52}"/>
              </a:ext>
            </a:extLst>
          </p:cNvPr>
          <p:cNvSpPr/>
          <p:nvPr/>
        </p:nvSpPr>
        <p:spPr>
          <a:xfrm>
            <a:off x="5522126" y="177053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60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xmlns="" id="{5D35BEB0-5424-FD46-8713-D907D9B6324F}"/>
              </a:ext>
            </a:extLst>
          </p:cNvPr>
          <p:cNvSpPr/>
          <p:nvPr/>
        </p:nvSpPr>
        <p:spPr>
          <a:xfrm>
            <a:off x="5206330" y="2052566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+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xmlns="" id="{A105E394-57BA-E24A-809C-DC8F0992C154}"/>
              </a:ext>
            </a:extLst>
          </p:cNvPr>
          <p:cNvSpPr/>
          <p:nvPr/>
        </p:nvSpPr>
        <p:spPr>
          <a:xfrm>
            <a:off x="5507370" y="2334971"/>
            <a:ext cx="1061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17</a:t>
            </a:r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xmlns="" id="{9443629E-8164-684F-AE6F-5287BB9906B1}"/>
              </a:ext>
            </a:extLst>
          </p:cNvPr>
          <p:cNvCxnSpPr/>
          <p:nvPr/>
        </p:nvCxnSpPr>
        <p:spPr>
          <a:xfrm>
            <a:off x="5365707" y="2834743"/>
            <a:ext cx="8806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129">
            <a:extLst>
              <a:ext uri="{FF2B5EF4-FFF2-40B4-BE49-F238E27FC236}">
                <a16:creationId xmlns:a16="http://schemas.microsoft.com/office/drawing/2014/main" xmlns="" id="{1D27A18C-371E-7846-9F30-AF2A1074B912}"/>
              </a:ext>
            </a:extLst>
          </p:cNvPr>
          <p:cNvSpPr/>
          <p:nvPr/>
        </p:nvSpPr>
        <p:spPr>
          <a:xfrm>
            <a:off x="5726006" y="293034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xmlns="" id="{0B66B150-5415-CF4C-B351-89B34A7E1BB4}"/>
              </a:ext>
            </a:extLst>
          </p:cNvPr>
          <p:cNvSpPr/>
          <p:nvPr/>
        </p:nvSpPr>
        <p:spPr>
          <a:xfrm>
            <a:off x="5521111" y="292984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xmlns="" id="{3AFFBB52-27EA-5442-9974-7B8EE2FF7F6A}"/>
              </a:ext>
            </a:extLst>
          </p:cNvPr>
          <p:cNvSpPr/>
          <p:nvPr/>
        </p:nvSpPr>
        <p:spPr>
          <a:xfrm>
            <a:off x="1537907" y="4231811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81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xmlns="" id="{C6A7480C-2B7E-C341-BFC6-12F3F0E4DB82}"/>
              </a:ext>
            </a:extLst>
          </p:cNvPr>
          <p:cNvSpPr/>
          <p:nvPr/>
        </p:nvSpPr>
        <p:spPr>
          <a:xfrm>
            <a:off x="1222111" y="4513846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+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xmlns="" id="{1C15FA4F-0CB8-194B-BD4E-44CBB23B96FA}"/>
              </a:ext>
            </a:extLst>
          </p:cNvPr>
          <p:cNvSpPr/>
          <p:nvPr/>
        </p:nvSpPr>
        <p:spPr>
          <a:xfrm>
            <a:off x="1523151" y="4796251"/>
            <a:ext cx="1061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16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xmlns="" id="{6EFC0088-21FF-DF4F-87A0-A785ABE3929F}"/>
              </a:ext>
            </a:extLst>
          </p:cNvPr>
          <p:cNvCxnSpPr/>
          <p:nvPr/>
        </p:nvCxnSpPr>
        <p:spPr>
          <a:xfrm>
            <a:off x="1381488" y="5296023"/>
            <a:ext cx="8806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Rectangle 146">
            <a:extLst>
              <a:ext uri="{FF2B5EF4-FFF2-40B4-BE49-F238E27FC236}">
                <a16:creationId xmlns:a16="http://schemas.microsoft.com/office/drawing/2014/main" xmlns="" id="{84F34762-CFEC-F743-8EB6-383B96ECCC51}"/>
              </a:ext>
            </a:extLst>
          </p:cNvPr>
          <p:cNvSpPr/>
          <p:nvPr/>
        </p:nvSpPr>
        <p:spPr>
          <a:xfrm>
            <a:off x="1741787" y="5391624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xmlns="" id="{A6E8F398-BBFA-2648-B00B-6EDB84CB9677}"/>
              </a:ext>
            </a:extLst>
          </p:cNvPr>
          <p:cNvSpPr/>
          <p:nvPr/>
        </p:nvSpPr>
        <p:spPr>
          <a:xfrm>
            <a:off x="1536892" y="539112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xmlns="" id="{ADE2B535-B7D1-CD42-897C-3A2D7189BBB6}"/>
              </a:ext>
            </a:extLst>
          </p:cNvPr>
          <p:cNvSpPr/>
          <p:nvPr/>
        </p:nvSpPr>
        <p:spPr>
          <a:xfrm>
            <a:off x="5581858" y="4244665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24</a:t>
            </a: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xmlns="" id="{FE5CC65E-F004-C74D-94E1-E76296FDD188}"/>
              </a:ext>
            </a:extLst>
          </p:cNvPr>
          <p:cNvSpPr/>
          <p:nvPr/>
        </p:nvSpPr>
        <p:spPr>
          <a:xfrm>
            <a:off x="5266062" y="4526700"/>
            <a:ext cx="3946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/>
              <a:t>+</a:t>
            </a: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xmlns="" id="{CF85A863-6D49-3B49-BC29-1BD6E950FBB1}"/>
              </a:ext>
            </a:extLst>
          </p:cNvPr>
          <p:cNvSpPr/>
          <p:nvPr/>
        </p:nvSpPr>
        <p:spPr>
          <a:xfrm>
            <a:off x="5567102" y="4809105"/>
            <a:ext cx="10610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/>
              <a:t>52</a:t>
            </a:r>
          </a:p>
        </p:txBody>
      </p: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xmlns="" id="{088CB3D1-73DD-F044-9141-3950B6FA2F67}"/>
              </a:ext>
            </a:extLst>
          </p:cNvPr>
          <p:cNvCxnSpPr/>
          <p:nvPr/>
        </p:nvCxnSpPr>
        <p:spPr>
          <a:xfrm>
            <a:off x="5425439" y="5308877"/>
            <a:ext cx="88063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>
            <a:extLst>
              <a:ext uri="{FF2B5EF4-FFF2-40B4-BE49-F238E27FC236}">
                <a16:creationId xmlns:a16="http://schemas.microsoft.com/office/drawing/2014/main" xmlns="" id="{B8665051-B1CD-9542-BE36-3193467FAE74}"/>
              </a:ext>
            </a:extLst>
          </p:cNvPr>
          <p:cNvSpPr/>
          <p:nvPr/>
        </p:nvSpPr>
        <p:spPr>
          <a:xfrm>
            <a:off x="5785738" y="5404478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xmlns="" id="{5F321BB3-AA12-3241-B842-A167DAD94802}"/>
              </a:ext>
            </a:extLst>
          </p:cNvPr>
          <p:cNvSpPr/>
          <p:nvPr/>
        </p:nvSpPr>
        <p:spPr>
          <a:xfrm>
            <a:off x="5580843" y="5403982"/>
            <a:ext cx="3850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dirty="0">
                <a:solidFill>
                  <a:srgbClr val="FF0000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2832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75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7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2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4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8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500"/>
                            </p:stCondLst>
                            <p:childTnLst>
                              <p:par>
                                <p:cTn id="15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000"/>
                            </p:stCondLst>
                            <p:childTnLst>
                              <p:par>
                                <p:cTn id="17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5" grpId="0"/>
      <p:bldP spid="96" grpId="0"/>
      <p:bldP spid="97" grpId="0"/>
      <p:bldP spid="99" grpId="0"/>
      <p:bldP spid="100" grpId="0"/>
      <p:bldP spid="101" grpId="0"/>
      <p:bldP spid="102" grpId="0"/>
      <p:bldP spid="103" grpId="0"/>
      <p:bldP spid="104" grpId="0"/>
      <p:bldP spid="126" grpId="0"/>
      <p:bldP spid="127" grpId="0"/>
      <p:bldP spid="128" grpId="0"/>
      <p:bldP spid="130" grpId="0"/>
      <p:bldP spid="131" grpId="0"/>
      <p:bldP spid="143" grpId="0"/>
      <p:bldP spid="144" grpId="0"/>
      <p:bldP spid="145" grpId="0"/>
      <p:bldP spid="147" grpId="0"/>
      <p:bldP spid="148" grpId="0"/>
      <p:bldP spid="149" grpId="0"/>
      <p:bldP spid="150" grpId="0"/>
      <p:bldP spid="151" grpId="0"/>
      <p:bldP spid="153" grpId="0"/>
      <p:bldP spid="1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xmlns="" id="{8B75EB2D-0DB7-E142-A4D0-84B32206F8F4}"/>
              </a:ext>
            </a:extLst>
          </p:cNvPr>
          <p:cNvGrpSpPr/>
          <p:nvPr/>
        </p:nvGrpSpPr>
        <p:grpSpPr>
          <a:xfrm>
            <a:off x="1421244" y="1162780"/>
            <a:ext cx="9743725" cy="2850768"/>
            <a:chOff x="1421244" y="1259765"/>
            <a:chExt cx="9743725" cy="2850768"/>
          </a:xfrm>
        </p:grpSpPr>
        <p:sp>
          <p:nvSpPr>
            <p:cNvPr id="28" name="Rounded Rectangle 27">
              <a:extLst>
                <a:ext uri="{FF2B5EF4-FFF2-40B4-BE49-F238E27FC236}">
                  <a16:creationId xmlns:a16="http://schemas.microsoft.com/office/drawing/2014/main" xmlns="" id="{C7FCD540-841C-0940-91A0-A0C49375C20C}"/>
                </a:ext>
              </a:extLst>
            </p:cNvPr>
            <p:cNvSpPr/>
            <p:nvPr/>
          </p:nvSpPr>
          <p:spPr>
            <a:xfrm>
              <a:off x="1421244" y="1274678"/>
              <a:ext cx="2853044" cy="809303"/>
            </a:xfrm>
            <a:prstGeom prst="roundRect">
              <a:avLst/>
            </a:prstGeom>
            <a:solidFill>
              <a:srgbClr val="6DCFF6"/>
            </a:solidFill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200" dirty="0">
                  <a:solidFill>
                    <a:schemeClr val="tx1"/>
                  </a:solidFill>
                </a:rPr>
                <a:t>Số hạng</a:t>
              </a:r>
            </a:p>
          </p:txBody>
        </p:sp>
        <p:sp>
          <p:nvSpPr>
            <p:cNvPr id="31" name="Rounded Rectangle 30">
              <a:extLst>
                <a:ext uri="{FF2B5EF4-FFF2-40B4-BE49-F238E27FC236}">
                  <a16:creationId xmlns:a16="http://schemas.microsoft.com/office/drawing/2014/main" xmlns="" id="{B7E54B40-63F2-5648-811C-2F7C9AD33933}"/>
                </a:ext>
              </a:extLst>
            </p:cNvPr>
            <p:cNvSpPr/>
            <p:nvPr/>
          </p:nvSpPr>
          <p:spPr>
            <a:xfrm>
              <a:off x="4733273" y="1259765"/>
              <a:ext cx="2853044" cy="809303"/>
            </a:xfrm>
            <a:prstGeom prst="roundRect">
              <a:avLst/>
            </a:prstGeom>
            <a:solidFill>
              <a:srgbClr val="FFE285"/>
            </a:solidFill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200" dirty="0">
                  <a:solidFill>
                    <a:schemeClr val="tx1"/>
                  </a:solidFill>
                </a:rPr>
                <a:t>Số hạng</a:t>
              </a:r>
            </a:p>
          </p:txBody>
        </p:sp>
        <p:sp>
          <p:nvSpPr>
            <p:cNvPr id="32" name="Rounded Rectangle 31">
              <a:extLst>
                <a:ext uri="{FF2B5EF4-FFF2-40B4-BE49-F238E27FC236}">
                  <a16:creationId xmlns:a16="http://schemas.microsoft.com/office/drawing/2014/main" xmlns="" id="{F5FA6BC9-5030-BD43-9EC3-2734DCC8824C}"/>
                </a:ext>
              </a:extLst>
            </p:cNvPr>
            <p:cNvSpPr/>
            <p:nvPr/>
          </p:nvSpPr>
          <p:spPr>
            <a:xfrm>
              <a:off x="8028069" y="1274678"/>
              <a:ext cx="2853044" cy="809303"/>
            </a:xfrm>
            <a:prstGeom prst="roundRect">
              <a:avLst/>
            </a:prstGeom>
            <a:solidFill>
              <a:srgbClr val="B7E47C"/>
            </a:solidFill>
            <a:ln w="28575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x-none" sz="3200" dirty="0">
                  <a:solidFill>
                    <a:schemeClr val="tx1"/>
                  </a:solidFill>
                </a:rPr>
                <a:t>Tổng</a:t>
              </a:r>
            </a:p>
          </p:txBody>
        </p:sp>
        <p:sp>
          <p:nvSpPr>
            <p:cNvPr id="33" name="Rounded Rectangle 32">
              <a:extLst>
                <a:ext uri="{FF2B5EF4-FFF2-40B4-BE49-F238E27FC236}">
                  <a16:creationId xmlns:a16="http://schemas.microsoft.com/office/drawing/2014/main" xmlns="" id="{82C8427E-149E-734A-A28D-DEFF45D4E0A1}"/>
                </a:ext>
              </a:extLst>
            </p:cNvPr>
            <p:cNvSpPr/>
            <p:nvPr/>
          </p:nvSpPr>
          <p:spPr>
            <a:xfrm>
              <a:off x="1421244" y="2229550"/>
              <a:ext cx="2853044" cy="1872869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4" name="Rounded Rectangle 33">
              <a:extLst>
                <a:ext uri="{FF2B5EF4-FFF2-40B4-BE49-F238E27FC236}">
                  <a16:creationId xmlns:a16="http://schemas.microsoft.com/office/drawing/2014/main" xmlns="" id="{673E3E7C-ECC3-0E49-B525-E27F5DF1FB0A}"/>
                </a:ext>
              </a:extLst>
            </p:cNvPr>
            <p:cNvSpPr/>
            <p:nvPr/>
          </p:nvSpPr>
          <p:spPr>
            <a:xfrm>
              <a:off x="4733273" y="2229550"/>
              <a:ext cx="2853044" cy="1872869"/>
            </a:xfrm>
            <a:prstGeom prst="roundRect">
              <a:avLst/>
            </a:prstGeom>
            <a:solidFill>
              <a:srgbClr val="FDE59B">
                <a:alpha val="70000"/>
              </a:srgbClr>
            </a:solidFill>
            <a:ln>
              <a:solidFill>
                <a:srgbClr val="FDE5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35" name="Rounded Rectangle 34">
              <a:extLst>
                <a:ext uri="{FF2B5EF4-FFF2-40B4-BE49-F238E27FC236}">
                  <a16:creationId xmlns:a16="http://schemas.microsoft.com/office/drawing/2014/main" xmlns="" id="{48E08C3D-01FD-B94C-BB1C-4F8BD08B7178}"/>
                </a:ext>
              </a:extLst>
            </p:cNvPr>
            <p:cNvSpPr/>
            <p:nvPr/>
          </p:nvSpPr>
          <p:spPr>
            <a:xfrm>
              <a:off x="8028069" y="2237664"/>
              <a:ext cx="2853044" cy="1872869"/>
            </a:xfrm>
            <a:prstGeom prst="roundRect">
              <a:avLst/>
            </a:prstGeom>
            <a:solidFill>
              <a:srgbClr val="CFE6C5">
                <a:alpha val="89000"/>
              </a:srgbClr>
            </a:solidFill>
            <a:ln>
              <a:solidFill>
                <a:srgbClr val="CFE6C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pic>
          <p:nvPicPr>
            <p:cNvPr id="39" name="Picture 38">
              <a:extLst>
                <a:ext uri="{FF2B5EF4-FFF2-40B4-BE49-F238E27FC236}">
                  <a16:creationId xmlns:a16="http://schemas.microsoft.com/office/drawing/2014/main" xmlns="" id="{70803003-A568-684F-A755-7032272562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346" b="89720" l="0" r="97357">
                          <a14:foregroundMark x1="5286" y1="68224" x2="0" y2="71963"/>
                          <a14:foregroundMark x1="59031" y1="85981" x2="96035" y2="60748"/>
                          <a14:foregroundMark x1="96035" y1="60748" x2="97357" y2="6074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7" r="-1"/>
            <a:stretch/>
          </p:blipFill>
          <p:spPr>
            <a:xfrm>
              <a:off x="1561971" y="2447073"/>
              <a:ext cx="2718725" cy="1294924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xmlns="" id="{0090A26C-355F-7044-9C77-1073B6BCCF9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9600" b="89600" l="4622" r="89916">
                          <a14:foregroundMark x1="4622" y1="24800" x2="33193" y2="64000"/>
                          <a14:foregroundMark x1="33193" y1="64000" x2="34874" y2="67200"/>
                          <a14:foregroundMark x1="67647" y1="88800" x2="89496" y2="40800"/>
                          <a14:foregroundMark x1="89496" y1="40800" x2="89496" y2="408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33273" y="2424874"/>
              <a:ext cx="2853044" cy="1498447"/>
            </a:xfrm>
            <a:prstGeom prst="rect">
              <a:avLst/>
            </a:prstGeom>
          </p:spPr>
        </p:pic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xmlns="" id="{59608689-CEEC-0D48-8F64-AB648222F6C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9630" b="89630" l="4858" r="89879">
                          <a14:foregroundMark x1="4858" y1="28889" x2="4858" y2="28889"/>
                          <a14:foregroundMark x1="29960" y1="16296" x2="14170" y2="20741"/>
                          <a14:foregroundMark x1="14170" y1="20741" x2="12146" y2="22222"/>
                          <a14:foregroundMark x1="12146" y1="21481" x2="26316" y2="14074"/>
                          <a14:foregroundMark x1="26316" y1="12593" x2="37247" y2="34074"/>
                          <a14:foregroundMark x1="37247" y1="34074" x2="37247" y2="32593"/>
                          <a14:foregroundMark x1="37247" y1="31111" x2="42915" y2="57778"/>
                          <a14:foregroundMark x1="42915" y1="57778" x2="42915" y2="49630"/>
                          <a14:foregroundMark x1="65182" y1="58519" x2="72470" y2="51111"/>
                          <a14:foregroundMark x1="72470" y1="49630" x2="70040" y2="3259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28069" y="2335875"/>
              <a:ext cx="3136900" cy="1714500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7644E62E-AC8B-5241-8655-377769D50ED6}"/>
              </a:ext>
            </a:extLst>
          </p:cNvPr>
          <p:cNvGrpSpPr/>
          <p:nvPr/>
        </p:nvGrpSpPr>
        <p:grpSpPr>
          <a:xfrm>
            <a:off x="761050" y="204193"/>
            <a:ext cx="605826" cy="830997"/>
            <a:chOff x="3174278" y="237323"/>
            <a:chExt cx="605826" cy="830997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32E75710-C9BC-854B-9DBD-258BE7CDC6F4}"/>
                </a:ext>
              </a:extLst>
            </p:cNvPr>
            <p:cNvSpPr/>
            <p:nvPr/>
          </p:nvSpPr>
          <p:spPr>
            <a:xfrm>
              <a:off x="3174278" y="379826"/>
              <a:ext cx="605826" cy="605826"/>
            </a:xfrm>
            <a:prstGeom prst="ellips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xmlns="" id="{26EF1E38-3E18-7443-A04C-FF5131302786}"/>
                </a:ext>
              </a:extLst>
            </p:cNvPr>
            <p:cNvSpPr txBox="1"/>
            <p:nvPr/>
          </p:nvSpPr>
          <p:spPr>
            <a:xfrm>
              <a:off x="3228647" y="237323"/>
              <a:ext cx="30168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x-none" sz="4800" b="1" i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A61CD122-EE3B-394C-B262-21A59707C4C6}"/>
              </a:ext>
            </a:extLst>
          </p:cNvPr>
          <p:cNvSpPr txBox="1"/>
          <p:nvPr/>
        </p:nvSpPr>
        <p:spPr>
          <a:xfrm>
            <a:off x="1421244" y="445109"/>
            <a:ext cx="100097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x-none" sz="2800" dirty="0"/>
              <a:t>Từ các số hạng và tổng,em hãy lập các phép cộng thích hợp. 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xmlns="" id="{DC83585B-B835-7B4B-B625-81B4A65CACD6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346" b="89720" l="0" r="97357">
                        <a14:foregroundMark x1="5286" y1="68224" x2="0" y2="71963"/>
                        <a14:foregroundMark x1="59031" y1="85981" x2="96035" y2="60748"/>
                        <a14:foregroundMark x1="96035" y1="60748" x2="97357" y2="60748"/>
                      </a14:backgroundRemoval>
                    </a14:imgEffect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4389"/>
          <a:stretch/>
        </p:blipFill>
        <p:spPr>
          <a:xfrm>
            <a:off x="2980675" y="2356890"/>
            <a:ext cx="1307524" cy="127668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xmlns="" id="{74B12A6C-C2C9-A047-AEEB-0D36CF9E6C18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9346" b="89720" l="0" r="97357">
                        <a14:foregroundMark x1="5286" y1="68224" x2="0" y2="71963"/>
                        <a14:foregroundMark x1="59031" y1="85981" x2="96035" y2="60748"/>
                        <a14:foregroundMark x1="96035" y1="60748" x2="97357" y2="60748"/>
                      </a14:backgroundRemoval>
                    </a14:imgEffect>
                    <a14:imgEffect>
                      <a14:sharpenSoften amount="2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4389"/>
          <a:stretch/>
        </p:blipFill>
        <p:spPr>
          <a:xfrm>
            <a:off x="1541498" y="2356890"/>
            <a:ext cx="1239862" cy="128132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xmlns="" id="{638356AE-177F-CA4C-8A24-092355E74A83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600" b="89600" l="4622" r="89916">
                        <a14:foregroundMark x1="4622" y1="24800" x2="33193" y2="64000"/>
                        <a14:foregroundMark x1="33193" y1="64000" x2="34874" y2="67200"/>
                        <a14:foregroundMark x1="67647" y1="88800" x2="89496" y2="40800"/>
                        <a14:foregroundMark x1="89496" y1="40800" x2="89496" y2="40800"/>
                      </a14:backgroundRemoval>
                    </a14:imgEffect>
                    <a14:imgEffect>
                      <a14:sharpenSoften amount="2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2445"/>
          <a:stretch/>
        </p:blipFill>
        <p:spPr>
          <a:xfrm>
            <a:off x="4740776" y="2319270"/>
            <a:ext cx="1364570" cy="1507066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xmlns="" id="{F17533AC-E04F-DA4D-932D-CAF82D9BAA4C}"/>
              </a:ext>
            </a:extLst>
          </p:cNvPr>
          <p:cNvPicPr>
            <a:picLocks noChangeAspect="1"/>
          </p:cNvPicPr>
          <p:nvPr/>
        </p:nvPicPr>
        <p:blipFill rotWithShape="1"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9600" b="89600" l="4622" r="89916">
                        <a14:foregroundMark x1="4622" y1="24800" x2="33193" y2="64000"/>
                        <a14:foregroundMark x1="33193" y1="64000" x2="34874" y2="67200"/>
                        <a14:foregroundMark x1="67647" y1="88800" x2="89496" y2="40800"/>
                        <a14:foregroundMark x1="89496" y1="40800" x2="89496" y2="40800"/>
                      </a14:backgroundRemoval>
                    </a14:imgEffect>
                    <a14:imgEffect>
                      <a14:sharpenSoften amount="1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809" r="4636"/>
          <a:stretch/>
        </p:blipFill>
        <p:spPr>
          <a:xfrm>
            <a:off x="6112849" y="2327889"/>
            <a:ext cx="1364570" cy="1507066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xmlns="" id="{2265F6AF-ADD3-2A4A-A60D-EC4913D36CB7}"/>
              </a:ext>
            </a:extLst>
          </p:cNvPr>
          <p:cNvPicPr>
            <a:picLocks noChangeAspect="1"/>
          </p:cNvPicPr>
          <p:nvPr/>
        </p:nvPicPr>
        <p:blipFill rotWithShape="1"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9630" b="89630" l="4858" r="89879">
                        <a14:foregroundMark x1="4858" y1="28889" x2="4858" y2="28889"/>
                        <a14:foregroundMark x1="29960" y1="16296" x2="14170" y2="20741"/>
                        <a14:foregroundMark x1="14170" y1="20741" x2="12146" y2="22222"/>
                        <a14:foregroundMark x1="12146" y1="21481" x2="26316" y2="14074"/>
                        <a14:foregroundMark x1="26316" y1="12593" x2="37247" y2="34074"/>
                        <a14:foregroundMark x1="37247" y1="34074" x2="37247" y2="32593"/>
                        <a14:foregroundMark x1="37247" y1="31111" x2="42915" y2="57778"/>
                        <a14:foregroundMark x1="42915" y1="57778" x2="42915" y2="49630"/>
                        <a14:foregroundMark x1="65182" y1="58519" x2="72470" y2="51111"/>
                        <a14:foregroundMark x1="72470" y1="49630" x2="70040" y2="32593"/>
                      </a14:backgroundRemoval>
                    </a14:imgEffect>
                    <a14:imgEffect>
                      <a14:sharpenSoften amount="2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51659"/>
          <a:stretch/>
        </p:blipFill>
        <p:spPr>
          <a:xfrm>
            <a:off x="8031999" y="2238890"/>
            <a:ext cx="1516424" cy="17145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xmlns="" id="{60CD0BA6-13C9-ED46-B5D0-4EA369735B82}"/>
              </a:ext>
            </a:extLst>
          </p:cNvPr>
          <p:cNvPicPr>
            <a:picLocks noChangeAspect="1"/>
          </p:cNvPicPr>
          <p:nvPr/>
        </p:nvPicPr>
        <p:blipFill rotWithShape="1"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9630" b="89630" l="4858" r="89879">
                        <a14:foregroundMark x1="4858" y1="28889" x2="4858" y2="28889"/>
                        <a14:foregroundMark x1="29960" y1="16296" x2="14170" y2="20741"/>
                        <a14:foregroundMark x1="14170" y1="20741" x2="12146" y2="22222"/>
                        <a14:foregroundMark x1="12146" y1="21481" x2="26316" y2="14074"/>
                        <a14:foregroundMark x1="26316" y1="12593" x2="37247" y2="34074"/>
                        <a14:foregroundMark x1="37247" y1="34074" x2="37247" y2="32593"/>
                        <a14:foregroundMark x1="37247" y1="31111" x2="42915" y2="57778"/>
                        <a14:foregroundMark x1="42915" y1="57778" x2="42915" y2="49630"/>
                        <a14:foregroundMark x1="65182" y1="58519" x2="72470" y2="51111"/>
                        <a14:foregroundMark x1="72470" y1="49630" x2="70040" y2="32593"/>
                      </a14:backgroundRemoval>
                    </a14:imgEffect>
                    <a14:imgEffect>
                      <a14:sharpenSoften amoun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149" r="4510"/>
          <a:stretch/>
        </p:blipFill>
        <p:spPr>
          <a:xfrm>
            <a:off x="9506617" y="2238890"/>
            <a:ext cx="1516424" cy="1714500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F0758E1A-1B24-E74B-B232-BC0B1ACC1D9A}"/>
              </a:ext>
            </a:extLst>
          </p:cNvPr>
          <p:cNvSpPr txBox="1"/>
          <p:nvPr/>
        </p:nvSpPr>
        <p:spPr>
          <a:xfrm>
            <a:off x="2980675" y="4454075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+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FC739B17-5586-1D4C-838F-CD526E8D0AB6}"/>
              </a:ext>
            </a:extLst>
          </p:cNvPr>
          <p:cNvSpPr txBox="1"/>
          <p:nvPr/>
        </p:nvSpPr>
        <p:spPr>
          <a:xfrm>
            <a:off x="5663568" y="4454075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=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xmlns="" id="{644A94E1-3D4E-E547-A087-119A343F086E}"/>
              </a:ext>
            </a:extLst>
          </p:cNvPr>
          <p:cNvSpPr txBox="1"/>
          <p:nvPr/>
        </p:nvSpPr>
        <p:spPr>
          <a:xfrm>
            <a:off x="2980675" y="5479252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+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6F0B58C2-994A-1244-9617-4D2EEC0A7DB9}"/>
              </a:ext>
            </a:extLst>
          </p:cNvPr>
          <p:cNvSpPr txBox="1"/>
          <p:nvPr/>
        </p:nvSpPr>
        <p:spPr>
          <a:xfrm>
            <a:off x="5663568" y="5479252"/>
            <a:ext cx="1171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4400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791004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2.96296E-6 L 0.01823 0.2560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1" y="1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-0.16523 0.23564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68" y="1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4167E-6 1.11111E-6 L -0.10703 0.26111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2" y="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44444E-6 L -0.09128 0.40555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570" y="2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33333E-6 L -0.05273 0.43703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43" y="2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91667E-6 1.11111E-6 L -0.22865 0.38495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32" y="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9" grpId="0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167</Words>
  <Application>Microsoft Office PowerPoint</Application>
  <PresentationFormat>Widescreen</PresentationFormat>
  <Paragraphs>79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</cp:revision>
  <dcterms:created xsi:type="dcterms:W3CDTF">2024-05-09T13:51:17Z</dcterms:created>
  <dcterms:modified xsi:type="dcterms:W3CDTF">2024-05-09T13:52:46Z</dcterms:modified>
</cp:coreProperties>
</file>