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2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5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0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18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68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1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C4595-CCE6-4BB2-BB4D-0FBF9FA3074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B99E-E8B7-4F0C-BF08-AE72411C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528935" cy="108751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171368" y="2172246"/>
            <a:ext cx="8747908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5280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32412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4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xmlns="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xmlns="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xmlns="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xmlns="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xmlns="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97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xmlns="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75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xmlns="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3887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48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278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2024-05-09T13:53:54Z</dcterms:created>
  <dcterms:modified xsi:type="dcterms:W3CDTF">2024-05-09T13:55:08Z</dcterms:modified>
</cp:coreProperties>
</file>