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D7A94-C1AC-4746-BACD-C4AAAB53F55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AB181-ED91-4451-976B-9C0718DE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075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4727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9394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861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8930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6642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7443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93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54E-B4CF-4535-967E-443E18F5767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C91F-DD21-4406-A8A1-F043370A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5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54E-B4CF-4535-967E-443E18F5767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C91F-DD21-4406-A8A1-F043370A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9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54E-B4CF-4535-967E-443E18F5767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C91F-DD21-4406-A8A1-F043370A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00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900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0927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636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532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58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54E-B4CF-4535-967E-443E18F5767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C91F-DD21-4406-A8A1-F043370A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5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54E-B4CF-4535-967E-443E18F5767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C91F-DD21-4406-A8A1-F043370A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2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54E-B4CF-4535-967E-443E18F5767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C91F-DD21-4406-A8A1-F043370A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1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54E-B4CF-4535-967E-443E18F5767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C91F-DD21-4406-A8A1-F043370A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3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54E-B4CF-4535-967E-443E18F5767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C91F-DD21-4406-A8A1-F043370A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4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54E-B4CF-4535-967E-443E18F5767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C91F-DD21-4406-A8A1-F043370A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3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54E-B4CF-4535-967E-443E18F5767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C91F-DD21-4406-A8A1-F043370A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0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854E-B4CF-4535-967E-443E18F5767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C91F-DD21-4406-A8A1-F043370A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3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C854E-B4CF-4535-967E-443E18F5767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8C91F-DD21-4406-A8A1-F043370AC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7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Times New Roman" panose="02020603050405020304" pitchFamily="18" charset="0"/>
                  <a:ea typeface="Cookie"/>
                  <a:cs typeface="Times New Roman" panose="02020603050405020304" pitchFamily="18" charset="0"/>
                  <a:sym typeface="Cookie"/>
                </a:rPr>
                <a:t>CHỦ ĐỀ 11</a:t>
              </a: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E36C09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ĐỘ DÀI VÀ ĐƠN VỊ ĐO ĐỘ DÀI</a:t>
            </a:r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E36C09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TIỀN VIỆT NAM</a:t>
            </a:r>
            <a:endParaRPr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252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 55</a:t>
            </a:r>
            <a:endParaRPr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ĐỀ- XI- MÉT. MÉT</a:t>
            </a:r>
            <a:endParaRPr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KI-LÔ-MÉT</a:t>
            </a:r>
            <a:endParaRPr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4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Bút chì dài 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 đề- xi- mét.</a:t>
                </a:r>
                <a:endParaRPr/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là một đơn vị đo độ dài.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Đề- xi- mét viết là dm.</a:t>
            </a:r>
            <a:endParaRPr/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dm = 10 cm; 10 cm = 1dm.</a:t>
            </a:r>
            <a:endParaRPr/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Đề - xi - mét</a:t>
            </a:r>
            <a:endParaRPr/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Gang tay mình dài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khoảng 1 đề- xi- mét.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5084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707581"/>
            <a:ext cx="9599177" cy="3693459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Mét</a:t>
            </a:r>
            <a:endParaRPr/>
          </a:p>
        </p:txBody>
      </p:sp>
      <p:sp>
        <p:nvSpPr>
          <p:cNvPr id="4375" name="Google Shape;4375;p4"/>
          <p:cNvSpPr/>
          <p:nvPr/>
        </p:nvSpPr>
        <p:spPr>
          <a:xfrm>
            <a:off x="1296411" y="4249718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 viết là 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m = 10 dm; 1 m = 100 cm; 10 dm = 1 m; 100 cm = 1m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0038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54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1856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20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84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Widescreen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Cookie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2024-05-09T14:04:22Z</dcterms:created>
  <dcterms:modified xsi:type="dcterms:W3CDTF">2024-05-09T14:05:13Z</dcterms:modified>
</cp:coreProperties>
</file>