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363E2-E17A-4FA4-BE34-26C0318FF5D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2541-1422-4E5C-88E7-14494E2A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91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7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79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02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0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2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6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1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0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9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483F-1CD7-491A-B936-A3C56D3209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D4E00-D7A2-468C-B49A-F70BC93F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909015" y="254339"/>
            <a:ext cx="802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36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40903" y="177092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79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6C3EAFD-4095-0548-98D5-8CF8722AA24A}"/>
              </a:ext>
            </a:extLst>
          </p:cNvPr>
          <p:cNvGrpSpPr/>
          <p:nvPr/>
        </p:nvGrpSpPr>
        <p:grpSpPr>
          <a:xfrm>
            <a:off x="577518" y="1396491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x-none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AD5F598-F965-1548-A257-24D0A31E405C}"/>
              </a:ext>
            </a:extLst>
          </p:cNvPr>
          <p:cNvGrpSpPr/>
          <p:nvPr/>
        </p:nvGrpSpPr>
        <p:grpSpPr>
          <a:xfrm>
            <a:off x="577518" y="3622807"/>
            <a:ext cx="10685222" cy="1821888"/>
            <a:chOff x="705854" y="1148903"/>
            <a:chExt cx="10685222" cy="182188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A4744BC2-A308-9247-BE65-95E91C40D999}"/>
                </a:ext>
              </a:extLst>
            </p:cNvPr>
            <p:cNvGrpSpPr/>
            <p:nvPr/>
          </p:nvGrpSpPr>
          <p:grpSpPr>
            <a:xfrm>
              <a:off x="705854" y="1148903"/>
              <a:ext cx="10685222" cy="1815882"/>
              <a:chOff x="882316" y="1148903"/>
              <a:chExt cx="10685222" cy="181588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643026" y="1148903"/>
                <a:ext cx="9924512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</a:t>
                </a:r>
                <a:r>
                  <a:rPr lang="en-US" sz="2800"/>
                  <a:t>cm </a:t>
                </a:r>
                <a:r>
                  <a:rPr lang="en-US" sz="2800" smtClean="0"/>
                  <a:t>=          </a:t>
                </a:r>
                <a:r>
                  <a:rPr lang="en-US" sz="2800" dirty="0"/>
                  <a:t>m		500 </a:t>
                </a:r>
                <a:r>
                  <a:rPr lang="en-US" sz="2800"/>
                  <a:t>cm </a:t>
                </a:r>
                <a:r>
                  <a:rPr lang="en-US" sz="2800" smtClean="0"/>
                  <a:t>=          </a:t>
                </a:r>
                <a:r>
                  <a:rPr lang="en-US" sz="2800" dirty="0"/>
                  <a:t>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</a:t>
                </a:r>
                <a:r>
                  <a:rPr lang="en-US" sz="2800"/>
                  <a:t>dm </a:t>
                </a:r>
                <a:r>
                  <a:rPr lang="en-US" sz="2800" smtClean="0"/>
                  <a:t>=           </a:t>
                </a:r>
                <a:r>
                  <a:rPr lang="en-US" sz="2800" dirty="0"/>
                  <a:t>m</a:t>
                </a:r>
                <a:endParaRPr lang="x-none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8E0C4969-749B-C54B-9C76-462BB763BD94}"/>
                </a:ext>
              </a:extLst>
            </p:cNvPr>
            <p:cNvSpPr/>
            <p:nvPr/>
          </p:nvSpPr>
          <p:spPr>
            <a:xfrm>
              <a:off x="6565278" y="1365183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364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xmlns="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x-none" sz="2400" dirty="0"/>
                <a:t> 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AB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BC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CD</a:t>
            </a:r>
            <a:r>
              <a:rPr lang="x-none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9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</a:t>
            </a:r>
            <a:r>
              <a:rPr lang="x-none" sz="2800" dirty="0"/>
              <a:t>=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21 m )</a:t>
            </a:r>
            <a:endParaRPr lang="x-none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095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976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xmlns="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xmlns="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xmlns="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x-none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x-none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xmlns="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xmlns="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2317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296</Words>
  <Application>Microsoft Office PowerPoint</Application>
  <PresentationFormat>Widescreen</PresentationFormat>
  <Paragraphs>84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2024-05-09T14:06:34Z</dcterms:created>
  <dcterms:modified xsi:type="dcterms:W3CDTF">2024-05-09T14:07:57Z</dcterms:modified>
</cp:coreProperties>
</file>