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6" r:id="rId3"/>
    <p:sldId id="297" r:id="rId4"/>
    <p:sldId id="299" r:id="rId5"/>
    <p:sldId id="30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4241" y="1930556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66:</a:t>
            </a:r>
          </a:p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664377" cy="117208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Mai,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Nam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 ?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hông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hắc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endParaRPr lang="en-US" sz="2800" dirty="0" smtClean="0"/>
            </a:p>
            <a:p>
              <a:r>
                <a:rPr lang="en-US" sz="2800" dirty="0" smtClean="0"/>
                <a:t>Mai </a:t>
              </a:r>
              <a:r>
                <a:rPr lang="en-US" sz="2800" dirty="0" err="1" smtClean="0"/>
                <a:t>gieo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xắc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ở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smtClean="0"/>
              <a:t>4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15441"/>
                </a:solidFill>
              </a:rPr>
              <a:t> A. </a:t>
            </a:r>
            <a:r>
              <a:rPr lang="en-US" sz="2800" dirty="0" err="1" smtClean="0"/>
              <a:t>chắc</a:t>
            </a:r>
            <a:r>
              <a:rPr lang="en-US" sz="2800" dirty="0" smtClean="0"/>
              <a:t> </a:t>
            </a:r>
            <a:r>
              <a:rPr lang="en-US" sz="2800" dirty="0" err="1" smtClean="0"/>
              <a:t>chắn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</a:t>
            </a:r>
            <a:r>
              <a:rPr lang="en-US" sz="2800" dirty="0" err="1" smtClean="0"/>
              <a:t>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C.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 </a:t>
            </a:r>
            <a:r>
              <a:rPr lang="en-US" sz="2800" dirty="0" smtClean="0">
                <a:solidFill>
                  <a:srgbClr val="F15441"/>
                </a:solidFill>
              </a:rPr>
              <a:t>A</a:t>
            </a:r>
            <a:r>
              <a:rPr lang="en-US" sz="2800" dirty="0">
                <a:solidFill>
                  <a:srgbClr val="F15441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r>
                <a:rPr lang="en-US" sz="2800" dirty="0" smtClean="0"/>
                <a:t>.</a:t>
              </a:r>
            </a:p>
            <a:p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/>
                <a:t>.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cũng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bốn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Chắc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239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102</cp:revision>
  <dcterms:created xsi:type="dcterms:W3CDTF">2021-06-02T01:34:28Z</dcterms:created>
  <dcterms:modified xsi:type="dcterms:W3CDTF">2024-05-09T14:09:43Z</dcterms:modified>
</cp:coreProperties>
</file>