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70" r:id="rId9"/>
    <p:sldId id="265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#9Slide05 SVNShowcase Script" pitchFamily="2" charset="77"/>
      <p:regular r:id="rId15"/>
    </p:embeddedFont>
    <p:embeddedFont>
      <p:font typeface="#9Slide07 SVNZiclets" panose="02000603000000000000" pitchFamily="2" charset="0"/>
      <p:regular r:id="rId16"/>
    </p:embeddedFont>
    <p:embeddedFont>
      <p:font typeface="Broadway" pitchFamily="82" charset="77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UTM Avo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>
        <p:scale>
          <a:sx n="10" d="100"/>
          <a:sy n="10" d="100"/>
        </p:scale>
        <p:origin x="5056" y="2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F5035-E57C-4114-9922-4612416A179A}" type="datetimeFigureOut">
              <a:rPr lang="en-US" smtClean="0"/>
              <a:t>3/16/24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20AA8-E643-4AB6-8DCA-FE5BC54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7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5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3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7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6" y="586574"/>
            <a:ext cx="12192000" cy="2926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8FDA6D-75AB-7BD7-D7EF-DD2B3B8F875A}"/>
              </a:ext>
            </a:extLst>
          </p:cNvPr>
          <p:cNvSpPr/>
          <p:nvPr/>
        </p:nvSpPr>
        <p:spPr>
          <a:xfrm>
            <a:off x="600981" y="474260"/>
            <a:ext cx="5646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nghe</a:t>
            </a:r>
            <a:endParaRPr kumimoji="0" lang="en-US" sz="8000" b="0" i="0" u="none" strike="noStrike" kern="1200" cap="none" spc="0" normalizeH="0" baseline="0" noProof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UTM Beautiful Caps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73990-BB04-69BD-6DBB-64415FEC7DAB}"/>
              </a:ext>
            </a:extLst>
          </p:cNvPr>
          <p:cNvSpPr/>
          <p:nvPr/>
        </p:nvSpPr>
        <p:spPr>
          <a:xfrm>
            <a:off x="6486119" y="1172429"/>
            <a:ext cx="4040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chuyện</a:t>
            </a:r>
            <a:endParaRPr kumimoji="0" lang="en-US" sz="9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35000">
                    <a:srgbClr val="B50008"/>
                  </a:gs>
                  <a:gs pos="61000">
                    <a:srgbClr val="FFC000">
                      <a:lumMod val="60000"/>
                      <a:lumOff val="40000"/>
                    </a:srgbClr>
                  </a:gs>
                  <a:gs pos="85000">
                    <a:srgbClr val="ED7D31">
                      <a:lumMod val="40000"/>
                      <a:lumOff val="60000"/>
                    </a:srgbClr>
                  </a:gs>
                </a:gsLst>
                <a:lin ang="5400000"/>
              </a:gradFill>
              <a:effectLst/>
              <a:uLnTx/>
              <a:uFillTx/>
              <a:latin typeface="UVF Dartangnon Std" panose="02000306020000020002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50437-1089-4D8C-7269-732C20F5D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54" y="2176577"/>
            <a:ext cx="8235773" cy="39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0045749-E483-83D5-1E53-F71B9F2F3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75F64A-93DE-1982-A561-84F030C96606}"/>
              </a:ext>
            </a:extLst>
          </p:cNvPr>
          <p:cNvGrpSpPr/>
          <p:nvPr/>
        </p:nvGrpSpPr>
        <p:grpSpPr>
          <a:xfrm>
            <a:off x="678253" y="0"/>
            <a:ext cx="10835493" cy="1439081"/>
            <a:chOff x="255838" y="5141019"/>
            <a:chExt cx="11453728" cy="211103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F848B7E-12D8-86FB-D435-308CEFFFE9B9}"/>
                </a:ext>
              </a:extLst>
            </p:cNvPr>
            <p:cNvSpPr/>
            <p:nvPr/>
          </p:nvSpPr>
          <p:spPr>
            <a:xfrm>
              <a:off x="802867" y="5141019"/>
              <a:ext cx="10310106" cy="2111032"/>
            </a:xfrm>
            <a:custGeom>
              <a:avLst/>
              <a:gdLst>
                <a:gd name="connsiteX0" fmla="*/ 0 w 10310106"/>
                <a:gd name="connsiteY0" fmla="*/ 174287 h 2111032"/>
                <a:gd name="connsiteX1" fmla="*/ 174287 w 10310106"/>
                <a:gd name="connsiteY1" fmla="*/ 0 h 2111032"/>
                <a:gd name="connsiteX2" fmla="*/ 561029 w 10310106"/>
                <a:gd name="connsiteY2" fmla="*/ 0 h 2111032"/>
                <a:gd name="connsiteX3" fmla="*/ 947771 w 10310106"/>
                <a:gd name="connsiteY3" fmla="*/ 0 h 2111032"/>
                <a:gd name="connsiteX4" fmla="*/ 1533743 w 10310106"/>
                <a:gd name="connsiteY4" fmla="*/ 0 h 2111032"/>
                <a:gd name="connsiteX5" fmla="*/ 2318946 w 10310106"/>
                <a:gd name="connsiteY5" fmla="*/ 0 h 2111032"/>
                <a:gd name="connsiteX6" fmla="*/ 2904919 w 10310106"/>
                <a:gd name="connsiteY6" fmla="*/ 0 h 2111032"/>
                <a:gd name="connsiteX7" fmla="*/ 3490891 w 10310106"/>
                <a:gd name="connsiteY7" fmla="*/ 0 h 2111032"/>
                <a:gd name="connsiteX8" fmla="*/ 3778018 w 10310106"/>
                <a:gd name="connsiteY8" fmla="*/ 0 h 2111032"/>
                <a:gd name="connsiteX9" fmla="*/ 4463605 w 10310106"/>
                <a:gd name="connsiteY9" fmla="*/ 0 h 2111032"/>
                <a:gd name="connsiteX10" fmla="*/ 5149193 w 10310106"/>
                <a:gd name="connsiteY10" fmla="*/ 0 h 2111032"/>
                <a:gd name="connsiteX11" fmla="*/ 5735166 w 10310106"/>
                <a:gd name="connsiteY11" fmla="*/ 0 h 2111032"/>
                <a:gd name="connsiteX12" fmla="*/ 6221523 w 10310106"/>
                <a:gd name="connsiteY12" fmla="*/ 0 h 2111032"/>
                <a:gd name="connsiteX13" fmla="*/ 6807495 w 10310106"/>
                <a:gd name="connsiteY13" fmla="*/ 0 h 2111032"/>
                <a:gd name="connsiteX14" fmla="*/ 7293853 w 10310106"/>
                <a:gd name="connsiteY14" fmla="*/ 0 h 2111032"/>
                <a:gd name="connsiteX15" fmla="*/ 7580979 w 10310106"/>
                <a:gd name="connsiteY15" fmla="*/ 0 h 2111032"/>
                <a:gd name="connsiteX16" fmla="*/ 7967721 w 10310106"/>
                <a:gd name="connsiteY16" fmla="*/ 0 h 2111032"/>
                <a:gd name="connsiteX17" fmla="*/ 8454078 w 10310106"/>
                <a:gd name="connsiteY17" fmla="*/ 0 h 2111032"/>
                <a:gd name="connsiteX18" fmla="*/ 8940435 w 10310106"/>
                <a:gd name="connsiteY18" fmla="*/ 0 h 2111032"/>
                <a:gd name="connsiteX19" fmla="*/ 9526408 w 10310106"/>
                <a:gd name="connsiteY19" fmla="*/ 0 h 2111032"/>
                <a:gd name="connsiteX20" fmla="*/ 10135819 w 10310106"/>
                <a:gd name="connsiteY20" fmla="*/ 0 h 2111032"/>
                <a:gd name="connsiteX21" fmla="*/ 10310106 w 10310106"/>
                <a:gd name="connsiteY21" fmla="*/ 174287 h 2111032"/>
                <a:gd name="connsiteX22" fmla="*/ 10310106 w 10310106"/>
                <a:gd name="connsiteY22" fmla="*/ 761773 h 2111032"/>
                <a:gd name="connsiteX23" fmla="*/ 10310106 w 10310106"/>
                <a:gd name="connsiteY23" fmla="*/ 1349259 h 2111032"/>
                <a:gd name="connsiteX24" fmla="*/ 10310106 w 10310106"/>
                <a:gd name="connsiteY24" fmla="*/ 1936745 h 2111032"/>
                <a:gd name="connsiteX25" fmla="*/ 10135819 w 10310106"/>
                <a:gd name="connsiteY25" fmla="*/ 2111032 h 2111032"/>
                <a:gd name="connsiteX26" fmla="*/ 9649462 w 10310106"/>
                <a:gd name="connsiteY26" fmla="*/ 2111032 h 2111032"/>
                <a:gd name="connsiteX27" fmla="*/ 9063489 w 10310106"/>
                <a:gd name="connsiteY27" fmla="*/ 2111032 h 2111032"/>
                <a:gd name="connsiteX28" fmla="*/ 8676748 w 10310106"/>
                <a:gd name="connsiteY28" fmla="*/ 2111032 h 2111032"/>
                <a:gd name="connsiteX29" fmla="*/ 8389621 w 10310106"/>
                <a:gd name="connsiteY29" fmla="*/ 2111032 h 2111032"/>
                <a:gd name="connsiteX30" fmla="*/ 8102495 w 10310106"/>
                <a:gd name="connsiteY30" fmla="*/ 2111032 h 2111032"/>
                <a:gd name="connsiteX31" fmla="*/ 7516522 w 10310106"/>
                <a:gd name="connsiteY31" fmla="*/ 2111032 h 2111032"/>
                <a:gd name="connsiteX32" fmla="*/ 6930550 w 10310106"/>
                <a:gd name="connsiteY32" fmla="*/ 2111032 h 2111032"/>
                <a:gd name="connsiteX33" fmla="*/ 6344577 w 10310106"/>
                <a:gd name="connsiteY33" fmla="*/ 2111032 h 2111032"/>
                <a:gd name="connsiteX34" fmla="*/ 5559374 w 10310106"/>
                <a:gd name="connsiteY34" fmla="*/ 2111032 h 2111032"/>
                <a:gd name="connsiteX35" fmla="*/ 4973402 w 10310106"/>
                <a:gd name="connsiteY35" fmla="*/ 2111032 h 2111032"/>
                <a:gd name="connsiteX36" fmla="*/ 4188198 w 10310106"/>
                <a:gd name="connsiteY36" fmla="*/ 2111032 h 2111032"/>
                <a:gd name="connsiteX37" fmla="*/ 3801457 w 10310106"/>
                <a:gd name="connsiteY37" fmla="*/ 2111032 h 2111032"/>
                <a:gd name="connsiteX38" fmla="*/ 3115869 w 10310106"/>
                <a:gd name="connsiteY38" fmla="*/ 2111032 h 2111032"/>
                <a:gd name="connsiteX39" fmla="*/ 2729127 w 10310106"/>
                <a:gd name="connsiteY39" fmla="*/ 2111032 h 2111032"/>
                <a:gd name="connsiteX40" fmla="*/ 2342385 w 10310106"/>
                <a:gd name="connsiteY40" fmla="*/ 2111032 h 2111032"/>
                <a:gd name="connsiteX41" fmla="*/ 1656797 w 10310106"/>
                <a:gd name="connsiteY41" fmla="*/ 2111032 h 2111032"/>
                <a:gd name="connsiteX42" fmla="*/ 1170440 w 10310106"/>
                <a:gd name="connsiteY42" fmla="*/ 2111032 h 2111032"/>
                <a:gd name="connsiteX43" fmla="*/ 783698 w 10310106"/>
                <a:gd name="connsiteY43" fmla="*/ 2111032 h 2111032"/>
                <a:gd name="connsiteX44" fmla="*/ 174287 w 10310106"/>
                <a:gd name="connsiteY44" fmla="*/ 2111032 h 2111032"/>
                <a:gd name="connsiteX45" fmla="*/ 0 w 10310106"/>
                <a:gd name="connsiteY45" fmla="*/ 1936745 h 2111032"/>
                <a:gd name="connsiteX46" fmla="*/ 0 w 10310106"/>
                <a:gd name="connsiteY46" fmla="*/ 1331634 h 2111032"/>
                <a:gd name="connsiteX47" fmla="*/ 0 w 10310106"/>
                <a:gd name="connsiteY47" fmla="*/ 726524 h 2111032"/>
                <a:gd name="connsiteX48" fmla="*/ 0 w 10310106"/>
                <a:gd name="connsiteY48" fmla="*/ 174287 h 211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310106" h="2111032" fill="none" extrusionOk="0">
                  <a:moveTo>
                    <a:pt x="0" y="174287"/>
                  </a:moveTo>
                  <a:cubicBezTo>
                    <a:pt x="-15438" y="60848"/>
                    <a:pt x="79115" y="-27728"/>
                    <a:pt x="174287" y="0"/>
                  </a:cubicBezTo>
                  <a:cubicBezTo>
                    <a:pt x="329138" y="-5151"/>
                    <a:pt x="417529" y="22027"/>
                    <a:pt x="561029" y="0"/>
                  </a:cubicBezTo>
                  <a:cubicBezTo>
                    <a:pt x="704529" y="-22027"/>
                    <a:pt x="819604" y="3982"/>
                    <a:pt x="947771" y="0"/>
                  </a:cubicBezTo>
                  <a:cubicBezTo>
                    <a:pt x="1075938" y="-3982"/>
                    <a:pt x="1390864" y="7815"/>
                    <a:pt x="1533743" y="0"/>
                  </a:cubicBezTo>
                  <a:cubicBezTo>
                    <a:pt x="1676622" y="-7815"/>
                    <a:pt x="2008137" y="38740"/>
                    <a:pt x="2318946" y="0"/>
                  </a:cubicBezTo>
                  <a:cubicBezTo>
                    <a:pt x="2629755" y="-38740"/>
                    <a:pt x="2764965" y="36329"/>
                    <a:pt x="2904919" y="0"/>
                  </a:cubicBezTo>
                  <a:cubicBezTo>
                    <a:pt x="3044873" y="-36329"/>
                    <a:pt x="3352062" y="35199"/>
                    <a:pt x="3490891" y="0"/>
                  </a:cubicBezTo>
                  <a:cubicBezTo>
                    <a:pt x="3629720" y="-35199"/>
                    <a:pt x="3639699" y="27544"/>
                    <a:pt x="3778018" y="0"/>
                  </a:cubicBezTo>
                  <a:cubicBezTo>
                    <a:pt x="3916337" y="-27544"/>
                    <a:pt x="4251055" y="24136"/>
                    <a:pt x="4463605" y="0"/>
                  </a:cubicBezTo>
                  <a:cubicBezTo>
                    <a:pt x="4676155" y="-24136"/>
                    <a:pt x="5007111" y="28851"/>
                    <a:pt x="5149193" y="0"/>
                  </a:cubicBezTo>
                  <a:cubicBezTo>
                    <a:pt x="5291275" y="-28851"/>
                    <a:pt x="5515885" y="24480"/>
                    <a:pt x="5735166" y="0"/>
                  </a:cubicBezTo>
                  <a:cubicBezTo>
                    <a:pt x="5954447" y="-24480"/>
                    <a:pt x="6120275" y="41740"/>
                    <a:pt x="6221523" y="0"/>
                  </a:cubicBezTo>
                  <a:cubicBezTo>
                    <a:pt x="6322771" y="-41740"/>
                    <a:pt x="6662202" y="50842"/>
                    <a:pt x="6807495" y="0"/>
                  </a:cubicBezTo>
                  <a:cubicBezTo>
                    <a:pt x="6952788" y="-50842"/>
                    <a:pt x="7152206" y="22647"/>
                    <a:pt x="7293853" y="0"/>
                  </a:cubicBezTo>
                  <a:cubicBezTo>
                    <a:pt x="7435500" y="-22647"/>
                    <a:pt x="7499134" y="14894"/>
                    <a:pt x="7580979" y="0"/>
                  </a:cubicBezTo>
                  <a:cubicBezTo>
                    <a:pt x="7662824" y="-14894"/>
                    <a:pt x="7867137" y="43751"/>
                    <a:pt x="7967721" y="0"/>
                  </a:cubicBezTo>
                  <a:cubicBezTo>
                    <a:pt x="8068305" y="-43751"/>
                    <a:pt x="8275814" y="54949"/>
                    <a:pt x="8454078" y="0"/>
                  </a:cubicBezTo>
                  <a:cubicBezTo>
                    <a:pt x="8632342" y="-54949"/>
                    <a:pt x="8794511" y="35522"/>
                    <a:pt x="8940435" y="0"/>
                  </a:cubicBezTo>
                  <a:cubicBezTo>
                    <a:pt x="9086359" y="-35522"/>
                    <a:pt x="9334947" y="30799"/>
                    <a:pt x="9526408" y="0"/>
                  </a:cubicBezTo>
                  <a:cubicBezTo>
                    <a:pt x="9717869" y="-30799"/>
                    <a:pt x="9836966" y="29518"/>
                    <a:pt x="10135819" y="0"/>
                  </a:cubicBezTo>
                  <a:cubicBezTo>
                    <a:pt x="10229957" y="-2087"/>
                    <a:pt x="10291629" y="77182"/>
                    <a:pt x="10310106" y="174287"/>
                  </a:cubicBezTo>
                  <a:cubicBezTo>
                    <a:pt x="10360604" y="401048"/>
                    <a:pt x="10306614" y="493499"/>
                    <a:pt x="10310106" y="761773"/>
                  </a:cubicBezTo>
                  <a:cubicBezTo>
                    <a:pt x="10313598" y="1030047"/>
                    <a:pt x="10279223" y="1086068"/>
                    <a:pt x="10310106" y="1349259"/>
                  </a:cubicBezTo>
                  <a:cubicBezTo>
                    <a:pt x="10340989" y="1612450"/>
                    <a:pt x="10302794" y="1715816"/>
                    <a:pt x="10310106" y="1936745"/>
                  </a:cubicBezTo>
                  <a:cubicBezTo>
                    <a:pt x="10311769" y="2037109"/>
                    <a:pt x="10212641" y="2109879"/>
                    <a:pt x="10135819" y="2111032"/>
                  </a:cubicBezTo>
                  <a:cubicBezTo>
                    <a:pt x="9996850" y="2163584"/>
                    <a:pt x="9850633" y="2096322"/>
                    <a:pt x="9649462" y="2111032"/>
                  </a:cubicBezTo>
                  <a:cubicBezTo>
                    <a:pt x="9448291" y="2125742"/>
                    <a:pt x="9334601" y="2062432"/>
                    <a:pt x="9063489" y="2111032"/>
                  </a:cubicBezTo>
                  <a:cubicBezTo>
                    <a:pt x="8792377" y="2159632"/>
                    <a:pt x="8784034" y="2106746"/>
                    <a:pt x="8676748" y="2111032"/>
                  </a:cubicBezTo>
                  <a:cubicBezTo>
                    <a:pt x="8569462" y="2115318"/>
                    <a:pt x="8488742" y="2082808"/>
                    <a:pt x="8389621" y="2111032"/>
                  </a:cubicBezTo>
                  <a:cubicBezTo>
                    <a:pt x="8290500" y="2139256"/>
                    <a:pt x="8237852" y="2087723"/>
                    <a:pt x="8102495" y="2111032"/>
                  </a:cubicBezTo>
                  <a:cubicBezTo>
                    <a:pt x="7967138" y="2134341"/>
                    <a:pt x="7692930" y="2062902"/>
                    <a:pt x="7516522" y="2111032"/>
                  </a:cubicBezTo>
                  <a:cubicBezTo>
                    <a:pt x="7340114" y="2159162"/>
                    <a:pt x="7107148" y="2060357"/>
                    <a:pt x="6930550" y="2111032"/>
                  </a:cubicBezTo>
                  <a:cubicBezTo>
                    <a:pt x="6753952" y="2161707"/>
                    <a:pt x="6510346" y="2094588"/>
                    <a:pt x="6344577" y="2111032"/>
                  </a:cubicBezTo>
                  <a:cubicBezTo>
                    <a:pt x="6178808" y="2127476"/>
                    <a:pt x="5910303" y="2107011"/>
                    <a:pt x="5559374" y="2111032"/>
                  </a:cubicBezTo>
                  <a:cubicBezTo>
                    <a:pt x="5208445" y="2115053"/>
                    <a:pt x="5201605" y="2096162"/>
                    <a:pt x="4973402" y="2111032"/>
                  </a:cubicBezTo>
                  <a:cubicBezTo>
                    <a:pt x="4745199" y="2125902"/>
                    <a:pt x="4527027" y="2064023"/>
                    <a:pt x="4188198" y="2111032"/>
                  </a:cubicBezTo>
                  <a:cubicBezTo>
                    <a:pt x="3849369" y="2158041"/>
                    <a:pt x="3964948" y="2110884"/>
                    <a:pt x="3801457" y="2111032"/>
                  </a:cubicBezTo>
                  <a:cubicBezTo>
                    <a:pt x="3637966" y="2111180"/>
                    <a:pt x="3377750" y="2096721"/>
                    <a:pt x="3115869" y="2111032"/>
                  </a:cubicBezTo>
                  <a:cubicBezTo>
                    <a:pt x="2853988" y="2125343"/>
                    <a:pt x="2823406" y="2095334"/>
                    <a:pt x="2729127" y="2111032"/>
                  </a:cubicBezTo>
                  <a:cubicBezTo>
                    <a:pt x="2634848" y="2126730"/>
                    <a:pt x="2465931" y="2070955"/>
                    <a:pt x="2342385" y="2111032"/>
                  </a:cubicBezTo>
                  <a:cubicBezTo>
                    <a:pt x="2218839" y="2151109"/>
                    <a:pt x="1904138" y="2100911"/>
                    <a:pt x="1656797" y="2111032"/>
                  </a:cubicBezTo>
                  <a:cubicBezTo>
                    <a:pt x="1409456" y="2121153"/>
                    <a:pt x="1374539" y="2077596"/>
                    <a:pt x="1170440" y="2111032"/>
                  </a:cubicBezTo>
                  <a:cubicBezTo>
                    <a:pt x="966341" y="2144468"/>
                    <a:pt x="912189" y="2078963"/>
                    <a:pt x="783698" y="2111032"/>
                  </a:cubicBezTo>
                  <a:cubicBezTo>
                    <a:pt x="655207" y="2143101"/>
                    <a:pt x="411833" y="2063161"/>
                    <a:pt x="174287" y="2111032"/>
                  </a:cubicBezTo>
                  <a:cubicBezTo>
                    <a:pt x="80247" y="2108755"/>
                    <a:pt x="10049" y="2021412"/>
                    <a:pt x="0" y="1936745"/>
                  </a:cubicBezTo>
                  <a:cubicBezTo>
                    <a:pt x="-53820" y="1655718"/>
                    <a:pt x="57871" y="1565915"/>
                    <a:pt x="0" y="1331634"/>
                  </a:cubicBezTo>
                  <a:cubicBezTo>
                    <a:pt x="-57871" y="1097353"/>
                    <a:pt x="2639" y="891144"/>
                    <a:pt x="0" y="726524"/>
                  </a:cubicBezTo>
                  <a:cubicBezTo>
                    <a:pt x="-2639" y="561904"/>
                    <a:pt x="12289" y="303577"/>
                    <a:pt x="0" y="174287"/>
                  </a:cubicBezTo>
                  <a:close/>
                </a:path>
                <a:path w="10310106" h="2111032" stroke="0" extrusionOk="0">
                  <a:moveTo>
                    <a:pt x="0" y="174287"/>
                  </a:moveTo>
                  <a:cubicBezTo>
                    <a:pt x="8203" y="61145"/>
                    <a:pt x="79880" y="2322"/>
                    <a:pt x="174287" y="0"/>
                  </a:cubicBezTo>
                  <a:cubicBezTo>
                    <a:pt x="483118" y="-19265"/>
                    <a:pt x="669923" y="23449"/>
                    <a:pt x="959490" y="0"/>
                  </a:cubicBezTo>
                  <a:cubicBezTo>
                    <a:pt x="1249057" y="-23449"/>
                    <a:pt x="1164413" y="12831"/>
                    <a:pt x="1246617" y="0"/>
                  </a:cubicBezTo>
                  <a:cubicBezTo>
                    <a:pt x="1328821" y="-12831"/>
                    <a:pt x="1543081" y="4229"/>
                    <a:pt x="1633358" y="0"/>
                  </a:cubicBezTo>
                  <a:cubicBezTo>
                    <a:pt x="1723635" y="-4229"/>
                    <a:pt x="1884411" y="34222"/>
                    <a:pt x="2119716" y="0"/>
                  </a:cubicBezTo>
                  <a:cubicBezTo>
                    <a:pt x="2355021" y="-34222"/>
                    <a:pt x="2581351" y="14013"/>
                    <a:pt x="2705688" y="0"/>
                  </a:cubicBezTo>
                  <a:cubicBezTo>
                    <a:pt x="2830025" y="-14013"/>
                    <a:pt x="3016310" y="65778"/>
                    <a:pt x="3291661" y="0"/>
                  </a:cubicBezTo>
                  <a:cubicBezTo>
                    <a:pt x="3567012" y="-65778"/>
                    <a:pt x="3694219" y="53538"/>
                    <a:pt x="3877633" y="0"/>
                  </a:cubicBezTo>
                  <a:cubicBezTo>
                    <a:pt x="4061047" y="-53538"/>
                    <a:pt x="4402788" y="60072"/>
                    <a:pt x="4563221" y="0"/>
                  </a:cubicBezTo>
                  <a:cubicBezTo>
                    <a:pt x="4723654" y="-60072"/>
                    <a:pt x="4881892" y="15423"/>
                    <a:pt x="5049578" y="0"/>
                  </a:cubicBezTo>
                  <a:cubicBezTo>
                    <a:pt x="5217264" y="-15423"/>
                    <a:pt x="5424297" y="17522"/>
                    <a:pt x="5735166" y="0"/>
                  </a:cubicBezTo>
                  <a:cubicBezTo>
                    <a:pt x="6046035" y="-17522"/>
                    <a:pt x="5963826" y="540"/>
                    <a:pt x="6022292" y="0"/>
                  </a:cubicBezTo>
                  <a:cubicBezTo>
                    <a:pt x="6080758" y="-540"/>
                    <a:pt x="6416022" y="2025"/>
                    <a:pt x="6807495" y="0"/>
                  </a:cubicBezTo>
                  <a:cubicBezTo>
                    <a:pt x="7198968" y="-2025"/>
                    <a:pt x="7165781" y="34373"/>
                    <a:pt x="7493083" y="0"/>
                  </a:cubicBezTo>
                  <a:cubicBezTo>
                    <a:pt x="7820385" y="-34373"/>
                    <a:pt x="7677756" y="2065"/>
                    <a:pt x="7780210" y="0"/>
                  </a:cubicBezTo>
                  <a:cubicBezTo>
                    <a:pt x="7882664" y="-2065"/>
                    <a:pt x="8002002" y="18543"/>
                    <a:pt x="8067336" y="0"/>
                  </a:cubicBezTo>
                  <a:cubicBezTo>
                    <a:pt x="8132670" y="-18543"/>
                    <a:pt x="8390853" y="64532"/>
                    <a:pt x="8653309" y="0"/>
                  </a:cubicBezTo>
                  <a:cubicBezTo>
                    <a:pt x="8915765" y="-64532"/>
                    <a:pt x="9083419" y="64444"/>
                    <a:pt x="9239281" y="0"/>
                  </a:cubicBezTo>
                  <a:cubicBezTo>
                    <a:pt x="9395143" y="-64444"/>
                    <a:pt x="9845621" y="7759"/>
                    <a:pt x="10135819" y="0"/>
                  </a:cubicBezTo>
                  <a:cubicBezTo>
                    <a:pt x="10215765" y="-23055"/>
                    <a:pt x="10325514" y="71748"/>
                    <a:pt x="10310106" y="174287"/>
                  </a:cubicBezTo>
                  <a:cubicBezTo>
                    <a:pt x="10322084" y="435107"/>
                    <a:pt x="10249209" y="558022"/>
                    <a:pt x="10310106" y="726524"/>
                  </a:cubicBezTo>
                  <a:cubicBezTo>
                    <a:pt x="10371003" y="895026"/>
                    <a:pt x="10297219" y="1031821"/>
                    <a:pt x="10310106" y="1278761"/>
                  </a:cubicBezTo>
                  <a:cubicBezTo>
                    <a:pt x="10322993" y="1525701"/>
                    <a:pt x="10255388" y="1708212"/>
                    <a:pt x="10310106" y="1936745"/>
                  </a:cubicBezTo>
                  <a:cubicBezTo>
                    <a:pt x="10307729" y="2042327"/>
                    <a:pt x="10237801" y="2103920"/>
                    <a:pt x="10135819" y="2111032"/>
                  </a:cubicBezTo>
                  <a:cubicBezTo>
                    <a:pt x="9963526" y="2133751"/>
                    <a:pt x="9664762" y="2060632"/>
                    <a:pt x="9450231" y="2111032"/>
                  </a:cubicBezTo>
                  <a:cubicBezTo>
                    <a:pt x="9235700" y="2161432"/>
                    <a:pt x="9102916" y="2061710"/>
                    <a:pt x="8764643" y="2111032"/>
                  </a:cubicBezTo>
                  <a:cubicBezTo>
                    <a:pt x="8426370" y="2160354"/>
                    <a:pt x="8424959" y="2089783"/>
                    <a:pt x="8178671" y="2111032"/>
                  </a:cubicBezTo>
                  <a:cubicBezTo>
                    <a:pt x="7932383" y="2132281"/>
                    <a:pt x="7945919" y="2108858"/>
                    <a:pt x="7791929" y="2111032"/>
                  </a:cubicBezTo>
                  <a:cubicBezTo>
                    <a:pt x="7637939" y="2113206"/>
                    <a:pt x="7576341" y="2072629"/>
                    <a:pt x="7405187" y="2111032"/>
                  </a:cubicBezTo>
                  <a:cubicBezTo>
                    <a:pt x="7234033" y="2149435"/>
                    <a:pt x="7253895" y="2077742"/>
                    <a:pt x="7118061" y="2111032"/>
                  </a:cubicBezTo>
                  <a:cubicBezTo>
                    <a:pt x="6982227" y="2144322"/>
                    <a:pt x="6875342" y="2086723"/>
                    <a:pt x="6731319" y="2111032"/>
                  </a:cubicBezTo>
                  <a:cubicBezTo>
                    <a:pt x="6587296" y="2135341"/>
                    <a:pt x="6415317" y="2071874"/>
                    <a:pt x="6145346" y="2111032"/>
                  </a:cubicBezTo>
                  <a:cubicBezTo>
                    <a:pt x="5875375" y="2150190"/>
                    <a:pt x="5927251" y="2086566"/>
                    <a:pt x="5858220" y="2111032"/>
                  </a:cubicBezTo>
                  <a:cubicBezTo>
                    <a:pt x="5789189" y="2135498"/>
                    <a:pt x="5351398" y="2085777"/>
                    <a:pt x="5172632" y="2111032"/>
                  </a:cubicBezTo>
                  <a:cubicBezTo>
                    <a:pt x="4993866" y="2136287"/>
                    <a:pt x="4957184" y="2106463"/>
                    <a:pt x="4785890" y="2111032"/>
                  </a:cubicBezTo>
                  <a:cubicBezTo>
                    <a:pt x="4614596" y="2115601"/>
                    <a:pt x="4615089" y="2088954"/>
                    <a:pt x="4498764" y="2111032"/>
                  </a:cubicBezTo>
                  <a:cubicBezTo>
                    <a:pt x="4382439" y="2133110"/>
                    <a:pt x="4022252" y="2046072"/>
                    <a:pt x="3713561" y="2111032"/>
                  </a:cubicBezTo>
                  <a:cubicBezTo>
                    <a:pt x="3404870" y="2175992"/>
                    <a:pt x="3497426" y="2095295"/>
                    <a:pt x="3426434" y="2111032"/>
                  </a:cubicBezTo>
                  <a:cubicBezTo>
                    <a:pt x="3355442" y="2126769"/>
                    <a:pt x="2850411" y="2032234"/>
                    <a:pt x="2641231" y="2111032"/>
                  </a:cubicBezTo>
                  <a:cubicBezTo>
                    <a:pt x="2432051" y="2189830"/>
                    <a:pt x="2392773" y="2109468"/>
                    <a:pt x="2254489" y="2111032"/>
                  </a:cubicBezTo>
                  <a:cubicBezTo>
                    <a:pt x="2116205" y="2112596"/>
                    <a:pt x="2098229" y="2094218"/>
                    <a:pt x="1967363" y="2111032"/>
                  </a:cubicBezTo>
                  <a:cubicBezTo>
                    <a:pt x="1836497" y="2127846"/>
                    <a:pt x="1774152" y="2109346"/>
                    <a:pt x="1680236" y="2111032"/>
                  </a:cubicBezTo>
                  <a:cubicBezTo>
                    <a:pt x="1586320" y="2112718"/>
                    <a:pt x="1193820" y="2031468"/>
                    <a:pt x="994648" y="2111032"/>
                  </a:cubicBezTo>
                  <a:cubicBezTo>
                    <a:pt x="795476" y="2190596"/>
                    <a:pt x="540277" y="2094791"/>
                    <a:pt x="174287" y="2111032"/>
                  </a:cubicBezTo>
                  <a:cubicBezTo>
                    <a:pt x="61402" y="2111376"/>
                    <a:pt x="11611" y="2007237"/>
                    <a:pt x="0" y="1936745"/>
                  </a:cubicBezTo>
                  <a:cubicBezTo>
                    <a:pt x="-23705" y="1696324"/>
                    <a:pt x="3208" y="1628850"/>
                    <a:pt x="0" y="1366884"/>
                  </a:cubicBezTo>
                  <a:cubicBezTo>
                    <a:pt x="-3208" y="1104918"/>
                    <a:pt x="25935" y="1025776"/>
                    <a:pt x="0" y="744148"/>
                  </a:cubicBezTo>
                  <a:cubicBezTo>
                    <a:pt x="-25935" y="462520"/>
                    <a:pt x="43208" y="420931"/>
                    <a:pt x="0" y="17428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AF8FA6F6-DBA8-E1E3-61A7-4F27A8D91E1C}"/>
                </a:ext>
              </a:extLst>
            </p:cNvPr>
            <p:cNvSpPr txBox="1"/>
            <p:nvPr/>
          </p:nvSpPr>
          <p:spPr>
            <a:xfrm>
              <a:off x="255838" y="5273678"/>
              <a:ext cx="11453728" cy="19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Cùng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người thân trao đổi về cách chào hỏi, thể hiện sự thân thiện hoặc lịch sự.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0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7B311-F84A-1852-4252-5F016A41C06E}"/>
              </a:ext>
            </a:extLst>
          </p:cNvPr>
          <p:cNvSpPr txBox="1"/>
          <p:nvPr/>
        </p:nvSpPr>
        <p:spPr>
          <a:xfrm rot="186704">
            <a:off x="4010858" y="1047541"/>
            <a:ext cx="5822066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Cambria" panose="02040503050406030204" pitchFamily="18" charset="0"/>
                <a:cs typeface="+mn-cs"/>
              </a:rPr>
              <a:t>DẶN DÒ</a:t>
            </a:r>
            <a:endParaRPr kumimoji="0" lang="vi-VN" sz="7200" b="1" i="0" u="none" strike="noStrike" kern="1200" cap="none" spc="0" normalizeH="0" baseline="0" noProof="0" dirty="0">
              <a:ln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0C96DA-2D0F-F829-BCA2-EC4AE965403A}"/>
              </a:ext>
            </a:extLst>
          </p:cNvPr>
          <p:cNvGrpSpPr/>
          <p:nvPr/>
        </p:nvGrpSpPr>
        <p:grpSpPr>
          <a:xfrm>
            <a:off x="5044807" y="1507143"/>
            <a:ext cx="6152104" cy="4877878"/>
            <a:chOff x="7725817" y="1438228"/>
            <a:chExt cx="4350553" cy="4064817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75392E4B-C10C-F413-6079-74586395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5C2E98-BFB4-3AD0-1392-A3C3B0CC3DF3}"/>
                </a:ext>
              </a:extLst>
            </p:cNvPr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82DAC8E7-A58E-DC18-883F-199D5A7C3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7" y="1207462"/>
            <a:ext cx="5650538" cy="56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5F91B585-5ECD-AD66-F762-796E001A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E4D8D-FA55-6D0C-2013-35857F7D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8" y="691956"/>
            <a:ext cx="11089585" cy="138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6200B-EE09-6FA2-EEEA-543D38F8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1" y="1383912"/>
            <a:ext cx="6070781" cy="6556444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72E81C0-373E-04AE-200A-5824FAEB6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6" y="1540297"/>
            <a:ext cx="5044807" cy="50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82D5A4-8584-0BCB-567A-889E6C83C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69000" y1="31500" x2="72250" y2="44250"/>
                        <a14:foregroundMark x1="72250" y1="44250" x2="72250" y2="44250"/>
                        <a14:foregroundMark x1="18500" y1="66750" x2="28500" y2="62500"/>
                        <a14:foregroundMark x1="14250" y1="65500" x2="25750" y2="61750"/>
                        <a14:foregroundMark x1="13750" y1="60250" x2="18750" y2="63000"/>
                        <a14:foregroundMark x1="74500" y1="39500" x2="77250" y2="46000"/>
                        <a14:foregroundMark x1="30250" y1="93000" x2="55250" y2="90750"/>
                        <a14:foregroundMark x1="55250" y1="90750" x2="62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81">
            <a:off x="90123" y="232349"/>
            <a:ext cx="1375090" cy="1375090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0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46668" y="-422145"/>
            <a:ext cx="2400657" cy="32449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01- Tìm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hiểu câu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972" y="2400658"/>
            <a:ext cx="2256743" cy="4401205"/>
          </a:xfrm>
          <a:prstGeom prst="rect">
            <a:avLst/>
          </a:prstGeom>
          <a:solidFill>
            <a:srgbClr val="CBEDF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vào câu hỏi gợi ý, nói về sự việc từng 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https://img.loigiaihay.com/picture/question_lgh/2021_51/1623926866-wgo1.jpg">
            <a:extLst>
              <a:ext uri="{FF2B5EF4-FFF2-40B4-BE49-F238E27FC236}">
                <a16:creationId xmlns:a16="http://schemas.microsoft.com/office/drawing/2014/main" id="{47E0C987-BA25-7EEB-75E3-B1B92F25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78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641F2BD7-A763-D6DD-AF7C-CD5318AA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11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60503"/>
          <a:stretch/>
        </p:blipFill>
        <p:spPr bwMode="auto">
          <a:xfrm>
            <a:off x="2071685" y="1080371"/>
            <a:ext cx="8048625" cy="4269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874C8978-3F8D-43A8-3318-3F7EED0AD464}"/>
              </a:ext>
            </a:extLst>
          </p:cNvPr>
          <p:cNvSpPr txBox="1"/>
          <p:nvPr/>
        </p:nvSpPr>
        <p:spPr>
          <a:xfrm>
            <a:off x="961886" y="97726"/>
            <a:ext cx="1045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với Cún gặp chuyện gì khi vào rừng?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E0C12-01DE-A46D-8BF8-B1F5BE482496}"/>
              </a:ext>
            </a:extLst>
          </p:cNvPr>
          <p:cNvGrpSpPr/>
          <p:nvPr/>
        </p:nvGrpSpPr>
        <p:grpSpPr>
          <a:xfrm>
            <a:off x="482432" y="5556361"/>
            <a:ext cx="11227134" cy="1092782"/>
            <a:chOff x="482432" y="5141019"/>
            <a:chExt cx="11227134" cy="1587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247B9B-4DAF-CE27-AB1E-51B1EC191025}"/>
                </a:ext>
              </a:extLst>
            </p:cNvPr>
            <p:cNvSpPr/>
            <p:nvPr/>
          </p:nvSpPr>
          <p:spPr>
            <a:xfrm>
              <a:off x="482432" y="5141019"/>
              <a:ext cx="11227134" cy="1587147"/>
            </a:xfrm>
            <a:custGeom>
              <a:avLst/>
              <a:gdLst>
                <a:gd name="connsiteX0" fmla="*/ 0 w 11227134"/>
                <a:gd name="connsiteY0" fmla="*/ 131034 h 1587147"/>
                <a:gd name="connsiteX1" fmla="*/ 90220 w 11227134"/>
                <a:gd name="connsiteY1" fmla="*/ 0 h 1587147"/>
                <a:gd name="connsiteX2" fmla="*/ 782092 w 11227134"/>
                <a:gd name="connsiteY2" fmla="*/ 0 h 1587147"/>
                <a:gd name="connsiteX3" fmla="*/ 1363497 w 11227134"/>
                <a:gd name="connsiteY3" fmla="*/ 0 h 1587147"/>
                <a:gd name="connsiteX4" fmla="*/ 1613501 w 11227134"/>
                <a:gd name="connsiteY4" fmla="*/ 0 h 1587147"/>
                <a:gd name="connsiteX5" fmla="*/ 2305373 w 11227134"/>
                <a:gd name="connsiteY5" fmla="*/ 0 h 1587147"/>
                <a:gd name="connsiteX6" fmla="*/ 2997245 w 11227134"/>
                <a:gd name="connsiteY6" fmla="*/ 0 h 1587147"/>
                <a:gd name="connsiteX7" fmla="*/ 3578650 w 11227134"/>
                <a:gd name="connsiteY7" fmla="*/ 0 h 1587147"/>
                <a:gd name="connsiteX8" fmla="*/ 4049588 w 11227134"/>
                <a:gd name="connsiteY8" fmla="*/ 0 h 1587147"/>
                <a:gd name="connsiteX9" fmla="*/ 4630993 w 11227134"/>
                <a:gd name="connsiteY9" fmla="*/ 0 h 1587147"/>
                <a:gd name="connsiteX10" fmla="*/ 5101931 w 11227134"/>
                <a:gd name="connsiteY10" fmla="*/ 0 h 1587147"/>
                <a:gd name="connsiteX11" fmla="*/ 5351935 w 11227134"/>
                <a:gd name="connsiteY11" fmla="*/ 0 h 1587147"/>
                <a:gd name="connsiteX12" fmla="*/ 5712406 w 11227134"/>
                <a:gd name="connsiteY12" fmla="*/ 0 h 1587147"/>
                <a:gd name="connsiteX13" fmla="*/ 6183344 w 11227134"/>
                <a:gd name="connsiteY13" fmla="*/ 0 h 1587147"/>
                <a:gd name="connsiteX14" fmla="*/ 6654282 w 11227134"/>
                <a:gd name="connsiteY14" fmla="*/ 0 h 1587147"/>
                <a:gd name="connsiteX15" fmla="*/ 7235687 w 11227134"/>
                <a:gd name="connsiteY15" fmla="*/ 0 h 1587147"/>
                <a:gd name="connsiteX16" fmla="*/ 7927559 w 11227134"/>
                <a:gd name="connsiteY16" fmla="*/ 0 h 1587147"/>
                <a:gd name="connsiteX17" fmla="*/ 8619431 w 11227134"/>
                <a:gd name="connsiteY17" fmla="*/ 0 h 1587147"/>
                <a:gd name="connsiteX18" fmla="*/ 9311302 w 11227134"/>
                <a:gd name="connsiteY18" fmla="*/ 0 h 1587147"/>
                <a:gd name="connsiteX19" fmla="*/ 9561307 w 11227134"/>
                <a:gd name="connsiteY19" fmla="*/ 0 h 1587147"/>
                <a:gd name="connsiteX20" fmla="*/ 10142712 w 11227134"/>
                <a:gd name="connsiteY20" fmla="*/ 0 h 1587147"/>
                <a:gd name="connsiteX21" fmla="*/ 11136914 w 11227134"/>
                <a:gd name="connsiteY21" fmla="*/ 0 h 1587147"/>
                <a:gd name="connsiteX22" fmla="*/ 11227134 w 11227134"/>
                <a:gd name="connsiteY22" fmla="*/ 131034 h 1587147"/>
                <a:gd name="connsiteX23" fmla="*/ 11227134 w 11227134"/>
                <a:gd name="connsiteY23" fmla="*/ 780323 h 1587147"/>
                <a:gd name="connsiteX24" fmla="*/ 11227134 w 11227134"/>
                <a:gd name="connsiteY24" fmla="*/ 1456112 h 1587147"/>
                <a:gd name="connsiteX25" fmla="*/ 11136914 w 11227134"/>
                <a:gd name="connsiteY25" fmla="*/ 1587147 h 1587147"/>
                <a:gd name="connsiteX26" fmla="*/ 10555509 w 11227134"/>
                <a:gd name="connsiteY26" fmla="*/ 1587147 h 1587147"/>
                <a:gd name="connsiteX27" fmla="*/ 9974104 w 11227134"/>
                <a:gd name="connsiteY27" fmla="*/ 1587147 h 1587147"/>
                <a:gd name="connsiteX28" fmla="*/ 9392699 w 11227134"/>
                <a:gd name="connsiteY28" fmla="*/ 1587147 h 1587147"/>
                <a:gd name="connsiteX29" fmla="*/ 8811294 w 11227134"/>
                <a:gd name="connsiteY29" fmla="*/ 1587147 h 1587147"/>
                <a:gd name="connsiteX30" fmla="*/ 8008955 w 11227134"/>
                <a:gd name="connsiteY30" fmla="*/ 1587147 h 1587147"/>
                <a:gd name="connsiteX31" fmla="*/ 7427550 w 11227134"/>
                <a:gd name="connsiteY31" fmla="*/ 1587147 h 1587147"/>
                <a:gd name="connsiteX32" fmla="*/ 6625212 w 11227134"/>
                <a:gd name="connsiteY32" fmla="*/ 1587147 h 1587147"/>
                <a:gd name="connsiteX33" fmla="*/ 6264741 w 11227134"/>
                <a:gd name="connsiteY33" fmla="*/ 1587147 h 1587147"/>
                <a:gd name="connsiteX34" fmla="*/ 5572869 w 11227134"/>
                <a:gd name="connsiteY34" fmla="*/ 1587147 h 1587147"/>
                <a:gd name="connsiteX35" fmla="*/ 5212398 w 11227134"/>
                <a:gd name="connsiteY35" fmla="*/ 1587147 h 1587147"/>
                <a:gd name="connsiteX36" fmla="*/ 4851927 w 11227134"/>
                <a:gd name="connsiteY36" fmla="*/ 1587147 h 1587147"/>
                <a:gd name="connsiteX37" fmla="*/ 4160055 w 11227134"/>
                <a:gd name="connsiteY37" fmla="*/ 1587147 h 1587147"/>
                <a:gd name="connsiteX38" fmla="*/ 3689117 w 11227134"/>
                <a:gd name="connsiteY38" fmla="*/ 1587147 h 1587147"/>
                <a:gd name="connsiteX39" fmla="*/ 3328646 w 11227134"/>
                <a:gd name="connsiteY39" fmla="*/ 1587147 h 1587147"/>
                <a:gd name="connsiteX40" fmla="*/ 2747241 w 11227134"/>
                <a:gd name="connsiteY40" fmla="*/ 1587147 h 1587147"/>
                <a:gd name="connsiteX41" fmla="*/ 2165836 w 11227134"/>
                <a:gd name="connsiteY41" fmla="*/ 1587147 h 1587147"/>
                <a:gd name="connsiteX42" fmla="*/ 1805365 w 11227134"/>
                <a:gd name="connsiteY42" fmla="*/ 1587147 h 1587147"/>
                <a:gd name="connsiteX43" fmla="*/ 1223960 w 11227134"/>
                <a:gd name="connsiteY43" fmla="*/ 1587147 h 1587147"/>
                <a:gd name="connsiteX44" fmla="*/ 90220 w 11227134"/>
                <a:gd name="connsiteY44" fmla="*/ 1587147 h 1587147"/>
                <a:gd name="connsiteX45" fmla="*/ 0 w 11227134"/>
                <a:gd name="connsiteY45" fmla="*/ 1456112 h 1587147"/>
                <a:gd name="connsiteX46" fmla="*/ 0 w 11227134"/>
                <a:gd name="connsiteY46" fmla="*/ 806823 h 1587147"/>
                <a:gd name="connsiteX47" fmla="*/ 0 w 11227134"/>
                <a:gd name="connsiteY47" fmla="*/ 131034 h 1587147"/>
                <a:gd name="connsiteX0" fmla="*/ 0 w 11227134"/>
                <a:gd name="connsiteY0" fmla="*/ 131034 h 1587147"/>
                <a:gd name="connsiteX1" fmla="*/ 90220 w 11227134"/>
                <a:gd name="connsiteY1" fmla="*/ 0 h 1587147"/>
                <a:gd name="connsiteX2" fmla="*/ 892559 w 11227134"/>
                <a:gd name="connsiteY2" fmla="*/ 0 h 1587147"/>
                <a:gd name="connsiteX3" fmla="*/ 1142563 w 11227134"/>
                <a:gd name="connsiteY3" fmla="*/ 0 h 1587147"/>
                <a:gd name="connsiteX4" fmla="*/ 1503034 w 11227134"/>
                <a:gd name="connsiteY4" fmla="*/ 0 h 1587147"/>
                <a:gd name="connsiteX5" fmla="*/ 1973972 w 11227134"/>
                <a:gd name="connsiteY5" fmla="*/ 0 h 1587147"/>
                <a:gd name="connsiteX6" fmla="*/ 2555377 w 11227134"/>
                <a:gd name="connsiteY6" fmla="*/ 0 h 1587147"/>
                <a:gd name="connsiteX7" fmla="*/ 3136782 w 11227134"/>
                <a:gd name="connsiteY7" fmla="*/ 0 h 1587147"/>
                <a:gd name="connsiteX8" fmla="*/ 3718187 w 11227134"/>
                <a:gd name="connsiteY8" fmla="*/ 0 h 1587147"/>
                <a:gd name="connsiteX9" fmla="*/ 4410059 w 11227134"/>
                <a:gd name="connsiteY9" fmla="*/ 0 h 1587147"/>
                <a:gd name="connsiteX10" fmla="*/ 4880997 w 11227134"/>
                <a:gd name="connsiteY10" fmla="*/ 0 h 1587147"/>
                <a:gd name="connsiteX11" fmla="*/ 5572869 w 11227134"/>
                <a:gd name="connsiteY11" fmla="*/ 0 h 1587147"/>
                <a:gd name="connsiteX12" fmla="*/ 5822873 w 11227134"/>
                <a:gd name="connsiteY12" fmla="*/ 0 h 1587147"/>
                <a:gd name="connsiteX13" fmla="*/ 6625212 w 11227134"/>
                <a:gd name="connsiteY13" fmla="*/ 0 h 1587147"/>
                <a:gd name="connsiteX14" fmla="*/ 7317083 w 11227134"/>
                <a:gd name="connsiteY14" fmla="*/ 0 h 1587147"/>
                <a:gd name="connsiteX15" fmla="*/ 7567088 w 11227134"/>
                <a:gd name="connsiteY15" fmla="*/ 0 h 1587147"/>
                <a:gd name="connsiteX16" fmla="*/ 7817092 w 11227134"/>
                <a:gd name="connsiteY16" fmla="*/ 0 h 1587147"/>
                <a:gd name="connsiteX17" fmla="*/ 8398497 w 11227134"/>
                <a:gd name="connsiteY17" fmla="*/ 0 h 1587147"/>
                <a:gd name="connsiteX18" fmla="*/ 8979902 w 11227134"/>
                <a:gd name="connsiteY18" fmla="*/ 0 h 1587147"/>
                <a:gd name="connsiteX19" fmla="*/ 9561307 w 11227134"/>
                <a:gd name="connsiteY19" fmla="*/ 0 h 1587147"/>
                <a:gd name="connsiteX20" fmla="*/ 10032245 w 11227134"/>
                <a:gd name="connsiteY20" fmla="*/ 0 h 1587147"/>
                <a:gd name="connsiteX21" fmla="*/ 10503183 w 11227134"/>
                <a:gd name="connsiteY21" fmla="*/ 0 h 1587147"/>
                <a:gd name="connsiteX22" fmla="*/ 11136914 w 11227134"/>
                <a:gd name="connsiteY22" fmla="*/ 0 h 1587147"/>
                <a:gd name="connsiteX23" fmla="*/ 11227134 w 11227134"/>
                <a:gd name="connsiteY23" fmla="*/ 131034 h 1587147"/>
                <a:gd name="connsiteX24" fmla="*/ 11227134 w 11227134"/>
                <a:gd name="connsiteY24" fmla="*/ 767071 h 1587147"/>
                <a:gd name="connsiteX25" fmla="*/ 11227134 w 11227134"/>
                <a:gd name="connsiteY25" fmla="*/ 1456112 h 1587147"/>
                <a:gd name="connsiteX26" fmla="*/ 11136914 w 11227134"/>
                <a:gd name="connsiteY26" fmla="*/ 1587147 h 1587147"/>
                <a:gd name="connsiteX27" fmla="*/ 10445042 w 11227134"/>
                <a:gd name="connsiteY27" fmla="*/ 1587147 h 1587147"/>
                <a:gd name="connsiteX28" fmla="*/ 10084571 w 11227134"/>
                <a:gd name="connsiteY28" fmla="*/ 1587147 h 1587147"/>
                <a:gd name="connsiteX29" fmla="*/ 9724100 w 11227134"/>
                <a:gd name="connsiteY29" fmla="*/ 1587147 h 1587147"/>
                <a:gd name="connsiteX30" fmla="*/ 9474096 w 11227134"/>
                <a:gd name="connsiteY30" fmla="*/ 1587147 h 1587147"/>
                <a:gd name="connsiteX31" fmla="*/ 9113625 w 11227134"/>
                <a:gd name="connsiteY31" fmla="*/ 1587147 h 1587147"/>
                <a:gd name="connsiteX32" fmla="*/ 8532220 w 11227134"/>
                <a:gd name="connsiteY32" fmla="*/ 1587147 h 1587147"/>
                <a:gd name="connsiteX33" fmla="*/ 8282216 w 11227134"/>
                <a:gd name="connsiteY33" fmla="*/ 1587147 h 1587147"/>
                <a:gd name="connsiteX34" fmla="*/ 7590344 w 11227134"/>
                <a:gd name="connsiteY34" fmla="*/ 1587147 h 1587147"/>
                <a:gd name="connsiteX35" fmla="*/ 7229873 w 11227134"/>
                <a:gd name="connsiteY35" fmla="*/ 1587147 h 1587147"/>
                <a:gd name="connsiteX36" fmla="*/ 6979869 w 11227134"/>
                <a:gd name="connsiteY36" fmla="*/ 1587147 h 1587147"/>
                <a:gd name="connsiteX37" fmla="*/ 6177530 w 11227134"/>
                <a:gd name="connsiteY37" fmla="*/ 1587147 h 1587147"/>
                <a:gd name="connsiteX38" fmla="*/ 5927526 w 11227134"/>
                <a:gd name="connsiteY38" fmla="*/ 1587147 h 1587147"/>
                <a:gd name="connsiteX39" fmla="*/ 5125187 w 11227134"/>
                <a:gd name="connsiteY39" fmla="*/ 1587147 h 1587147"/>
                <a:gd name="connsiteX40" fmla="*/ 4764716 w 11227134"/>
                <a:gd name="connsiteY40" fmla="*/ 1587147 h 1587147"/>
                <a:gd name="connsiteX41" fmla="*/ 4514712 w 11227134"/>
                <a:gd name="connsiteY41" fmla="*/ 1587147 h 1587147"/>
                <a:gd name="connsiteX42" fmla="*/ 4264708 w 11227134"/>
                <a:gd name="connsiteY42" fmla="*/ 1587147 h 1587147"/>
                <a:gd name="connsiteX43" fmla="*/ 3572836 w 11227134"/>
                <a:gd name="connsiteY43" fmla="*/ 1587147 h 1587147"/>
                <a:gd name="connsiteX44" fmla="*/ 2770497 w 11227134"/>
                <a:gd name="connsiteY44" fmla="*/ 1587147 h 1587147"/>
                <a:gd name="connsiteX45" fmla="*/ 2189092 w 11227134"/>
                <a:gd name="connsiteY45" fmla="*/ 1587147 h 1587147"/>
                <a:gd name="connsiteX46" fmla="*/ 1939088 w 11227134"/>
                <a:gd name="connsiteY46" fmla="*/ 1587147 h 1587147"/>
                <a:gd name="connsiteX47" fmla="*/ 1468150 w 11227134"/>
                <a:gd name="connsiteY47" fmla="*/ 1587147 h 1587147"/>
                <a:gd name="connsiteX48" fmla="*/ 665811 w 11227134"/>
                <a:gd name="connsiteY48" fmla="*/ 1587147 h 1587147"/>
                <a:gd name="connsiteX49" fmla="*/ 90220 w 11227134"/>
                <a:gd name="connsiteY49" fmla="*/ 1587147 h 1587147"/>
                <a:gd name="connsiteX50" fmla="*/ 0 w 11227134"/>
                <a:gd name="connsiteY50" fmla="*/ 1456112 h 1587147"/>
                <a:gd name="connsiteX51" fmla="*/ 0 w 11227134"/>
                <a:gd name="connsiteY51" fmla="*/ 820075 h 1587147"/>
                <a:gd name="connsiteX52" fmla="*/ 0 w 11227134"/>
                <a:gd name="connsiteY52" fmla="*/ 131034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227134" h="1587147" fill="none" extrusionOk="0">
                  <a:moveTo>
                    <a:pt x="0" y="131034"/>
                  </a:moveTo>
                  <a:cubicBezTo>
                    <a:pt x="-3299" y="67069"/>
                    <a:pt x="53207" y="5255"/>
                    <a:pt x="90220" y="0"/>
                  </a:cubicBezTo>
                  <a:cubicBezTo>
                    <a:pt x="366447" y="-48964"/>
                    <a:pt x="638028" y="1546"/>
                    <a:pt x="782092" y="0"/>
                  </a:cubicBezTo>
                  <a:cubicBezTo>
                    <a:pt x="994467" y="-15856"/>
                    <a:pt x="1056122" y="-4936"/>
                    <a:pt x="1363497" y="0"/>
                  </a:cubicBezTo>
                  <a:cubicBezTo>
                    <a:pt x="1651327" y="19839"/>
                    <a:pt x="1513613" y="37706"/>
                    <a:pt x="1613501" y="0"/>
                  </a:cubicBezTo>
                  <a:cubicBezTo>
                    <a:pt x="1711987" y="17393"/>
                    <a:pt x="2053320" y="143086"/>
                    <a:pt x="2305373" y="0"/>
                  </a:cubicBezTo>
                  <a:cubicBezTo>
                    <a:pt x="2515208" y="-106588"/>
                    <a:pt x="2652937" y="45155"/>
                    <a:pt x="2997245" y="0"/>
                  </a:cubicBezTo>
                  <a:cubicBezTo>
                    <a:pt x="3351459" y="-18317"/>
                    <a:pt x="3388912" y="15813"/>
                    <a:pt x="3578650" y="0"/>
                  </a:cubicBezTo>
                  <a:cubicBezTo>
                    <a:pt x="3774544" y="-26762"/>
                    <a:pt x="3822891" y="76071"/>
                    <a:pt x="4049588" y="0"/>
                  </a:cubicBezTo>
                  <a:cubicBezTo>
                    <a:pt x="4270018" y="-75682"/>
                    <a:pt x="4321647" y="46135"/>
                    <a:pt x="4630993" y="0"/>
                  </a:cubicBezTo>
                  <a:cubicBezTo>
                    <a:pt x="4904567" y="-24285"/>
                    <a:pt x="4996439" y="-7745"/>
                    <a:pt x="5101931" y="0"/>
                  </a:cubicBezTo>
                  <a:cubicBezTo>
                    <a:pt x="5218529" y="1828"/>
                    <a:pt x="5293872" y="28915"/>
                    <a:pt x="5351935" y="0"/>
                  </a:cubicBezTo>
                  <a:cubicBezTo>
                    <a:pt x="5433950" y="-53084"/>
                    <a:pt x="5621593" y="54278"/>
                    <a:pt x="5712406" y="0"/>
                  </a:cubicBezTo>
                  <a:cubicBezTo>
                    <a:pt x="5780646" y="-51676"/>
                    <a:pt x="6064392" y="108078"/>
                    <a:pt x="6183344" y="0"/>
                  </a:cubicBezTo>
                  <a:cubicBezTo>
                    <a:pt x="6318851" y="-41810"/>
                    <a:pt x="6483849" y="35745"/>
                    <a:pt x="6654282" y="0"/>
                  </a:cubicBezTo>
                  <a:cubicBezTo>
                    <a:pt x="6768250" y="-66117"/>
                    <a:pt x="6980021" y="120517"/>
                    <a:pt x="7235687" y="0"/>
                  </a:cubicBezTo>
                  <a:cubicBezTo>
                    <a:pt x="7468461" y="-97007"/>
                    <a:pt x="7804980" y="123867"/>
                    <a:pt x="7927559" y="0"/>
                  </a:cubicBezTo>
                  <a:cubicBezTo>
                    <a:pt x="8059855" y="-122033"/>
                    <a:pt x="8400731" y="62507"/>
                    <a:pt x="8619431" y="0"/>
                  </a:cubicBezTo>
                  <a:cubicBezTo>
                    <a:pt x="8836993" y="-139345"/>
                    <a:pt x="9110405" y="84401"/>
                    <a:pt x="9311302" y="0"/>
                  </a:cubicBezTo>
                  <a:cubicBezTo>
                    <a:pt x="9494804" y="-75750"/>
                    <a:pt x="9475258" y="23683"/>
                    <a:pt x="9561307" y="0"/>
                  </a:cubicBezTo>
                  <a:cubicBezTo>
                    <a:pt x="9657574" y="35417"/>
                    <a:pt x="9914454" y="40650"/>
                    <a:pt x="10142712" y="0"/>
                  </a:cubicBezTo>
                  <a:cubicBezTo>
                    <a:pt x="10348599" y="2901"/>
                    <a:pt x="10769324" y="169670"/>
                    <a:pt x="11136914" y="0"/>
                  </a:cubicBezTo>
                  <a:cubicBezTo>
                    <a:pt x="11182270" y="-2973"/>
                    <a:pt x="11238685" y="69417"/>
                    <a:pt x="11227134" y="131034"/>
                  </a:cubicBezTo>
                  <a:cubicBezTo>
                    <a:pt x="11243696" y="343349"/>
                    <a:pt x="11181856" y="491872"/>
                    <a:pt x="11227134" y="780323"/>
                  </a:cubicBezTo>
                  <a:cubicBezTo>
                    <a:pt x="11266398" y="1057915"/>
                    <a:pt x="11182659" y="1274035"/>
                    <a:pt x="11227134" y="1456112"/>
                  </a:cubicBezTo>
                  <a:cubicBezTo>
                    <a:pt x="11230395" y="1545656"/>
                    <a:pt x="11176047" y="1590975"/>
                    <a:pt x="11136914" y="1587147"/>
                  </a:cubicBezTo>
                  <a:cubicBezTo>
                    <a:pt x="10957486" y="1641907"/>
                    <a:pt x="10680986" y="1493268"/>
                    <a:pt x="10555509" y="1587147"/>
                  </a:cubicBezTo>
                  <a:cubicBezTo>
                    <a:pt x="10374591" y="1711806"/>
                    <a:pt x="10215487" y="1566213"/>
                    <a:pt x="9974104" y="1587147"/>
                  </a:cubicBezTo>
                  <a:cubicBezTo>
                    <a:pt x="9761049" y="1613010"/>
                    <a:pt x="9491165" y="1546308"/>
                    <a:pt x="9392699" y="1587147"/>
                  </a:cubicBezTo>
                  <a:cubicBezTo>
                    <a:pt x="9253164" y="1631488"/>
                    <a:pt x="8996379" y="1465483"/>
                    <a:pt x="8811294" y="1587147"/>
                  </a:cubicBezTo>
                  <a:cubicBezTo>
                    <a:pt x="8639695" y="1694420"/>
                    <a:pt x="8196203" y="1454563"/>
                    <a:pt x="8008955" y="1587147"/>
                  </a:cubicBezTo>
                  <a:cubicBezTo>
                    <a:pt x="7757026" y="1750994"/>
                    <a:pt x="7551817" y="1545545"/>
                    <a:pt x="7427550" y="1587147"/>
                  </a:cubicBezTo>
                  <a:cubicBezTo>
                    <a:pt x="7299919" y="1658016"/>
                    <a:pt x="6927873" y="1514939"/>
                    <a:pt x="6625212" y="1587147"/>
                  </a:cubicBezTo>
                  <a:cubicBezTo>
                    <a:pt x="6260822" y="1667755"/>
                    <a:pt x="6411831" y="1577097"/>
                    <a:pt x="6264741" y="1587147"/>
                  </a:cubicBezTo>
                  <a:cubicBezTo>
                    <a:pt x="6081840" y="1602781"/>
                    <a:pt x="5775237" y="1519008"/>
                    <a:pt x="5572869" y="1587147"/>
                  </a:cubicBezTo>
                  <a:cubicBezTo>
                    <a:pt x="5354490" y="1659391"/>
                    <a:pt x="5353193" y="1536443"/>
                    <a:pt x="5212398" y="1587147"/>
                  </a:cubicBezTo>
                  <a:cubicBezTo>
                    <a:pt x="5058337" y="1658062"/>
                    <a:pt x="4983314" y="1526128"/>
                    <a:pt x="4851927" y="1587147"/>
                  </a:cubicBezTo>
                  <a:cubicBezTo>
                    <a:pt x="4772449" y="1603161"/>
                    <a:pt x="4450112" y="1516088"/>
                    <a:pt x="4160055" y="1587147"/>
                  </a:cubicBezTo>
                  <a:cubicBezTo>
                    <a:pt x="3877194" y="1637527"/>
                    <a:pt x="3821199" y="1569114"/>
                    <a:pt x="3689117" y="1587147"/>
                  </a:cubicBezTo>
                  <a:cubicBezTo>
                    <a:pt x="3556751" y="1575584"/>
                    <a:pt x="3440591" y="1557703"/>
                    <a:pt x="3328646" y="1587147"/>
                  </a:cubicBezTo>
                  <a:cubicBezTo>
                    <a:pt x="3241980" y="1615205"/>
                    <a:pt x="2906953" y="1553674"/>
                    <a:pt x="2747241" y="1587147"/>
                  </a:cubicBezTo>
                  <a:cubicBezTo>
                    <a:pt x="2626131" y="1631857"/>
                    <a:pt x="2413464" y="1593992"/>
                    <a:pt x="2165836" y="1587147"/>
                  </a:cubicBezTo>
                  <a:cubicBezTo>
                    <a:pt x="1913470" y="1590823"/>
                    <a:pt x="1951545" y="1533315"/>
                    <a:pt x="1805365" y="1587147"/>
                  </a:cubicBezTo>
                  <a:cubicBezTo>
                    <a:pt x="1723726" y="1612009"/>
                    <a:pt x="1451534" y="1481732"/>
                    <a:pt x="1223960" y="1587147"/>
                  </a:cubicBezTo>
                  <a:cubicBezTo>
                    <a:pt x="1099713" y="1585197"/>
                    <a:pt x="573519" y="1425670"/>
                    <a:pt x="90220" y="1587147"/>
                  </a:cubicBezTo>
                  <a:cubicBezTo>
                    <a:pt x="45888" y="1581914"/>
                    <a:pt x="-299" y="1540773"/>
                    <a:pt x="0" y="1456112"/>
                  </a:cubicBezTo>
                  <a:cubicBezTo>
                    <a:pt x="-49918" y="1291211"/>
                    <a:pt x="27930" y="1141295"/>
                    <a:pt x="0" y="806823"/>
                  </a:cubicBezTo>
                  <a:cubicBezTo>
                    <a:pt x="-32729" y="527348"/>
                    <a:pt x="70924" y="279491"/>
                    <a:pt x="0" y="131034"/>
                  </a:cubicBezTo>
                  <a:close/>
                </a:path>
                <a:path w="11227134" h="1587147" stroke="0" extrusionOk="0">
                  <a:moveTo>
                    <a:pt x="0" y="131034"/>
                  </a:moveTo>
                  <a:cubicBezTo>
                    <a:pt x="9549" y="48848"/>
                    <a:pt x="49534" y="17281"/>
                    <a:pt x="90220" y="0"/>
                  </a:cubicBezTo>
                  <a:cubicBezTo>
                    <a:pt x="511575" y="-9279"/>
                    <a:pt x="520288" y="104392"/>
                    <a:pt x="892559" y="0"/>
                  </a:cubicBezTo>
                  <a:cubicBezTo>
                    <a:pt x="1211087" y="-100642"/>
                    <a:pt x="1065149" y="24998"/>
                    <a:pt x="1142563" y="0"/>
                  </a:cubicBezTo>
                  <a:cubicBezTo>
                    <a:pt x="1216542" y="-42848"/>
                    <a:pt x="1362547" y="44117"/>
                    <a:pt x="1503034" y="0"/>
                  </a:cubicBezTo>
                  <a:cubicBezTo>
                    <a:pt x="1642052" y="-53246"/>
                    <a:pt x="1738628" y="20662"/>
                    <a:pt x="1973972" y="0"/>
                  </a:cubicBezTo>
                  <a:cubicBezTo>
                    <a:pt x="2186864" y="-42537"/>
                    <a:pt x="2457341" y="6252"/>
                    <a:pt x="2555377" y="0"/>
                  </a:cubicBezTo>
                  <a:cubicBezTo>
                    <a:pt x="2698148" y="-25328"/>
                    <a:pt x="2980596" y="53124"/>
                    <a:pt x="3136782" y="0"/>
                  </a:cubicBezTo>
                  <a:cubicBezTo>
                    <a:pt x="3307494" y="-17203"/>
                    <a:pt x="3438524" y="-4833"/>
                    <a:pt x="3718187" y="0"/>
                  </a:cubicBezTo>
                  <a:cubicBezTo>
                    <a:pt x="3947603" y="-20484"/>
                    <a:pt x="4086331" y="41582"/>
                    <a:pt x="4410059" y="0"/>
                  </a:cubicBezTo>
                  <a:cubicBezTo>
                    <a:pt x="4737389" y="-20638"/>
                    <a:pt x="4640578" y="8503"/>
                    <a:pt x="4880997" y="0"/>
                  </a:cubicBezTo>
                  <a:cubicBezTo>
                    <a:pt x="5127698" y="-30652"/>
                    <a:pt x="5320377" y="616"/>
                    <a:pt x="5572869" y="0"/>
                  </a:cubicBezTo>
                  <a:cubicBezTo>
                    <a:pt x="5842035" y="-25963"/>
                    <a:pt x="5758814" y="17204"/>
                    <a:pt x="5822873" y="0"/>
                  </a:cubicBezTo>
                  <a:cubicBezTo>
                    <a:pt x="5882316" y="-60164"/>
                    <a:pt x="6444428" y="140256"/>
                    <a:pt x="6625212" y="0"/>
                  </a:cubicBezTo>
                  <a:cubicBezTo>
                    <a:pt x="6780685" y="-107170"/>
                    <a:pt x="7048637" y="82284"/>
                    <a:pt x="7317083" y="0"/>
                  </a:cubicBezTo>
                  <a:cubicBezTo>
                    <a:pt x="7601284" y="-117927"/>
                    <a:pt x="7442307" y="29776"/>
                    <a:pt x="7567088" y="0"/>
                  </a:cubicBezTo>
                  <a:cubicBezTo>
                    <a:pt x="7668170" y="-44016"/>
                    <a:pt x="7779481" y="29850"/>
                    <a:pt x="7817092" y="0"/>
                  </a:cubicBezTo>
                  <a:cubicBezTo>
                    <a:pt x="7887413" y="-19248"/>
                    <a:pt x="8201651" y="60397"/>
                    <a:pt x="8398497" y="0"/>
                  </a:cubicBezTo>
                  <a:cubicBezTo>
                    <a:pt x="8533516" y="-52874"/>
                    <a:pt x="8740747" y="95483"/>
                    <a:pt x="8979902" y="0"/>
                  </a:cubicBezTo>
                  <a:cubicBezTo>
                    <a:pt x="9200386" y="-132215"/>
                    <a:pt x="9331603" y="41220"/>
                    <a:pt x="9561307" y="0"/>
                  </a:cubicBezTo>
                  <a:cubicBezTo>
                    <a:pt x="9767113" y="-84688"/>
                    <a:pt x="9806615" y="19167"/>
                    <a:pt x="10032245" y="0"/>
                  </a:cubicBezTo>
                  <a:cubicBezTo>
                    <a:pt x="10259874" y="-3596"/>
                    <a:pt x="10290041" y="59646"/>
                    <a:pt x="10503183" y="0"/>
                  </a:cubicBezTo>
                  <a:cubicBezTo>
                    <a:pt x="10763634" y="-50864"/>
                    <a:pt x="10923175" y="86926"/>
                    <a:pt x="11136914" y="0"/>
                  </a:cubicBezTo>
                  <a:cubicBezTo>
                    <a:pt x="11184085" y="3084"/>
                    <a:pt x="11214345" y="48693"/>
                    <a:pt x="11227134" y="131034"/>
                  </a:cubicBezTo>
                  <a:cubicBezTo>
                    <a:pt x="11273604" y="280236"/>
                    <a:pt x="11226651" y="564042"/>
                    <a:pt x="11227134" y="767071"/>
                  </a:cubicBezTo>
                  <a:cubicBezTo>
                    <a:pt x="11197825" y="1019965"/>
                    <a:pt x="11192530" y="1214373"/>
                    <a:pt x="11227134" y="1456112"/>
                  </a:cubicBezTo>
                  <a:cubicBezTo>
                    <a:pt x="11233504" y="1510742"/>
                    <a:pt x="11176541" y="1585006"/>
                    <a:pt x="11136914" y="1587147"/>
                  </a:cubicBezTo>
                  <a:cubicBezTo>
                    <a:pt x="10791227" y="1658786"/>
                    <a:pt x="10656954" y="1487637"/>
                    <a:pt x="10445042" y="1587147"/>
                  </a:cubicBezTo>
                  <a:cubicBezTo>
                    <a:pt x="10219657" y="1668098"/>
                    <a:pt x="10270694" y="1579297"/>
                    <a:pt x="10084571" y="1587147"/>
                  </a:cubicBezTo>
                  <a:cubicBezTo>
                    <a:pt x="9885356" y="1606077"/>
                    <a:pt x="9797839" y="1560879"/>
                    <a:pt x="9724100" y="1587147"/>
                  </a:cubicBezTo>
                  <a:cubicBezTo>
                    <a:pt x="9639238" y="1632091"/>
                    <a:pt x="9571129" y="1570012"/>
                    <a:pt x="9474096" y="1587147"/>
                  </a:cubicBezTo>
                  <a:cubicBezTo>
                    <a:pt x="9410980" y="1614756"/>
                    <a:pt x="9256727" y="1495130"/>
                    <a:pt x="9113625" y="1587147"/>
                  </a:cubicBezTo>
                  <a:cubicBezTo>
                    <a:pt x="8914816" y="1615335"/>
                    <a:pt x="8731258" y="1604990"/>
                    <a:pt x="8532220" y="1587147"/>
                  </a:cubicBezTo>
                  <a:cubicBezTo>
                    <a:pt x="8328997" y="1621912"/>
                    <a:pt x="8352851" y="1578057"/>
                    <a:pt x="8282216" y="1587147"/>
                  </a:cubicBezTo>
                  <a:cubicBezTo>
                    <a:pt x="8267910" y="1609330"/>
                    <a:pt x="7837564" y="1480051"/>
                    <a:pt x="7590344" y="1587147"/>
                  </a:cubicBezTo>
                  <a:cubicBezTo>
                    <a:pt x="7368682" y="1692759"/>
                    <a:pt x="7317313" y="1515903"/>
                    <a:pt x="7229873" y="1587147"/>
                  </a:cubicBezTo>
                  <a:cubicBezTo>
                    <a:pt x="7137799" y="1639811"/>
                    <a:pt x="7109028" y="1533481"/>
                    <a:pt x="6979869" y="1587147"/>
                  </a:cubicBezTo>
                  <a:cubicBezTo>
                    <a:pt x="6912190" y="1591284"/>
                    <a:pt x="6533735" y="1495476"/>
                    <a:pt x="6177530" y="1587147"/>
                  </a:cubicBezTo>
                  <a:cubicBezTo>
                    <a:pt x="5894510" y="1693870"/>
                    <a:pt x="6009855" y="1573537"/>
                    <a:pt x="5927526" y="1587147"/>
                  </a:cubicBezTo>
                  <a:cubicBezTo>
                    <a:pt x="5839240" y="1576832"/>
                    <a:pt x="5479976" y="1613890"/>
                    <a:pt x="5125187" y="1587147"/>
                  </a:cubicBezTo>
                  <a:cubicBezTo>
                    <a:pt x="4822205" y="1626266"/>
                    <a:pt x="4913129" y="1561727"/>
                    <a:pt x="4764716" y="1587147"/>
                  </a:cubicBezTo>
                  <a:cubicBezTo>
                    <a:pt x="4612918" y="1626972"/>
                    <a:pt x="4567687" y="1544637"/>
                    <a:pt x="4514712" y="1587147"/>
                  </a:cubicBezTo>
                  <a:cubicBezTo>
                    <a:pt x="4442645" y="1617606"/>
                    <a:pt x="4327230" y="1564534"/>
                    <a:pt x="4264708" y="1587147"/>
                  </a:cubicBezTo>
                  <a:cubicBezTo>
                    <a:pt x="4135926" y="1602153"/>
                    <a:pt x="3885265" y="1468888"/>
                    <a:pt x="3572836" y="1587147"/>
                  </a:cubicBezTo>
                  <a:cubicBezTo>
                    <a:pt x="3196531" y="1730709"/>
                    <a:pt x="3124072" y="1452739"/>
                    <a:pt x="2770497" y="1587147"/>
                  </a:cubicBezTo>
                  <a:cubicBezTo>
                    <a:pt x="2397454" y="1687116"/>
                    <a:pt x="2398825" y="1522112"/>
                    <a:pt x="2189092" y="1587147"/>
                  </a:cubicBezTo>
                  <a:cubicBezTo>
                    <a:pt x="2008422" y="1611680"/>
                    <a:pt x="2070232" y="1556551"/>
                    <a:pt x="1939088" y="1587147"/>
                  </a:cubicBezTo>
                  <a:cubicBezTo>
                    <a:pt x="1828136" y="1606736"/>
                    <a:pt x="1593785" y="1557711"/>
                    <a:pt x="1468150" y="1587147"/>
                  </a:cubicBezTo>
                  <a:cubicBezTo>
                    <a:pt x="1327402" y="1582668"/>
                    <a:pt x="836304" y="1573709"/>
                    <a:pt x="665811" y="1587147"/>
                  </a:cubicBezTo>
                  <a:cubicBezTo>
                    <a:pt x="545198" y="1614705"/>
                    <a:pt x="310904" y="1505713"/>
                    <a:pt x="90220" y="1587147"/>
                  </a:cubicBezTo>
                  <a:cubicBezTo>
                    <a:pt x="47496" y="1576335"/>
                    <a:pt x="-1755" y="1516234"/>
                    <a:pt x="0" y="1456112"/>
                  </a:cubicBezTo>
                  <a:cubicBezTo>
                    <a:pt x="-29564" y="1267232"/>
                    <a:pt x="21063" y="1091111"/>
                    <a:pt x="0" y="820075"/>
                  </a:cubicBezTo>
                  <a:cubicBezTo>
                    <a:pt x="-14407" y="538569"/>
                    <a:pt x="50134" y="432728"/>
                    <a:pt x="0" y="131034"/>
                  </a:cubicBezTo>
                  <a:close/>
                </a:path>
                <a:path w="11227134" h="1587147" fill="none" stroke="0" extrusionOk="0">
                  <a:moveTo>
                    <a:pt x="0" y="131034"/>
                  </a:moveTo>
                  <a:cubicBezTo>
                    <a:pt x="1034" y="62732"/>
                    <a:pt x="52540" y="6195"/>
                    <a:pt x="90220" y="0"/>
                  </a:cubicBezTo>
                  <a:cubicBezTo>
                    <a:pt x="371526" y="8017"/>
                    <a:pt x="576250" y="14277"/>
                    <a:pt x="782092" y="0"/>
                  </a:cubicBezTo>
                  <a:cubicBezTo>
                    <a:pt x="980378" y="-25520"/>
                    <a:pt x="1083252" y="33818"/>
                    <a:pt x="1363497" y="0"/>
                  </a:cubicBezTo>
                  <a:cubicBezTo>
                    <a:pt x="1655416" y="-43183"/>
                    <a:pt x="1503367" y="35835"/>
                    <a:pt x="1613501" y="0"/>
                  </a:cubicBezTo>
                  <a:cubicBezTo>
                    <a:pt x="1732325" y="-60909"/>
                    <a:pt x="2060526" y="116227"/>
                    <a:pt x="2305373" y="0"/>
                  </a:cubicBezTo>
                  <a:cubicBezTo>
                    <a:pt x="2560156" y="-79973"/>
                    <a:pt x="2656374" y="36492"/>
                    <a:pt x="2997245" y="0"/>
                  </a:cubicBezTo>
                  <a:cubicBezTo>
                    <a:pt x="3337644" y="-50091"/>
                    <a:pt x="3400099" y="15442"/>
                    <a:pt x="3578650" y="0"/>
                  </a:cubicBezTo>
                  <a:cubicBezTo>
                    <a:pt x="3756563" y="-4121"/>
                    <a:pt x="3814035" y="78622"/>
                    <a:pt x="4049588" y="0"/>
                  </a:cubicBezTo>
                  <a:cubicBezTo>
                    <a:pt x="4281564" y="-74799"/>
                    <a:pt x="4362661" y="13029"/>
                    <a:pt x="4630993" y="0"/>
                  </a:cubicBezTo>
                  <a:cubicBezTo>
                    <a:pt x="4923398" y="-24948"/>
                    <a:pt x="5000451" y="-6629"/>
                    <a:pt x="5101931" y="0"/>
                  </a:cubicBezTo>
                  <a:cubicBezTo>
                    <a:pt x="5199113" y="-3069"/>
                    <a:pt x="5301547" y="20706"/>
                    <a:pt x="5351935" y="0"/>
                  </a:cubicBezTo>
                  <a:cubicBezTo>
                    <a:pt x="5387160" y="-22000"/>
                    <a:pt x="5631176" y="48481"/>
                    <a:pt x="5712406" y="0"/>
                  </a:cubicBezTo>
                  <a:cubicBezTo>
                    <a:pt x="5799879" y="-62906"/>
                    <a:pt x="6019816" y="53208"/>
                    <a:pt x="6183344" y="0"/>
                  </a:cubicBezTo>
                  <a:cubicBezTo>
                    <a:pt x="6327897" y="-42505"/>
                    <a:pt x="6540439" y="30517"/>
                    <a:pt x="6654282" y="0"/>
                  </a:cubicBezTo>
                  <a:cubicBezTo>
                    <a:pt x="6835874" y="-64131"/>
                    <a:pt x="6957949" y="51929"/>
                    <a:pt x="7235687" y="0"/>
                  </a:cubicBezTo>
                  <a:cubicBezTo>
                    <a:pt x="7520202" y="-79945"/>
                    <a:pt x="7791980" y="102672"/>
                    <a:pt x="7927559" y="0"/>
                  </a:cubicBezTo>
                  <a:cubicBezTo>
                    <a:pt x="8062766" y="-122732"/>
                    <a:pt x="8313365" y="108013"/>
                    <a:pt x="8619431" y="0"/>
                  </a:cubicBezTo>
                  <a:cubicBezTo>
                    <a:pt x="8831020" y="-135842"/>
                    <a:pt x="9104651" y="74410"/>
                    <a:pt x="9311302" y="0"/>
                  </a:cubicBezTo>
                  <a:cubicBezTo>
                    <a:pt x="9487425" y="-92543"/>
                    <a:pt x="9480674" y="20548"/>
                    <a:pt x="9561307" y="0"/>
                  </a:cubicBezTo>
                  <a:cubicBezTo>
                    <a:pt x="9640634" y="-24135"/>
                    <a:pt x="9948111" y="-5483"/>
                    <a:pt x="10142712" y="0"/>
                  </a:cubicBezTo>
                  <a:cubicBezTo>
                    <a:pt x="10405209" y="-32633"/>
                    <a:pt x="10601286" y="161192"/>
                    <a:pt x="11136914" y="0"/>
                  </a:cubicBezTo>
                  <a:cubicBezTo>
                    <a:pt x="11181263" y="4374"/>
                    <a:pt x="11223731" y="60826"/>
                    <a:pt x="11227134" y="131034"/>
                  </a:cubicBezTo>
                  <a:cubicBezTo>
                    <a:pt x="11264728" y="356920"/>
                    <a:pt x="11196707" y="540122"/>
                    <a:pt x="11227134" y="780323"/>
                  </a:cubicBezTo>
                  <a:cubicBezTo>
                    <a:pt x="11275081" y="1058409"/>
                    <a:pt x="11194918" y="1309957"/>
                    <a:pt x="11227134" y="1456112"/>
                  </a:cubicBezTo>
                  <a:cubicBezTo>
                    <a:pt x="11233933" y="1542968"/>
                    <a:pt x="11172318" y="1591914"/>
                    <a:pt x="11136914" y="1587147"/>
                  </a:cubicBezTo>
                  <a:cubicBezTo>
                    <a:pt x="11004540" y="1646041"/>
                    <a:pt x="10694499" y="1500259"/>
                    <a:pt x="10555509" y="1587147"/>
                  </a:cubicBezTo>
                  <a:cubicBezTo>
                    <a:pt x="10351132" y="1692627"/>
                    <a:pt x="10182328" y="1626559"/>
                    <a:pt x="9974104" y="1587147"/>
                  </a:cubicBezTo>
                  <a:cubicBezTo>
                    <a:pt x="9742307" y="1566716"/>
                    <a:pt x="9504961" y="1550284"/>
                    <a:pt x="9392699" y="1587147"/>
                  </a:cubicBezTo>
                  <a:cubicBezTo>
                    <a:pt x="9269585" y="1630395"/>
                    <a:pt x="8953555" y="1531631"/>
                    <a:pt x="8811294" y="1587147"/>
                  </a:cubicBezTo>
                  <a:cubicBezTo>
                    <a:pt x="8675156" y="1640878"/>
                    <a:pt x="8325076" y="1468853"/>
                    <a:pt x="8008955" y="1587147"/>
                  </a:cubicBezTo>
                  <a:cubicBezTo>
                    <a:pt x="7726745" y="1701612"/>
                    <a:pt x="7556400" y="1529514"/>
                    <a:pt x="7427550" y="1587147"/>
                  </a:cubicBezTo>
                  <a:cubicBezTo>
                    <a:pt x="7210642" y="1603928"/>
                    <a:pt x="6981980" y="1600898"/>
                    <a:pt x="6625212" y="1587147"/>
                  </a:cubicBezTo>
                  <a:cubicBezTo>
                    <a:pt x="6265432" y="1706377"/>
                    <a:pt x="6462738" y="1586864"/>
                    <a:pt x="6264741" y="1587147"/>
                  </a:cubicBezTo>
                  <a:cubicBezTo>
                    <a:pt x="6071310" y="1586174"/>
                    <a:pt x="5809503" y="1508660"/>
                    <a:pt x="5572869" y="1587147"/>
                  </a:cubicBezTo>
                  <a:cubicBezTo>
                    <a:pt x="5338164" y="1672860"/>
                    <a:pt x="5328928" y="1524391"/>
                    <a:pt x="5212398" y="1587147"/>
                  </a:cubicBezTo>
                  <a:cubicBezTo>
                    <a:pt x="5099515" y="1615792"/>
                    <a:pt x="4961960" y="1566054"/>
                    <a:pt x="4851927" y="1587147"/>
                  </a:cubicBezTo>
                  <a:cubicBezTo>
                    <a:pt x="4782773" y="1569389"/>
                    <a:pt x="4425620" y="1542860"/>
                    <a:pt x="4160055" y="1587147"/>
                  </a:cubicBezTo>
                  <a:cubicBezTo>
                    <a:pt x="3896575" y="1682171"/>
                    <a:pt x="3819538" y="1563376"/>
                    <a:pt x="3689117" y="1587147"/>
                  </a:cubicBezTo>
                  <a:cubicBezTo>
                    <a:pt x="3574175" y="1596786"/>
                    <a:pt x="3468080" y="1537309"/>
                    <a:pt x="3328646" y="1587147"/>
                  </a:cubicBezTo>
                  <a:cubicBezTo>
                    <a:pt x="3198173" y="1626831"/>
                    <a:pt x="2881926" y="1529257"/>
                    <a:pt x="2747241" y="1587147"/>
                  </a:cubicBezTo>
                  <a:cubicBezTo>
                    <a:pt x="2614054" y="1602972"/>
                    <a:pt x="2408812" y="1543961"/>
                    <a:pt x="2165836" y="1587147"/>
                  </a:cubicBezTo>
                  <a:cubicBezTo>
                    <a:pt x="1925241" y="1608293"/>
                    <a:pt x="1944040" y="1544759"/>
                    <a:pt x="1805365" y="1587147"/>
                  </a:cubicBezTo>
                  <a:cubicBezTo>
                    <a:pt x="1662031" y="1665856"/>
                    <a:pt x="1404769" y="1489848"/>
                    <a:pt x="1223960" y="1587147"/>
                  </a:cubicBezTo>
                  <a:cubicBezTo>
                    <a:pt x="1024493" y="1707025"/>
                    <a:pt x="574331" y="1587244"/>
                    <a:pt x="90220" y="1587147"/>
                  </a:cubicBezTo>
                  <a:cubicBezTo>
                    <a:pt x="26542" y="1567286"/>
                    <a:pt x="-3452" y="1528966"/>
                    <a:pt x="0" y="1456112"/>
                  </a:cubicBezTo>
                  <a:cubicBezTo>
                    <a:pt x="-105678" y="1319136"/>
                    <a:pt x="78677" y="1153773"/>
                    <a:pt x="0" y="806823"/>
                  </a:cubicBezTo>
                  <a:cubicBezTo>
                    <a:pt x="-67734" y="466415"/>
                    <a:pt x="69733" y="260235"/>
                    <a:pt x="0" y="13103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227134"/>
                        <a:gd name="connsiteY0" fmla="*/ 90220 h 1092782"/>
                        <a:gd name="connsiteX1" fmla="*/ 90220 w 11227134"/>
                        <a:gd name="connsiteY1" fmla="*/ 0 h 1092782"/>
                        <a:gd name="connsiteX2" fmla="*/ 782092 w 11227134"/>
                        <a:gd name="connsiteY2" fmla="*/ 0 h 1092782"/>
                        <a:gd name="connsiteX3" fmla="*/ 1363497 w 11227134"/>
                        <a:gd name="connsiteY3" fmla="*/ 0 h 1092782"/>
                        <a:gd name="connsiteX4" fmla="*/ 1613501 w 11227134"/>
                        <a:gd name="connsiteY4" fmla="*/ 0 h 1092782"/>
                        <a:gd name="connsiteX5" fmla="*/ 2305373 w 11227134"/>
                        <a:gd name="connsiteY5" fmla="*/ 0 h 1092782"/>
                        <a:gd name="connsiteX6" fmla="*/ 2997245 w 11227134"/>
                        <a:gd name="connsiteY6" fmla="*/ 0 h 1092782"/>
                        <a:gd name="connsiteX7" fmla="*/ 3578650 w 11227134"/>
                        <a:gd name="connsiteY7" fmla="*/ 0 h 1092782"/>
                        <a:gd name="connsiteX8" fmla="*/ 4049588 w 11227134"/>
                        <a:gd name="connsiteY8" fmla="*/ 0 h 1092782"/>
                        <a:gd name="connsiteX9" fmla="*/ 4630993 w 11227134"/>
                        <a:gd name="connsiteY9" fmla="*/ 0 h 1092782"/>
                        <a:gd name="connsiteX10" fmla="*/ 5101931 w 11227134"/>
                        <a:gd name="connsiteY10" fmla="*/ 0 h 1092782"/>
                        <a:gd name="connsiteX11" fmla="*/ 5351935 w 11227134"/>
                        <a:gd name="connsiteY11" fmla="*/ 0 h 1092782"/>
                        <a:gd name="connsiteX12" fmla="*/ 5712406 w 11227134"/>
                        <a:gd name="connsiteY12" fmla="*/ 0 h 1092782"/>
                        <a:gd name="connsiteX13" fmla="*/ 6183344 w 11227134"/>
                        <a:gd name="connsiteY13" fmla="*/ 0 h 1092782"/>
                        <a:gd name="connsiteX14" fmla="*/ 6654282 w 11227134"/>
                        <a:gd name="connsiteY14" fmla="*/ 0 h 1092782"/>
                        <a:gd name="connsiteX15" fmla="*/ 7235687 w 11227134"/>
                        <a:gd name="connsiteY15" fmla="*/ 0 h 1092782"/>
                        <a:gd name="connsiteX16" fmla="*/ 7927559 w 11227134"/>
                        <a:gd name="connsiteY16" fmla="*/ 0 h 1092782"/>
                        <a:gd name="connsiteX17" fmla="*/ 8619431 w 11227134"/>
                        <a:gd name="connsiteY17" fmla="*/ 0 h 1092782"/>
                        <a:gd name="connsiteX18" fmla="*/ 9311302 w 11227134"/>
                        <a:gd name="connsiteY18" fmla="*/ 0 h 1092782"/>
                        <a:gd name="connsiteX19" fmla="*/ 9561307 w 11227134"/>
                        <a:gd name="connsiteY19" fmla="*/ 0 h 1092782"/>
                        <a:gd name="connsiteX20" fmla="*/ 10142712 w 11227134"/>
                        <a:gd name="connsiteY20" fmla="*/ 0 h 1092782"/>
                        <a:gd name="connsiteX21" fmla="*/ 11136914 w 11227134"/>
                        <a:gd name="connsiteY21" fmla="*/ 0 h 1092782"/>
                        <a:gd name="connsiteX22" fmla="*/ 11227134 w 11227134"/>
                        <a:gd name="connsiteY22" fmla="*/ 90220 h 1092782"/>
                        <a:gd name="connsiteX23" fmla="*/ 11227134 w 11227134"/>
                        <a:gd name="connsiteY23" fmla="*/ 537268 h 1092782"/>
                        <a:gd name="connsiteX24" fmla="*/ 11227134 w 11227134"/>
                        <a:gd name="connsiteY24" fmla="*/ 1002562 h 1092782"/>
                        <a:gd name="connsiteX25" fmla="*/ 11136914 w 11227134"/>
                        <a:gd name="connsiteY25" fmla="*/ 1092782 h 1092782"/>
                        <a:gd name="connsiteX26" fmla="*/ 10555509 w 11227134"/>
                        <a:gd name="connsiteY26" fmla="*/ 1092782 h 1092782"/>
                        <a:gd name="connsiteX27" fmla="*/ 9974104 w 11227134"/>
                        <a:gd name="connsiteY27" fmla="*/ 1092782 h 1092782"/>
                        <a:gd name="connsiteX28" fmla="*/ 9392699 w 11227134"/>
                        <a:gd name="connsiteY28" fmla="*/ 1092782 h 1092782"/>
                        <a:gd name="connsiteX29" fmla="*/ 8811294 w 11227134"/>
                        <a:gd name="connsiteY29" fmla="*/ 1092782 h 1092782"/>
                        <a:gd name="connsiteX30" fmla="*/ 8008955 w 11227134"/>
                        <a:gd name="connsiteY30" fmla="*/ 1092782 h 1092782"/>
                        <a:gd name="connsiteX31" fmla="*/ 7427550 w 11227134"/>
                        <a:gd name="connsiteY31" fmla="*/ 1092782 h 1092782"/>
                        <a:gd name="connsiteX32" fmla="*/ 6625212 w 11227134"/>
                        <a:gd name="connsiteY32" fmla="*/ 1092782 h 1092782"/>
                        <a:gd name="connsiteX33" fmla="*/ 6264741 w 11227134"/>
                        <a:gd name="connsiteY33" fmla="*/ 1092782 h 1092782"/>
                        <a:gd name="connsiteX34" fmla="*/ 5572869 w 11227134"/>
                        <a:gd name="connsiteY34" fmla="*/ 1092782 h 1092782"/>
                        <a:gd name="connsiteX35" fmla="*/ 5212398 w 11227134"/>
                        <a:gd name="connsiteY35" fmla="*/ 1092782 h 1092782"/>
                        <a:gd name="connsiteX36" fmla="*/ 4851927 w 11227134"/>
                        <a:gd name="connsiteY36" fmla="*/ 1092782 h 1092782"/>
                        <a:gd name="connsiteX37" fmla="*/ 4160055 w 11227134"/>
                        <a:gd name="connsiteY37" fmla="*/ 1092782 h 1092782"/>
                        <a:gd name="connsiteX38" fmla="*/ 3689117 w 11227134"/>
                        <a:gd name="connsiteY38" fmla="*/ 1092782 h 1092782"/>
                        <a:gd name="connsiteX39" fmla="*/ 3328646 w 11227134"/>
                        <a:gd name="connsiteY39" fmla="*/ 1092782 h 1092782"/>
                        <a:gd name="connsiteX40" fmla="*/ 2747241 w 11227134"/>
                        <a:gd name="connsiteY40" fmla="*/ 1092782 h 1092782"/>
                        <a:gd name="connsiteX41" fmla="*/ 2165836 w 11227134"/>
                        <a:gd name="connsiteY41" fmla="*/ 1092782 h 1092782"/>
                        <a:gd name="connsiteX42" fmla="*/ 1805365 w 11227134"/>
                        <a:gd name="connsiteY42" fmla="*/ 1092782 h 1092782"/>
                        <a:gd name="connsiteX43" fmla="*/ 1223960 w 11227134"/>
                        <a:gd name="connsiteY43" fmla="*/ 1092782 h 1092782"/>
                        <a:gd name="connsiteX44" fmla="*/ 90220 w 11227134"/>
                        <a:gd name="connsiteY44" fmla="*/ 1092782 h 1092782"/>
                        <a:gd name="connsiteX45" fmla="*/ 0 w 11227134"/>
                        <a:gd name="connsiteY45" fmla="*/ 1002562 h 1092782"/>
                        <a:gd name="connsiteX46" fmla="*/ 0 w 11227134"/>
                        <a:gd name="connsiteY46" fmla="*/ 555514 h 1092782"/>
                        <a:gd name="connsiteX47" fmla="*/ 0 w 11227134"/>
                        <a:gd name="connsiteY47" fmla="*/ 90220 h 109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227134" h="1092782" fill="none" extrusionOk="0">
                          <a:moveTo>
                            <a:pt x="0" y="90220"/>
                          </a:moveTo>
                          <a:cubicBezTo>
                            <a:pt x="-1280" y="46473"/>
                            <a:pt x="47884" y="239"/>
                            <a:pt x="90220" y="0"/>
                          </a:cubicBezTo>
                          <a:cubicBezTo>
                            <a:pt x="342591" y="-6112"/>
                            <a:pt x="581947" y="11799"/>
                            <a:pt x="782092" y="0"/>
                          </a:cubicBezTo>
                          <a:cubicBezTo>
                            <a:pt x="982237" y="-11799"/>
                            <a:pt x="1076577" y="9156"/>
                            <a:pt x="1363497" y="0"/>
                          </a:cubicBezTo>
                          <a:cubicBezTo>
                            <a:pt x="1650418" y="-9156"/>
                            <a:pt x="1509384" y="26022"/>
                            <a:pt x="1613501" y="0"/>
                          </a:cubicBezTo>
                          <a:cubicBezTo>
                            <a:pt x="1717618" y="-26022"/>
                            <a:pt x="2072313" y="59726"/>
                            <a:pt x="2305373" y="0"/>
                          </a:cubicBezTo>
                          <a:cubicBezTo>
                            <a:pt x="2538433" y="-59726"/>
                            <a:pt x="2658583" y="27228"/>
                            <a:pt x="2997245" y="0"/>
                          </a:cubicBezTo>
                          <a:cubicBezTo>
                            <a:pt x="3335907" y="-27228"/>
                            <a:pt x="3409079" y="8853"/>
                            <a:pt x="3578650" y="0"/>
                          </a:cubicBezTo>
                          <a:cubicBezTo>
                            <a:pt x="3748222" y="-8853"/>
                            <a:pt x="3820284" y="52282"/>
                            <a:pt x="4049588" y="0"/>
                          </a:cubicBezTo>
                          <a:cubicBezTo>
                            <a:pt x="4278892" y="-52282"/>
                            <a:pt x="4351891" y="19403"/>
                            <a:pt x="4630993" y="0"/>
                          </a:cubicBezTo>
                          <a:cubicBezTo>
                            <a:pt x="4910096" y="-19403"/>
                            <a:pt x="4997288" y="403"/>
                            <a:pt x="5101931" y="0"/>
                          </a:cubicBezTo>
                          <a:cubicBezTo>
                            <a:pt x="5206574" y="-403"/>
                            <a:pt x="5289575" y="22016"/>
                            <a:pt x="5351935" y="0"/>
                          </a:cubicBezTo>
                          <a:cubicBezTo>
                            <a:pt x="5414295" y="-22016"/>
                            <a:pt x="5619959" y="34591"/>
                            <a:pt x="5712406" y="0"/>
                          </a:cubicBezTo>
                          <a:cubicBezTo>
                            <a:pt x="5804853" y="-34591"/>
                            <a:pt x="6044107" y="55389"/>
                            <a:pt x="6183344" y="0"/>
                          </a:cubicBezTo>
                          <a:cubicBezTo>
                            <a:pt x="6322581" y="-55389"/>
                            <a:pt x="6504059" y="40139"/>
                            <a:pt x="6654282" y="0"/>
                          </a:cubicBezTo>
                          <a:cubicBezTo>
                            <a:pt x="6804505" y="-40139"/>
                            <a:pt x="6946910" y="50896"/>
                            <a:pt x="7235687" y="0"/>
                          </a:cubicBezTo>
                          <a:cubicBezTo>
                            <a:pt x="7524464" y="-50896"/>
                            <a:pt x="7754849" y="81117"/>
                            <a:pt x="7927559" y="0"/>
                          </a:cubicBezTo>
                          <a:cubicBezTo>
                            <a:pt x="8100269" y="-81117"/>
                            <a:pt x="8377596" y="69158"/>
                            <a:pt x="8619431" y="0"/>
                          </a:cubicBezTo>
                          <a:cubicBezTo>
                            <a:pt x="8861266" y="-69158"/>
                            <a:pt x="9133119" y="55030"/>
                            <a:pt x="9311302" y="0"/>
                          </a:cubicBezTo>
                          <a:cubicBezTo>
                            <a:pt x="9489485" y="-55030"/>
                            <a:pt x="9476955" y="14684"/>
                            <a:pt x="9561307" y="0"/>
                          </a:cubicBezTo>
                          <a:cubicBezTo>
                            <a:pt x="9645660" y="-14684"/>
                            <a:pt x="9934076" y="3257"/>
                            <a:pt x="10142712" y="0"/>
                          </a:cubicBezTo>
                          <a:cubicBezTo>
                            <a:pt x="10351348" y="-3257"/>
                            <a:pt x="10703425" y="93199"/>
                            <a:pt x="11136914" y="0"/>
                          </a:cubicBezTo>
                          <a:cubicBezTo>
                            <a:pt x="11188047" y="3227"/>
                            <a:pt x="11225647" y="40305"/>
                            <a:pt x="11227134" y="90220"/>
                          </a:cubicBezTo>
                          <a:cubicBezTo>
                            <a:pt x="11270417" y="256084"/>
                            <a:pt x="11180787" y="348953"/>
                            <a:pt x="11227134" y="537268"/>
                          </a:cubicBezTo>
                          <a:cubicBezTo>
                            <a:pt x="11273481" y="725583"/>
                            <a:pt x="11218046" y="876688"/>
                            <a:pt x="11227134" y="1002562"/>
                          </a:cubicBezTo>
                          <a:cubicBezTo>
                            <a:pt x="11234550" y="1062826"/>
                            <a:pt x="11180002" y="1090004"/>
                            <a:pt x="11136914" y="1092782"/>
                          </a:cubicBezTo>
                          <a:cubicBezTo>
                            <a:pt x="10987786" y="1110150"/>
                            <a:pt x="10721628" y="1024968"/>
                            <a:pt x="10555509" y="1092782"/>
                          </a:cubicBezTo>
                          <a:cubicBezTo>
                            <a:pt x="10389390" y="1160596"/>
                            <a:pt x="10191536" y="1082570"/>
                            <a:pt x="9974104" y="1092782"/>
                          </a:cubicBezTo>
                          <a:cubicBezTo>
                            <a:pt x="9756673" y="1102994"/>
                            <a:pt x="9509106" y="1054981"/>
                            <a:pt x="9392699" y="1092782"/>
                          </a:cubicBezTo>
                          <a:cubicBezTo>
                            <a:pt x="9276292" y="1130583"/>
                            <a:pt x="8974103" y="1026608"/>
                            <a:pt x="8811294" y="1092782"/>
                          </a:cubicBezTo>
                          <a:cubicBezTo>
                            <a:pt x="8648485" y="1158956"/>
                            <a:pt x="8270516" y="1001844"/>
                            <a:pt x="8008955" y="1092782"/>
                          </a:cubicBezTo>
                          <a:cubicBezTo>
                            <a:pt x="7747394" y="1183720"/>
                            <a:pt x="7580781" y="1040588"/>
                            <a:pt x="7427550" y="1092782"/>
                          </a:cubicBezTo>
                          <a:cubicBezTo>
                            <a:pt x="7274320" y="1144976"/>
                            <a:pt x="6968982" y="1036920"/>
                            <a:pt x="6625212" y="1092782"/>
                          </a:cubicBezTo>
                          <a:cubicBezTo>
                            <a:pt x="6281442" y="1148644"/>
                            <a:pt x="6444747" y="1076421"/>
                            <a:pt x="6264741" y="1092782"/>
                          </a:cubicBezTo>
                          <a:cubicBezTo>
                            <a:pt x="6084735" y="1109143"/>
                            <a:pt x="5789688" y="1048902"/>
                            <a:pt x="5572869" y="1092782"/>
                          </a:cubicBezTo>
                          <a:cubicBezTo>
                            <a:pt x="5356050" y="1136662"/>
                            <a:pt x="5351937" y="1060625"/>
                            <a:pt x="5212398" y="1092782"/>
                          </a:cubicBezTo>
                          <a:cubicBezTo>
                            <a:pt x="5072859" y="1124939"/>
                            <a:pt x="4959128" y="1059347"/>
                            <a:pt x="4851927" y="1092782"/>
                          </a:cubicBezTo>
                          <a:cubicBezTo>
                            <a:pt x="4744726" y="1126217"/>
                            <a:pt x="4437128" y="1042994"/>
                            <a:pt x="4160055" y="1092782"/>
                          </a:cubicBezTo>
                          <a:cubicBezTo>
                            <a:pt x="3882982" y="1142570"/>
                            <a:pt x="3822152" y="1083801"/>
                            <a:pt x="3689117" y="1092782"/>
                          </a:cubicBezTo>
                          <a:cubicBezTo>
                            <a:pt x="3556082" y="1101763"/>
                            <a:pt x="3454488" y="1061909"/>
                            <a:pt x="3328646" y="1092782"/>
                          </a:cubicBezTo>
                          <a:cubicBezTo>
                            <a:pt x="3202804" y="1123655"/>
                            <a:pt x="2881655" y="1057698"/>
                            <a:pt x="2747241" y="1092782"/>
                          </a:cubicBezTo>
                          <a:cubicBezTo>
                            <a:pt x="2612827" y="1127866"/>
                            <a:pt x="2417745" y="1087500"/>
                            <a:pt x="2165836" y="1092782"/>
                          </a:cubicBezTo>
                          <a:cubicBezTo>
                            <a:pt x="1913927" y="1098064"/>
                            <a:pt x="1941463" y="1062254"/>
                            <a:pt x="1805365" y="1092782"/>
                          </a:cubicBezTo>
                          <a:cubicBezTo>
                            <a:pt x="1669267" y="1123310"/>
                            <a:pt x="1400264" y="1025691"/>
                            <a:pt x="1223960" y="1092782"/>
                          </a:cubicBezTo>
                          <a:cubicBezTo>
                            <a:pt x="1047657" y="1159873"/>
                            <a:pt x="525571" y="1016929"/>
                            <a:pt x="90220" y="1092782"/>
                          </a:cubicBezTo>
                          <a:cubicBezTo>
                            <a:pt x="32845" y="1084546"/>
                            <a:pt x="2096" y="1053163"/>
                            <a:pt x="0" y="1002562"/>
                          </a:cubicBezTo>
                          <a:cubicBezTo>
                            <a:pt x="-46374" y="895110"/>
                            <a:pt x="49233" y="762629"/>
                            <a:pt x="0" y="555514"/>
                          </a:cubicBezTo>
                          <a:cubicBezTo>
                            <a:pt x="-49233" y="348399"/>
                            <a:pt x="48395" y="208969"/>
                            <a:pt x="0" y="90220"/>
                          </a:cubicBezTo>
                          <a:close/>
                        </a:path>
                        <a:path w="11227134" h="1092782" stroke="0" extrusionOk="0">
                          <a:moveTo>
                            <a:pt x="0" y="90220"/>
                          </a:moveTo>
                          <a:cubicBezTo>
                            <a:pt x="5737" y="28583"/>
                            <a:pt x="45894" y="6908"/>
                            <a:pt x="90220" y="0"/>
                          </a:cubicBezTo>
                          <a:cubicBezTo>
                            <a:pt x="486906" y="-25377"/>
                            <a:pt x="550245" y="68712"/>
                            <a:pt x="892559" y="0"/>
                          </a:cubicBezTo>
                          <a:cubicBezTo>
                            <a:pt x="1234873" y="-68712"/>
                            <a:pt x="1062228" y="16200"/>
                            <a:pt x="1142563" y="0"/>
                          </a:cubicBezTo>
                          <a:cubicBezTo>
                            <a:pt x="1222898" y="-16200"/>
                            <a:pt x="1361261" y="17323"/>
                            <a:pt x="1503034" y="0"/>
                          </a:cubicBezTo>
                          <a:cubicBezTo>
                            <a:pt x="1644807" y="-17323"/>
                            <a:pt x="1749087" y="22600"/>
                            <a:pt x="1973972" y="0"/>
                          </a:cubicBezTo>
                          <a:cubicBezTo>
                            <a:pt x="2198857" y="-22600"/>
                            <a:pt x="2429264" y="5412"/>
                            <a:pt x="2555377" y="0"/>
                          </a:cubicBezTo>
                          <a:cubicBezTo>
                            <a:pt x="2681491" y="-5412"/>
                            <a:pt x="2962342" y="39582"/>
                            <a:pt x="3136782" y="0"/>
                          </a:cubicBezTo>
                          <a:cubicBezTo>
                            <a:pt x="3311223" y="-39582"/>
                            <a:pt x="3487073" y="16557"/>
                            <a:pt x="3718187" y="0"/>
                          </a:cubicBezTo>
                          <a:cubicBezTo>
                            <a:pt x="3949301" y="-16557"/>
                            <a:pt x="4073573" y="18106"/>
                            <a:pt x="4410059" y="0"/>
                          </a:cubicBezTo>
                          <a:cubicBezTo>
                            <a:pt x="4746545" y="-18106"/>
                            <a:pt x="4653782" y="6315"/>
                            <a:pt x="4880997" y="0"/>
                          </a:cubicBezTo>
                          <a:cubicBezTo>
                            <a:pt x="5108212" y="-6315"/>
                            <a:pt x="5302911" y="15150"/>
                            <a:pt x="5572869" y="0"/>
                          </a:cubicBezTo>
                          <a:cubicBezTo>
                            <a:pt x="5842827" y="-15150"/>
                            <a:pt x="5754575" y="9081"/>
                            <a:pt x="5822873" y="0"/>
                          </a:cubicBezTo>
                          <a:cubicBezTo>
                            <a:pt x="5891171" y="-9081"/>
                            <a:pt x="6417337" y="81346"/>
                            <a:pt x="6625212" y="0"/>
                          </a:cubicBezTo>
                          <a:cubicBezTo>
                            <a:pt x="6833087" y="-81346"/>
                            <a:pt x="7038117" y="80359"/>
                            <a:pt x="7317083" y="0"/>
                          </a:cubicBezTo>
                          <a:cubicBezTo>
                            <a:pt x="7596049" y="-80359"/>
                            <a:pt x="7469858" y="27115"/>
                            <a:pt x="7567088" y="0"/>
                          </a:cubicBezTo>
                          <a:cubicBezTo>
                            <a:pt x="7664319" y="-27115"/>
                            <a:pt x="7763970" y="22138"/>
                            <a:pt x="7817092" y="0"/>
                          </a:cubicBezTo>
                          <a:cubicBezTo>
                            <a:pt x="7870214" y="-22138"/>
                            <a:pt x="8217885" y="33616"/>
                            <a:pt x="8398497" y="0"/>
                          </a:cubicBezTo>
                          <a:cubicBezTo>
                            <a:pt x="8579109" y="-33616"/>
                            <a:pt x="8776104" y="58242"/>
                            <a:pt x="8979902" y="0"/>
                          </a:cubicBezTo>
                          <a:cubicBezTo>
                            <a:pt x="9183700" y="-58242"/>
                            <a:pt x="9362690" y="45729"/>
                            <a:pt x="9561307" y="0"/>
                          </a:cubicBezTo>
                          <a:cubicBezTo>
                            <a:pt x="9759925" y="-45729"/>
                            <a:pt x="9806180" y="5784"/>
                            <a:pt x="10032245" y="0"/>
                          </a:cubicBezTo>
                          <a:cubicBezTo>
                            <a:pt x="10258310" y="-5784"/>
                            <a:pt x="10275781" y="47718"/>
                            <a:pt x="10503183" y="0"/>
                          </a:cubicBezTo>
                          <a:cubicBezTo>
                            <a:pt x="10730585" y="-47718"/>
                            <a:pt x="10930633" y="46641"/>
                            <a:pt x="11136914" y="0"/>
                          </a:cubicBezTo>
                          <a:cubicBezTo>
                            <a:pt x="11187149" y="-4898"/>
                            <a:pt x="11226120" y="39485"/>
                            <a:pt x="11227134" y="90220"/>
                          </a:cubicBezTo>
                          <a:cubicBezTo>
                            <a:pt x="11236825" y="212119"/>
                            <a:pt x="11225232" y="371821"/>
                            <a:pt x="11227134" y="528144"/>
                          </a:cubicBezTo>
                          <a:cubicBezTo>
                            <a:pt x="11229036" y="684467"/>
                            <a:pt x="11216449" y="854440"/>
                            <a:pt x="11227134" y="1002562"/>
                          </a:cubicBezTo>
                          <a:cubicBezTo>
                            <a:pt x="11231817" y="1048343"/>
                            <a:pt x="11177441" y="1092587"/>
                            <a:pt x="11136914" y="1092782"/>
                          </a:cubicBezTo>
                          <a:cubicBezTo>
                            <a:pt x="10797620" y="1145265"/>
                            <a:pt x="10676563" y="1039399"/>
                            <a:pt x="10445042" y="1092782"/>
                          </a:cubicBezTo>
                          <a:cubicBezTo>
                            <a:pt x="10213521" y="1146165"/>
                            <a:pt x="10263261" y="1076678"/>
                            <a:pt x="10084571" y="1092782"/>
                          </a:cubicBezTo>
                          <a:cubicBezTo>
                            <a:pt x="9905881" y="1108886"/>
                            <a:pt x="9800975" y="1073319"/>
                            <a:pt x="9724100" y="1092782"/>
                          </a:cubicBezTo>
                          <a:cubicBezTo>
                            <a:pt x="9647225" y="1112245"/>
                            <a:pt x="9551591" y="1070281"/>
                            <a:pt x="9474096" y="1092782"/>
                          </a:cubicBezTo>
                          <a:cubicBezTo>
                            <a:pt x="9396601" y="1115283"/>
                            <a:pt x="9262383" y="1050977"/>
                            <a:pt x="9113625" y="1092782"/>
                          </a:cubicBezTo>
                          <a:cubicBezTo>
                            <a:pt x="8964867" y="1134587"/>
                            <a:pt x="8730948" y="1069828"/>
                            <a:pt x="8532220" y="1092782"/>
                          </a:cubicBezTo>
                          <a:cubicBezTo>
                            <a:pt x="8333493" y="1115736"/>
                            <a:pt x="8344071" y="1089309"/>
                            <a:pt x="8282216" y="1092782"/>
                          </a:cubicBezTo>
                          <a:cubicBezTo>
                            <a:pt x="8220361" y="1096255"/>
                            <a:pt x="7817944" y="1021314"/>
                            <a:pt x="7590344" y="1092782"/>
                          </a:cubicBezTo>
                          <a:cubicBezTo>
                            <a:pt x="7362744" y="1164250"/>
                            <a:pt x="7324534" y="1054377"/>
                            <a:pt x="7229873" y="1092782"/>
                          </a:cubicBezTo>
                          <a:cubicBezTo>
                            <a:pt x="7135212" y="1131187"/>
                            <a:pt x="7103365" y="1065876"/>
                            <a:pt x="6979869" y="1092782"/>
                          </a:cubicBezTo>
                          <a:cubicBezTo>
                            <a:pt x="6856373" y="1119688"/>
                            <a:pt x="6472967" y="1027943"/>
                            <a:pt x="6177530" y="1092782"/>
                          </a:cubicBezTo>
                          <a:cubicBezTo>
                            <a:pt x="5882093" y="1157621"/>
                            <a:pt x="6016686" y="1086554"/>
                            <a:pt x="5927526" y="1092782"/>
                          </a:cubicBezTo>
                          <a:cubicBezTo>
                            <a:pt x="5838366" y="1099010"/>
                            <a:pt x="5436733" y="1060618"/>
                            <a:pt x="5125187" y="1092782"/>
                          </a:cubicBezTo>
                          <a:cubicBezTo>
                            <a:pt x="4813641" y="1124946"/>
                            <a:pt x="4900310" y="1065148"/>
                            <a:pt x="4764716" y="1092782"/>
                          </a:cubicBezTo>
                          <a:cubicBezTo>
                            <a:pt x="4629122" y="1120416"/>
                            <a:pt x="4574682" y="1073065"/>
                            <a:pt x="4514712" y="1092782"/>
                          </a:cubicBezTo>
                          <a:cubicBezTo>
                            <a:pt x="4454742" y="1112499"/>
                            <a:pt x="4333107" y="1075542"/>
                            <a:pt x="4264708" y="1092782"/>
                          </a:cubicBezTo>
                          <a:cubicBezTo>
                            <a:pt x="4196309" y="1110022"/>
                            <a:pt x="3916377" y="1021690"/>
                            <a:pt x="3572836" y="1092782"/>
                          </a:cubicBezTo>
                          <a:cubicBezTo>
                            <a:pt x="3229295" y="1163874"/>
                            <a:pt x="3144894" y="1005820"/>
                            <a:pt x="2770497" y="1092782"/>
                          </a:cubicBezTo>
                          <a:cubicBezTo>
                            <a:pt x="2396100" y="1179744"/>
                            <a:pt x="2355167" y="1064255"/>
                            <a:pt x="2189092" y="1092782"/>
                          </a:cubicBezTo>
                          <a:cubicBezTo>
                            <a:pt x="2023018" y="1121309"/>
                            <a:pt x="2062983" y="1068926"/>
                            <a:pt x="1939088" y="1092782"/>
                          </a:cubicBezTo>
                          <a:cubicBezTo>
                            <a:pt x="1815193" y="1116638"/>
                            <a:pt x="1594692" y="1063490"/>
                            <a:pt x="1468150" y="1092782"/>
                          </a:cubicBezTo>
                          <a:cubicBezTo>
                            <a:pt x="1341608" y="1122074"/>
                            <a:pt x="836307" y="1080548"/>
                            <a:pt x="665811" y="1092782"/>
                          </a:cubicBezTo>
                          <a:cubicBezTo>
                            <a:pt x="495315" y="1105016"/>
                            <a:pt x="321874" y="1037716"/>
                            <a:pt x="90220" y="1092782"/>
                          </a:cubicBezTo>
                          <a:cubicBezTo>
                            <a:pt x="34343" y="1086048"/>
                            <a:pt x="415" y="1041771"/>
                            <a:pt x="0" y="1002562"/>
                          </a:cubicBezTo>
                          <a:cubicBezTo>
                            <a:pt x="-34672" y="879441"/>
                            <a:pt x="10200" y="750247"/>
                            <a:pt x="0" y="564638"/>
                          </a:cubicBezTo>
                          <a:cubicBezTo>
                            <a:pt x="-10200" y="379029"/>
                            <a:pt x="53871" y="309329"/>
                            <a:pt x="0" y="9022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83D818E-FE6B-A4BB-03A5-4796AADC1A0A}"/>
                </a:ext>
              </a:extLst>
            </p:cNvPr>
            <p:cNvSpPr txBox="1"/>
            <p:nvPr/>
          </p:nvSpPr>
          <p:spPr>
            <a:xfrm>
              <a:off x="866840" y="5378478"/>
              <a:ext cx="104583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Trên</a:t>
              </a:r>
              <a:r>
                <a:rPr kumimoji="0" lang="vi-VN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đường về, hai bạn bị lạc đường.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9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AE1416A-FC02-A0EC-EBCB-1C262133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b="60724"/>
          <a:stretch/>
        </p:blipFill>
        <p:spPr bwMode="auto">
          <a:xfrm>
            <a:off x="706653" y="782586"/>
            <a:ext cx="11002913" cy="461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9FA0FEF7-6E85-263D-036D-9F1552166239}"/>
              </a:ext>
            </a:extLst>
          </p:cNvPr>
          <p:cNvSpPr txBox="1"/>
          <p:nvPr/>
        </p:nvSpPr>
        <p:spPr>
          <a:xfrm>
            <a:off x="0" y="152371"/>
            <a:ext cx="1263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đã nói gì khi gặp cô hươu?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CE1C9C-56B2-3F2D-029A-BB7D9D2EB868}"/>
              </a:ext>
            </a:extLst>
          </p:cNvPr>
          <p:cNvGrpSpPr/>
          <p:nvPr/>
        </p:nvGrpSpPr>
        <p:grpSpPr>
          <a:xfrm>
            <a:off x="482432" y="5403549"/>
            <a:ext cx="11227134" cy="1446550"/>
            <a:chOff x="482432" y="5403549"/>
            <a:chExt cx="11227134" cy="14465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5A4FC2-0873-1A51-9DC6-C11CFA7738F7}"/>
                </a:ext>
              </a:extLst>
            </p:cNvPr>
            <p:cNvSpPr/>
            <p:nvPr/>
          </p:nvSpPr>
          <p:spPr>
            <a:xfrm>
              <a:off x="482432" y="5544273"/>
              <a:ext cx="11227134" cy="1183893"/>
            </a:xfrm>
            <a:custGeom>
              <a:avLst/>
              <a:gdLst>
                <a:gd name="connsiteX0" fmla="*/ 0 w 11227134"/>
                <a:gd name="connsiteY0" fmla="*/ 97742 h 1183893"/>
                <a:gd name="connsiteX1" fmla="*/ 97742 w 11227134"/>
                <a:gd name="connsiteY1" fmla="*/ 0 h 1183893"/>
                <a:gd name="connsiteX2" fmla="*/ 788672 w 11227134"/>
                <a:gd name="connsiteY2" fmla="*/ 0 h 1183893"/>
                <a:gd name="connsiteX3" fmla="*/ 1369285 w 11227134"/>
                <a:gd name="connsiteY3" fmla="*/ 0 h 1183893"/>
                <a:gd name="connsiteX4" fmla="*/ 1618948 w 11227134"/>
                <a:gd name="connsiteY4" fmla="*/ 0 h 1183893"/>
                <a:gd name="connsiteX5" fmla="*/ 2309878 w 11227134"/>
                <a:gd name="connsiteY5" fmla="*/ 0 h 1183893"/>
                <a:gd name="connsiteX6" fmla="*/ 3000808 w 11227134"/>
                <a:gd name="connsiteY6" fmla="*/ 0 h 1183893"/>
                <a:gd name="connsiteX7" fmla="*/ 3581421 w 11227134"/>
                <a:gd name="connsiteY7" fmla="*/ 0 h 1183893"/>
                <a:gd name="connsiteX8" fmla="*/ 4051718 w 11227134"/>
                <a:gd name="connsiteY8" fmla="*/ 0 h 1183893"/>
                <a:gd name="connsiteX9" fmla="*/ 4632331 w 11227134"/>
                <a:gd name="connsiteY9" fmla="*/ 0 h 1183893"/>
                <a:gd name="connsiteX10" fmla="*/ 5102627 w 11227134"/>
                <a:gd name="connsiteY10" fmla="*/ 0 h 1183893"/>
                <a:gd name="connsiteX11" fmla="*/ 5352291 w 11227134"/>
                <a:gd name="connsiteY11" fmla="*/ 0 h 1183893"/>
                <a:gd name="connsiteX12" fmla="*/ 5712271 w 11227134"/>
                <a:gd name="connsiteY12" fmla="*/ 0 h 1183893"/>
                <a:gd name="connsiteX13" fmla="*/ 6182568 w 11227134"/>
                <a:gd name="connsiteY13" fmla="*/ 0 h 1183893"/>
                <a:gd name="connsiteX14" fmla="*/ 6652865 w 11227134"/>
                <a:gd name="connsiteY14" fmla="*/ 0 h 1183893"/>
                <a:gd name="connsiteX15" fmla="*/ 7233478 w 11227134"/>
                <a:gd name="connsiteY15" fmla="*/ 0 h 1183893"/>
                <a:gd name="connsiteX16" fmla="*/ 7924407 w 11227134"/>
                <a:gd name="connsiteY16" fmla="*/ 0 h 1183893"/>
                <a:gd name="connsiteX17" fmla="*/ 8615337 w 11227134"/>
                <a:gd name="connsiteY17" fmla="*/ 0 h 1183893"/>
                <a:gd name="connsiteX18" fmla="*/ 9306267 w 11227134"/>
                <a:gd name="connsiteY18" fmla="*/ 0 h 1183893"/>
                <a:gd name="connsiteX19" fmla="*/ 9555930 w 11227134"/>
                <a:gd name="connsiteY19" fmla="*/ 0 h 1183893"/>
                <a:gd name="connsiteX20" fmla="*/ 10136543 w 11227134"/>
                <a:gd name="connsiteY20" fmla="*/ 0 h 1183893"/>
                <a:gd name="connsiteX21" fmla="*/ 11129392 w 11227134"/>
                <a:gd name="connsiteY21" fmla="*/ 0 h 1183893"/>
                <a:gd name="connsiteX22" fmla="*/ 11227134 w 11227134"/>
                <a:gd name="connsiteY22" fmla="*/ 97742 h 1183893"/>
                <a:gd name="connsiteX23" fmla="*/ 11227134 w 11227134"/>
                <a:gd name="connsiteY23" fmla="*/ 582062 h 1183893"/>
                <a:gd name="connsiteX24" fmla="*/ 11227134 w 11227134"/>
                <a:gd name="connsiteY24" fmla="*/ 1086151 h 1183893"/>
                <a:gd name="connsiteX25" fmla="*/ 11129392 w 11227134"/>
                <a:gd name="connsiteY25" fmla="*/ 1183893 h 1183893"/>
                <a:gd name="connsiteX26" fmla="*/ 10548779 w 11227134"/>
                <a:gd name="connsiteY26" fmla="*/ 1183893 h 1183893"/>
                <a:gd name="connsiteX27" fmla="*/ 9968166 w 11227134"/>
                <a:gd name="connsiteY27" fmla="*/ 1183893 h 1183893"/>
                <a:gd name="connsiteX28" fmla="*/ 9387553 w 11227134"/>
                <a:gd name="connsiteY28" fmla="*/ 1183893 h 1183893"/>
                <a:gd name="connsiteX29" fmla="*/ 8806939 w 11227134"/>
                <a:gd name="connsiteY29" fmla="*/ 1183893 h 1183893"/>
                <a:gd name="connsiteX30" fmla="*/ 8005693 w 11227134"/>
                <a:gd name="connsiteY30" fmla="*/ 1183893 h 1183893"/>
                <a:gd name="connsiteX31" fmla="*/ 7425080 w 11227134"/>
                <a:gd name="connsiteY31" fmla="*/ 1183893 h 1183893"/>
                <a:gd name="connsiteX32" fmla="*/ 6623834 w 11227134"/>
                <a:gd name="connsiteY32" fmla="*/ 1183893 h 1183893"/>
                <a:gd name="connsiteX33" fmla="*/ 6263854 w 11227134"/>
                <a:gd name="connsiteY33" fmla="*/ 1183893 h 1183893"/>
                <a:gd name="connsiteX34" fmla="*/ 5572924 w 11227134"/>
                <a:gd name="connsiteY34" fmla="*/ 1183893 h 1183893"/>
                <a:gd name="connsiteX35" fmla="*/ 5212944 w 11227134"/>
                <a:gd name="connsiteY35" fmla="*/ 1183893 h 1183893"/>
                <a:gd name="connsiteX36" fmla="*/ 4852964 w 11227134"/>
                <a:gd name="connsiteY36" fmla="*/ 1183893 h 1183893"/>
                <a:gd name="connsiteX37" fmla="*/ 4162034 w 11227134"/>
                <a:gd name="connsiteY37" fmla="*/ 1183893 h 1183893"/>
                <a:gd name="connsiteX38" fmla="*/ 3691737 w 11227134"/>
                <a:gd name="connsiteY38" fmla="*/ 1183893 h 1183893"/>
                <a:gd name="connsiteX39" fmla="*/ 3331757 w 11227134"/>
                <a:gd name="connsiteY39" fmla="*/ 1183893 h 1183893"/>
                <a:gd name="connsiteX40" fmla="*/ 2751144 w 11227134"/>
                <a:gd name="connsiteY40" fmla="*/ 1183893 h 1183893"/>
                <a:gd name="connsiteX41" fmla="*/ 2170531 w 11227134"/>
                <a:gd name="connsiteY41" fmla="*/ 1183893 h 1183893"/>
                <a:gd name="connsiteX42" fmla="*/ 1810551 w 11227134"/>
                <a:gd name="connsiteY42" fmla="*/ 1183893 h 1183893"/>
                <a:gd name="connsiteX43" fmla="*/ 1229938 w 11227134"/>
                <a:gd name="connsiteY43" fmla="*/ 1183893 h 1183893"/>
                <a:gd name="connsiteX44" fmla="*/ 97742 w 11227134"/>
                <a:gd name="connsiteY44" fmla="*/ 1183893 h 1183893"/>
                <a:gd name="connsiteX45" fmla="*/ 0 w 11227134"/>
                <a:gd name="connsiteY45" fmla="*/ 1086151 h 1183893"/>
                <a:gd name="connsiteX46" fmla="*/ 0 w 11227134"/>
                <a:gd name="connsiteY46" fmla="*/ 601831 h 1183893"/>
                <a:gd name="connsiteX47" fmla="*/ 0 w 11227134"/>
                <a:gd name="connsiteY47" fmla="*/ 97742 h 1183893"/>
                <a:gd name="connsiteX0" fmla="*/ 0 w 11227134"/>
                <a:gd name="connsiteY0" fmla="*/ 97742 h 1183893"/>
                <a:gd name="connsiteX1" fmla="*/ 97742 w 11227134"/>
                <a:gd name="connsiteY1" fmla="*/ 0 h 1183893"/>
                <a:gd name="connsiteX2" fmla="*/ 898988 w 11227134"/>
                <a:gd name="connsiteY2" fmla="*/ 0 h 1183893"/>
                <a:gd name="connsiteX3" fmla="*/ 1148652 w 11227134"/>
                <a:gd name="connsiteY3" fmla="*/ 0 h 1183893"/>
                <a:gd name="connsiteX4" fmla="*/ 1508632 w 11227134"/>
                <a:gd name="connsiteY4" fmla="*/ 0 h 1183893"/>
                <a:gd name="connsiteX5" fmla="*/ 1978929 w 11227134"/>
                <a:gd name="connsiteY5" fmla="*/ 0 h 1183893"/>
                <a:gd name="connsiteX6" fmla="*/ 2559542 w 11227134"/>
                <a:gd name="connsiteY6" fmla="*/ 0 h 1183893"/>
                <a:gd name="connsiteX7" fmla="*/ 3140155 w 11227134"/>
                <a:gd name="connsiteY7" fmla="*/ 0 h 1183893"/>
                <a:gd name="connsiteX8" fmla="*/ 3720768 w 11227134"/>
                <a:gd name="connsiteY8" fmla="*/ 0 h 1183893"/>
                <a:gd name="connsiteX9" fmla="*/ 4411698 w 11227134"/>
                <a:gd name="connsiteY9" fmla="*/ 0 h 1183893"/>
                <a:gd name="connsiteX10" fmla="*/ 4881994 w 11227134"/>
                <a:gd name="connsiteY10" fmla="*/ 0 h 1183893"/>
                <a:gd name="connsiteX11" fmla="*/ 5572924 w 11227134"/>
                <a:gd name="connsiteY11" fmla="*/ 0 h 1183893"/>
                <a:gd name="connsiteX12" fmla="*/ 5822588 w 11227134"/>
                <a:gd name="connsiteY12" fmla="*/ 0 h 1183893"/>
                <a:gd name="connsiteX13" fmla="*/ 6623834 w 11227134"/>
                <a:gd name="connsiteY13" fmla="*/ 0 h 1183893"/>
                <a:gd name="connsiteX14" fmla="*/ 7314764 w 11227134"/>
                <a:gd name="connsiteY14" fmla="*/ 0 h 1183893"/>
                <a:gd name="connsiteX15" fmla="*/ 7564427 w 11227134"/>
                <a:gd name="connsiteY15" fmla="*/ 0 h 1183893"/>
                <a:gd name="connsiteX16" fmla="*/ 7814091 w 11227134"/>
                <a:gd name="connsiteY16" fmla="*/ 0 h 1183893"/>
                <a:gd name="connsiteX17" fmla="*/ 8394704 w 11227134"/>
                <a:gd name="connsiteY17" fmla="*/ 0 h 1183893"/>
                <a:gd name="connsiteX18" fmla="*/ 8975317 w 11227134"/>
                <a:gd name="connsiteY18" fmla="*/ 0 h 1183893"/>
                <a:gd name="connsiteX19" fmla="*/ 9555930 w 11227134"/>
                <a:gd name="connsiteY19" fmla="*/ 0 h 1183893"/>
                <a:gd name="connsiteX20" fmla="*/ 10026227 w 11227134"/>
                <a:gd name="connsiteY20" fmla="*/ 0 h 1183893"/>
                <a:gd name="connsiteX21" fmla="*/ 10496524 w 11227134"/>
                <a:gd name="connsiteY21" fmla="*/ 0 h 1183893"/>
                <a:gd name="connsiteX22" fmla="*/ 11129392 w 11227134"/>
                <a:gd name="connsiteY22" fmla="*/ 0 h 1183893"/>
                <a:gd name="connsiteX23" fmla="*/ 11227134 w 11227134"/>
                <a:gd name="connsiteY23" fmla="*/ 97742 h 1183893"/>
                <a:gd name="connsiteX24" fmla="*/ 11227134 w 11227134"/>
                <a:gd name="connsiteY24" fmla="*/ 572178 h 1183893"/>
                <a:gd name="connsiteX25" fmla="*/ 11227134 w 11227134"/>
                <a:gd name="connsiteY25" fmla="*/ 1086151 h 1183893"/>
                <a:gd name="connsiteX26" fmla="*/ 11129392 w 11227134"/>
                <a:gd name="connsiteY26" fmla="*/ 1183893 h 1183893"/>
                <a:gd name="connsiteX27" fmla="*/ 10438462 w 11227134"/>
                <a:gd name="connsiteY27" fmla="*/ 1183893 h 1183893"/>
                <a:gd name="connsiteX28" fmla="*/ 10078482 w 11227134"/>
                <a:gd name="connsiteY28" fmla="*/ 1183893 h 1183893"/>
                <a:gd name="connsiteX29" fmla="*/ 9718502 w 11227134"/>
                <a:gd name="connsiteY29" fmla="*/ 1183893 h 1183893"/>
                <a:gd name="connsiteX30" fmla="*/ 9468838 w 11227134"/>
                <a:gd name="connsiteY30" fmla="*/ 1183893 h 1183893"/>
                <a:gd name="connsiteX31" fmla="*/ 9108858 w 11227134"/>
                <a:gd name="connsiteY31" fmla="*/ 1183893 h 1183893"/>
                <a:gd name="connsiteX32" fmla="*/ 8528245 w 11227134"/>
                <a:gd name="connsiteY32" fmla="*/ 1183893 h 1183893"/>
                <a:gd name="connsiteX33" fmla="*/ 8278581 w 11227134"/>
                <a:gd name="connsiteY33" fmla="*/ 1183893 h 1183893"/>
                <a:gd name="connsiteX34" fmla="*/ 7587652 w 11227134"/>
                <a:gd name="connsiteY34" fmla="*/ 1183893 h 1183893"/>
                <a:gd name="connsiteX35" fmla="*/ 7227672 w 11227134"/>
                <a:gd name="connsiteY35" fmla="*/ 1183893 h 1183893"/>
                <a:gd name="connsiteX36" fmla="*/ 6978008 w 11227134"/>
                <a:gd name="connsiteY36" fmla="*/ 1183893 h 1183893"/>
                <a:gd name="connsiteX37" fmla="*/ 6176762 w 11227134"/>
                <a:gd name="connsiteY37" fmla="*/ 1183893 h 1183893"/>
                <a:gd name="connsiteX38" fmla="*/ 5927098 w 11227134"/>
                <a:gd name="connsiteY38" fmla="*/ 1183893 h 1183893"/>
                <a:gd name="connsiteX39" fmla="*/ 5125852 w 11227134"/>
                <a:gd name="connsiteY39" fmla="*/ 1183893 h 1183893"/>
                <a:gd name="connsiteX40" fmla="*/ 4765872 w 11227134"/>
                <a:gd name="connsiteY40" fmla="*/ 1183893 h 1183893"/>
                <a:gd name="connsiteX41" fmla="*/ 4516208 w 11227134"/>
                <a:gd name="connsiteY41" fmla="*/ 1183893 h 1183893"/>
                <a:gd name="connsiteX42" fmla="*/ 4266544 w 11227134"/>
                <a:gd name="connsiteY42" fmla="*/ 1183893 h 1183893"/>
                <a:gd name="connsiteX43" fmla="*/ 3575615 w 11227134"/>
                <a:gd name="connsiteY43" fmla="*/ 1183893 h 1183893"/>
                <a:gd name="connsiteX44" fmla="*/ 2774369 w 11227134"/>
                <a:gd name="connsiteY44" fmla="*/ 1183893 h 1183893"/>
                <a:gd name="connsiteX45" fmla="*/ 2193756 w 11227134"/>
                <a:gd name="connsiteY45" fmla="*/ 1183893 h 1183893"/>
                <a:gd name="connsiteX46" fmla="*/ 1944092 w 11227134"/>
                <a:gd name="connsiteY46" fmla="*/ 1183893 h 1183893"/>
                <a:gd name="connsiteX47" fmla="*/ 1473795 w 11227134"/>
                <a:gd name="connsiteY47" fmla="*/ 1183893 h 1183893"/>
                <a:gd name="connsiteX48" fmla="*/ 672549 w 11227134"/>
                <a:gd name="connsiteY48" fmla="*/ 1183893 h 1183893"/>
                <a:gd name="connsiteX49" fmla="*/ 97742 w 11227134"/>
                <a:gd name="connsiteY49" fmla="*/ 1183893 h 1183893"/>
                <a:gd name="connsiteX50" fmla="*/ 0 w 11227134"/>
                <a:gd name="connsiteY50" fmla="*/ 1086151 h 1183893"/>
                <a:gd name="connsiteX51" fmla="*/ 0 w 11227134"/>
                <a:gd name="connsiteY51" fmla="*/ 611715 h 1183893"/>
                <a:gd name="connsiteX52" fmla="*/ 0 w 11227134"/>
                <a:gd name="connsiteY52" fmla="*/ 97742 h 1183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227134" h="1183893" fill="none" extrusionOk="0">
                  <a:moveTo>
                    <a:pt x="0" y="97742"/>
                  </a:moveTo>
                  <a:cubicBezTo>
                    <a:pt x="-8105" y="52179"/>
                    <a:pt x="50787" y="3270"/>
                    <a:pt x="97742" y="0"/>
                  </a:cubicBezTo>
                  <a:cubicBezTo>
                    <a:pt x="317853" y="-97611"/>
                    <a:pt x="547420" y="53549"/>
                    <a:pt x="788672" y="0"/>
                  </a:cubicBezTo>
                  <a:cubicBezTo>
                    <a:pt x="1106275" y="-63392"/>
                    <a:pt x="1125281" y="50661"/>
                    <a:pt x="1369285" y="0"/>
                  </a:cubicBezTo>
                  <a:cubicBezTo>
                    <a:pt x="1607870" y="-46893"/>
                    <a:pt x="1568501" y="596"/>
                    <a:pt x="1618948" y="0"/>
                  </a:cubicBezTo>
                  <a:cubicBezTo>
                    <a:pt x="1677966" y="76829"/>
                    <a:pt x="2008142" y="80576"/>
                    <a:pt x="2309878" y="0"/>
                  </a:cubicBezTo>
                  <a:cubicBezTo>
                    <a:pt x="2550866" y="-52834"/>
                    <a:pt x="2739018" y="70479"/>
                    <a:pt x="3000808" y="0"/>
                  </a:cubicBezTo>
                  <a:cubicBezTo>
                    <a:pt x="3259946" y="-16806"/>
                    <a:pt x="3383084" y="65533"/>
                    <a:pt x="3581421" y="0"/>
                  </a:cubicBezTo>
                  <a:cubicBezTo>
                    <a:pt x="3767133" y="-64816"/>
                    <a:pt x="3909633" y="22043"/>
                    <a:pt x="4051718" y="0"/>
                  </a:cubicBezTo>
                  <a:cubicBezTo>
                    <a:pt x="4197553" y="-19076"/>
                    <a:pt x="4355171" y="33166"/>
                    <a:pt x="4632331" y="0"/>
                  </a:cubicBezTo>
                  <a:cubicBezTo>
                    <a:pt x="4886878" y="-17881"/>
                    <a:pt x="4985236" y="15862"/>
                    <a:pt x="5102627" y="0"/>
                  </a:cubicBezTo>
                  <a:cubicBezTo>
                    <a:pt x="5227787" y="-27415"/>
                    <a:pt x="5306810" y="3504"/>
                    <a:pt x="5352291" y="0"/>
                  </a:cubicBezTo>
                  <a:cubicBezTo>
                    <a:pt x="5415816" y="-18181"/>
                    <a:pt x="5603896" y="29269"/>
                    <a:pt x="5712271" y="0"/>
                  </a:cubicBezTo>
                  <a:cubicBezTo>
                    <a:pt x="5808612" y="-13846"/>
                    <a:pt x="6093598" y="62273"/>
                    <a:pt x="6182568" y="0"/>
                  </a:cubicBezTo>
                  <a:cubicBezTo>
                    <a:pt x="6279493" y="-4959"/>
                    <a:pt x="6505793" y="32268"/>
                    <a:pt x="6652865" y="0"/>
                  </a:cubicBezTo>
                  <a:cubicBezTo>
                    <a:pt x="6766497" y="-51963"/>
                    <a:pt x="7056004" y="14967"/>
                    <a:pt x="7233478" y="0"/>
                  </a:cubicBezTo>
                  <a:cubicBezTo>
                    <a:pt x="7391303" y="-16301"/>
                    <a:pt x="7781131" y="76777"/>
                    <a:pt x="7924407" y="0"/>
                  </a:cubicBezTo>
                  <a:cubicBezTo>
                    <a:pt x="8058633" y="-77485"/>
                    <a:pt x="8445593" y="11065"/>
                    <a:pt x="8615337" y="0"/>
                  </a:cubicBezTo>
                  <a:cubicBezTo>
                    <a:pt x="8786951" y="-30893"/>
                    <a:pt x="8947673" y="44554"/>
                    <a:pt x="9306267" y="0"/>
                  </a:cubicBezTo>
                  <a:cubicBezTo>
                    <a:pt x="9643900" y="-39338"/>
                    <a:pt x="9496633" y="25641"/>
                    <a:pt x="9555930" y="0"/>
                  </a:cubicBezTo>
                  <a:cubicBezTo>
                    <a:pt x="9614041" y="20620"/>
                    <a:pt x="10014918" y="20686"/>
                    <a:pt x="10136543" y="0"/>
                  </a:cubicBezTo>
                  <a:cubicBezTo>
                    <a:pt x="10244557" y="13491"/>
                    <a:pt x="10933387" y="42256"/>
                    <a:pt x="11129392" y="0"/>
                  </a:cubicBezTo>
                  <a:cubicBezTo>
                    <a:pt x="11182518" y="596"/>
                    <a:pt x="11215586" y="45698"/>
                    <a:pt x="11227134" y="97742"/>
                  </a:cubicBezTo>
                  <a:cubicBezTo>
                    <a:pt x="11236919" y="210832"/>
                    <a:pt x="11212833" y="385149"/>
                    <a:pt x="11227134" y="582062"/>
                  </a:cubicBezTo>
                  <a:cubicBezTo>
                    <a:pt x="11230710" y="756566"/>
                    <a:pt x="11201629" y="836232"/>
                    <a:pt x="11227134" y="1086151"/>
                  </a:cubicBezTo>
                  <a:cubicBezTo>
                    <a:pt x="11228474" y="1144195"/>
                    <a:pt x="11179124" y="1184923"/>
                    <a:pt x="11129392" y="1183893"/>
                  </a:cubicBezTo>
                  <a:cubicBezTo>
                    <a:pt x="10982852" y="1219593"/>
                    <a:pt x="10675694" y="1131789"/>
                    <a:pt x="10548779" y="1183893"/>
                  </a:cubicBezTo>
                  <a:cubicBezTo>
                    <a:pt x="10406242" y="1258714"/>
                    <a:pt x="10092728" y="1127955"/>
                    <a:pt x="9968166" y="1183893"/>
                  </a:cubicBezTo>
                  <a:cubicBezTo>
                    <a:pt x="9863042" y="1265441"/>
                    <a:pt x="9549137" y="1186177"/>
                    <a:pt x="9387553" y="1183893"/>
                  </a:cubicBezTo>
                  <a:cubicBezTo>
                    <a:pt x="9177781" y="1187261"/>
                    <a:pt x="9067471" y="1129120"/>
                    <a:pt x="8806939" y="1183893"/>
                  </a:cubicBezTo>
                  <a:cubicBezTo>
                    <a:pt x="8538118" y="1252121"/>
                    <a:pt x="8176006" y="1139832"/>
                    <a:pt x="8005693" y="1183893"/>
                  </a:cubicBezTo>
                  <a:cubicBezTo>
                    <a:pt x="7810461" y="1266626"/>
                    <a:pt x="7594302" y="1150417"/>
                    <a:pt x="7425080" y="1183893"/>
                  </a:cubicBezTo>
                  <a:cubicBezTo>
                    <a:pt x="7237222" y="1247926"/>
                    <a:pt x="6802118" y="1124366"/>
                    <a:pt x="6623834" y="1183893"/>
                  </a:cubicBezTo>
                  <a:cubicBezTo>
                    <a:pt x="6382844" y="1249998"/>
                    <a:pt x="6411552" y="1160142"/>
                    <a:pt x="6263854" y="1183893"/>
                  </a:cubicBezTo>
                  <a:cubicBezTo>
                    <a:pt x="6090785" y="1212496"/>
                    <a:pt x="5805334" y="1118663"/>
                    <a:pt x="5572924" y="1183893"/>
                  </a:cubicBezTo>
                  <a:cubicBezTo>
                    <a:pt x="5325668" y="1269756"/>
                    <a:pt x="5342146" y="1126317"/>
                    <a:pt x="5212944" y="1183893"/>
                  </a:cubicBezTo>
                  <a:cubicBezTo>
                    <a:pt x="5086539" y="1225167"/>
                    <a:pt x="4960451" y="1164372"/>
                    <a:pt x="4852964" y="1183893"/>
                  </a:cubicBezTo>
                  <a:cubicBezTo>
                    <a:pt x="4777173" y="1173586"/>
                    <a:pt x="4386794" y="1170521"/>
                    <a:pt x="4162034" y="1183893"/>
                  </a:cubicBezTo>
                  <a:cubicBezTo>
                    <a:pt x="3953961" y="1186188"/>
                    <a:pt x="3911591" y="1132479"/>
                    <a:pt x="3691737" y="1183893"/>
                  </a:cubicBezTo>
                  <a:cubicBezTo>
                    <a:pt x="3470569" y="1215016"/>
                    <a:pt x="3447915" y="1177621"/>
                    <a:pt x="3331757" y="1183893"/>
                  </a:cubicBezTo>
                  <a:cubicBezTo>
                    <a:pt x="3225914" y="1190995"/>
                    <a:pt x="2953952" y="1169592"/>
                    <a:pt x="2751144" y="1183893"/>
                  </a:cubicBezTo>
                  <a:cubicBezTo>
                    <a:pt x="2622676" y="1203802"/>
                    <a:pt x="2411635" y="1193455"/>
                    <a:pt x="2170531" y="1183893"/>
                  </a:cubicBezTo>
                  <a:cubicBezTo>
                    <a:pt x="1918423" y="1195599"/>
                    <a:pt x="1897217" y="1156928"/>
                    <a:pt x="1810551" y="1183893"/>
                  </a:cubicBezTo>
                  <a:cubicBezTo>
                    <a:pt x="1778618" y="1184929"/>
                    <a:pt x="1488487" y="1124501"/>
                    <a:pt x="1229938" y="1183893"/>
                  </a:cubicBezTo>
                  <a:cubicBezTo>
                    <a:pt x="1018609" y="1185457"/>
                    <a:pt x="401230" y="1007518"/>
                    <a:pt x="97742" y="1183893"/>
                  </a:cubicBezTo>
                  <a:cubicBezTo>
                    <a:pt x="40339" y="1176157"/>
                    <a:pt x="11468" y="1145605"/>
                    <a:pt x="0" y="1086151"/>
                  </a:cubicBezTo>
                  <a:cubicBezTo>
                    <a:pt x="-21223" y="928338"/>
                    <a:pt x="-7913" y="840409"/>
                    <a:pt x="0" y="601831"/>
                  </a:cubicBezTo>
                  <a:cubicBezTo>
                    <a:pt x="15191" y="403246"/>
                    <a:pt x="45174" y="280623"/>
                    <a:pt x="0" y="97742"/>
                  </a:cubicBezTo>
                  <a:close/>
                </a:path>
                <a:path w="11227134" h="1183893" stroke="0" extrusionOk="0">
                  <a:moveTo>
                    <a:pt x="0" y="97742"/>
                  </a:moveTo>
                  <a:cubicBezTo>
                    <a:pt x="10672" y="37461"/>
                    <a:pt x="49357" y="10173"/>
                    <a:pt x="97742" y="0"/>
                  </a:cubicBezTo>
                  <a:cubicBezTo>
                    <a:pt x="324744" y="-37120"/>
                    <a:pt x="524203" y="42772"/>
                    <a:pt x="898988" y="0"/>
                  </a:cubicBezTo>
                  <a:cubicBezTo>
                    <a:pt x="1244190" y="-42632"/>
                    <a:pt x="1043540" y="19086"/>
                    <a:pt x="1148652" y="0"/>
                  </a:cubicBezTo>
                  <a:cubicBezTo>
                    <a:pt x="1265214" y="-15625"/>
                    <a:pt x="1391612" y="35344"/>
                    <a:pt x="1508632" y="0"/>
                  </a:cubicBezTo>
                  <a:cubicBezTo>
                    <a:pt x="1625404" y="-29280"/>
                    <a:pt x="1862481" y="11889"/>
                    <a:pt x="1978929" y="0"/>
                  </a:cubicBezTo>
                  <a:cubicBezTo>
                    <a:pt x="2076794" y="-30367"/>
                    <a:pt x="2336351" y="66496"/>
                    <a:pt x="2559542" y="0"/>
                  </a:cubicBezTo>
                  <a:cubicBezTo>
                    <a:pt x="2808262" y="-85875"/>
                    <a:pt x="3033010" y="3215"/>
                    <a:pt x="3140155" y="0"/>
                  </a:cubicBezTo>
                  <a:cubicBezTo>
                    <a:pt x="3272256" y="27362"/>
                    <a:pt x="3598795" y="57973"/>
                    <a:pt x="3720768" y="0"/>
                  </a:cubicBezTo>
                  <a:cubicBezTo>
                    <a:pt x="3828024" y="-39627"/>
                    <a:pt x="4277056" y="87042"/>
                    <a:pt x="4411698" y="0"/>
                  </a:cubicBezTo>
                  <a:cubicBezTo>
                    <a:pt x="4548140" y="-36663"/>
                    <a:pt x="4700768" y="36155"/>
                    <a:pt x="4881994" y="0"/>
                  </a:cubicBezTo>
                  <a:cubicBezTo>
                    <a:pt x="5041271" y="-59963"/>
                    <a:pt x="5449923" y="10932"/>
                    <a:pt x="5572924" y="0"/>
                  </a:cubicBezTo>
                  <a:cubicBezTo>
                    <a:pt x="5721644" y="-49092"/>
                    <a:pt x="5725164" y="31113"/>
                    <a:pt x="5822588" y="0"/>
                  </a:cubicBezTo>
                  <a:cubicBezTo>
                    <a:pt x="5924765" y="-31490"/>
                    <a:pt x="6409802" y="20755"/>
                    <a:pt x="6623834" y="0"/>
                  </a:cubicBezTo>
                  <a:cubicBezTo>
                    <a:pt x="6798424" y="8054"/>
                    <a:pt x="7092724" y="-30183"/>
                    <a:pt x="7314764" y="0"/>
                  </a:cubicBezTo>
                  <a:cubicBezTo>
                    <a:pt x="7572668" y="-32290"/>
                    <a:pt x="7429195" y="8530"/>
                    <a:pt x="7564427" y="0"/>
                  </a:cubicBezTo>
                  <a:cubicBezTo>
                    <a:pt x="7684218" y="-30557"/>
                    <a:pt x="7754409" y="11597"/>
                    <a:pt x="7814091" y="0"/>
                  </a:cubicBezTo>
                  <a:cubicBezTo>
                    <a:pt x="7895800" y="1321"/>
                    <a:pt x="8128718" y="37993"/>
                    <a:pt x="8394704" y="0"/>
                  </a:cubicBezTo>
                  <a:cubicBezTo>
                    <a:pt x="8570456" y="-4984"/>
                    <a:pt x="8747810" y="71450"/>
                    <a:pt x="8975317" y="0"/>
                  </a:cubicBezTo>
                  <a:cubicBezTo>
                    <a:pt x="9182955" y="-88430"/>
                    <a:pt x="9365468" y="-20751"/>
                    <a:pt x="9555930" y="0"/>
                  </a:cubicBezTo>
                  <a:cubicBezTo>
                    <a:pt x="9727602" y="-42316"/>
                    <a:pt x="9882761" y="25113"/>
                    <a:pt x="10026227" y="0"/>
                  </a:cubicBezTo>
                  <a:cubicBezTo>
                    <a:pt x="10179338" y="15013"/>
                    <a:pt x="10422572" y="25237"/>
                    <a:pt x="10496524" y="0"/>
                  </a:cubicBezTo>
                  <a:cubicBezTo>
                    <a:pt x="10637250" y="-14959"/>
                    <a:pt x="10908292" y="37776"/>
                    <a:pt x="11129392" y="0"/>
                  </a:cubicBezTo>
                  <a:cubicBezTo>
                    <a:pt x="11183605" y="-9164"/>
                    <a:pt x="11205737" y="26904"/>
                    <a:pt x="11227134" y="97742"/>
                  </a:cubicBezTo>
                  <a:cubicBezTo>
                    <a:pt x="11294528" y="260726"/>
                    <a:pt x="11191523" y="472268"/>
                    <a:pt x="11227134" y="572178"/>
                  </a:cubicBezTo>
                  <a:cubicBezTo>
                    <a:pt x="11257390" y="713079"/>
                    <a:pt x="11196140" y="907224"/>
                    <a:pt x="11227134" y="1086151"/>
                  </a:cubicBezTo>
                  <a:cubicBezTo>
                    <a:pt x="11236819" y="1121827"/>
                    <a:pt x="11174649" y="1181713"/>
                    <a:pt x="11129392" y="1183893"/>
                  </a:cubicBezTo>
                  <a:cubicBezTo>
                    <a:pt x="10945416" y="1194526"/>
                    <a:pt x="10601780" y="1081702"/>
                    <a:pt x="10438462" y="1183893"/>
                  </a:cubicBezTo>
                  <a:cubicBezTo>
                    <a:pt x="10242441" y="1246265"/>
                    <a:pt x="10220854" y="1160103"/>
                    <a:pt x="10078482" y="1183893"/>
                  </a:cubicBezTo>
                  <a:cubicBezTo>
                    <a:pt x="9922426" y="1210851"/>
                    <a:pt x="9889800" y="1177610"/>
                    <a:pt x="9718502" y="1183893"/>
                  </a:cubicBezTo>
                  <a:cubicBezTo>
                    <a:pt x="9538631" y="1199389"/>
                    <a:pt x="9588908" y="1174396"/>
                    <a:pt x="9468838" y="1183893"/>
                  </a:cubicBezTo>
                  <a:cubicBezTo>
                    <a:pt x="9373642" y="1193813"/>
                    <a:pt x="9195966" y="1145741"/>
                    <a:pt x="9108858" y="1183893"/>
                  </a:cubicBezTo>
                  <a:cubicBezTo>
                    <a:pt x="8997124" y="1203137"/>
                    <a:pt x="8767637" y="1177315"/>
                    <a:pt x="8528245" y="1183893"/>
                  </a:cubicBezTo>
                  <a:cubicBezTo>
                    <a:pt x="8283227" y="1226472"/>
                    <a:pt x="8352790" y="1161402"/>
                    <a:pt x="8278581" y="1183893"/>
                  </a:cubicBezTo>
                  <a:cubicBezTo>
                    <a:pt x="8296253" y="1230271"/>
                    <a:pt x="7940020" y="1131757"/>
                    <a:pt x="7587652" y="1183893"/>
                  </a:cubicBezTo>
                  <a:cubicBezTo>
                    <a:pt x="7277561" y="1236694"/>
                    <a:pt x="7347448" y="1150687"/>
                    <a:pt x="7227672" y="1183893"/>
                  </a:cubicBezTo>
                  <a:cubicBezTo>
                    <a:pt x="7102053" y="1193913"/>
                    <a:pt x="7041132" y="1162134"/>
                    <a:pt x="6978008" y="1183893"/>
                  </a:cubicBezTo>
                  <a:cubicBezTo>
                    <a:pt x="6937443" y="1186378"/>
                    <a:pt x="6561361" y="1155196"/>
                    <a:pt x="6176762" y="1183893"/>
                  </a:cubicBezTo>
                  <a:cubicBezTo>
                    <a:pt x="5813895" y="1221213"/>
                    <a:pt x="6041422" y="1167859"/>
                    <a:pt x="5927098" y="1183893"/>
                  </a:cubicBezTo>
                  <a:cubicBezTo>
                    <a:pt x="5811342" y="1144083"/>
                    <a:pt x="5345270" y="1133879"/>
                    <a:pt x="5125852" y="1183893"/>
                  </a:cubicBezTo>
                  <a:cubicBezTo>
                    <a:pt x="4929265" y="1264278"/>
                    <a:pt x="4897450" y="1158076"/>
                    <a:pt x="4765872" y="1183893"/>
                  </a:cubicBezTo>
                  <a:cubicBezTo>
                    <a:pt x="4633839" y="1224291"/>
                    <a:pt x="4597977" y="1165142"/>
                    <a:pt x="4516208" y="1183893"/>
                  </a:cubicBezTo>
                  <a:cubicBezTo>
                    <a:pt x="4424504" y="1197995"/>
                    <a:pt x="4360978" y="1183333"/>
                    <a:pt x="4266544" y="1183893"/>
                  </a:cubicBezTo>
                  <a:cubicBezTo>
                    <a:pt x="4083819" y="1172430"/>
                    <a:pt x="3805944" y="1146840"/>
                    <a:pt x="3575615" y="1183893"/>
                  </a:cubicBezTo>
                  <a:cubicBezTo>
                    <a:pt x="3255992" y="1232492"/>
                    <a:pt x="2991450" y="1088735"/>
                    <a:pt x="2774369" y="1183893"/>
                  </a:cubicBezTo>
                  <a:cubicBezTo>
                    <a:pt x="2493145" y="1221113"/>
                    <a:pt x="2433153" y="1144700"/>
                    <a:pt x="2193756" y="1183893"/>
                  </a:cubicBezTo>
                  <a:cubicBezTo>
                    <a:pt x="1965185" y="1206633"/>
                    <a:pt x="2034647" y="1179855"/>
                    <a:pt x="1944092" y="1183893"/>
                  </a:cubicBezTo>
                  <a:cubicBezTo>
                    <a:pt x="1870350" y="1171701"/>
                    <a:pt x="1594821" y="1207836"/>
                    <a:pt x="1473795" y="1183893"/>
                  </a:cubicBezTo>
                  <a:cubicBezTo>
                    <a:pt x="1340310" y="1163505"/>
                    <a:pt x="957756" y="1220665"/>
                    <a:pt x="672549" y="1183893"/>
                  </a:cubicBezTo>
                  <a:cubicBezTo>
                    <a:pt x="394155" y="1208353"/>
                    <a:pt x="313123" y="1150434"/>
                    <a:pt x="97742" y="1183893"/>
                  </a:cubicBezTo>
                  <a:cubicBezTo>
                    <a:pt x="49019" y="1180059"/>
                    <a:pt x="-6678" y="1145515"/>
                    <a:pt x="0" y="1086151"/>
                  </a:cubicBezTo>
                  <a:cubicBezTo>
                    <a:pt x="-6144" y="883367"/>
                    <a:pt x="14694" y="715520"/>
                    <a:pt x="0" y="611715"/>
                  </a:cubicBezTo>
                  <a:cubicBezTo>
                    <a:pt x="-12090" y="489892"/>
                    <a:pt x="43762" y="341802"/>
                    <a:pt x="0" y="97742"/>
                  </a:cubicBezTo>
                  <a:close/>
                </a:path>
                <a:path w="11227134" h="1183893" fill="none" stroke="0" extrusionOk="0">
                  <a:moveTo>
                    <a:pt x="0" y="97742"/>
                  </a:moveTo>
                  <a:cubicBezTo>
                    <a:pt x="1261" y="46662"/>
                    <a:pt x="50127" y="3582"/>
                    <a:pt x="97742" y="0"/>
                  </a:cubicBezTo>
                  <a:cubicBezTo>
                    <a:pt x="318213" y="-62248"/>
                    <a:pt x="459379" y="45719"/>
                    <a:pt x="788672" y="0"/>
                  </a:cubicBezTo>
                  <a:cubicBezTo>
                    <a:pt x="1070558" y="-93470"/>
                    <a:pt x="1143153" y="93245"/>
                    <a:pt x="1369285" y="0"/>
                  </a:cubicBezTo>
                  <a:cubicBezTo>
                    <a:pt x="1607869" y="-57150"/>
                    <a:pt x="1549696" y="189"/>
                    <a:pt x="1618948" y="0"/>
                  </a:cubicBezTo>
                  <a:cubicBezTo>
                    <a:pt x="1694184" y="-13957"/>
                    <a:pt x="2022292" y="35486"/>
                    <a:pt x="2309878" y="0"/>
                  </a:cubicBezTo>
                  <a:cubicBezTo>
                    <a:pt x="2600839" y="-15604"/>
                    <a:pt x="2744412" y="20228"/>
                    <a:pt x="3000808" y="0"/>
                  </a:cubicBezTo>
                  <a:cubicBezTo>
                    <a:pt x="3241709" y="-66991"/>
                    <a:pt x="3376617" y="69597"/>
                    <a:pt x="3581421" y="0"/>
                  </a:cubicBezTo>
                  <a:cubicBezTo>
                    <a:pt x="3771823" y="-55224"/>
                    <a:pt x="3836119" y="35381"/>
                    <a:pt x="4051718" y="0"/>
                  </a:cubicBezTo>
                  <a:cubicBezTo>
                    <a:pt x="4258053" y="-8838"/>
                    <a:pt x="4379592" y="3573"/>
                    <a:pt x="4632331" y="0"/>
                  </a:cubicBezTo>
                  <a:cubicBezTo>
                    <a:pt x="4906729" y="-28937"/>
                    <a:pt x="4994518" y="11203"/>
                    <a:pt x="5102627" y="0"/>
                  </a:cubicBezTo>
                  <a:cubicBezTo>
                    <a:pt x="5205137" y="-33757"/>
                    <a:pt x="5304942" y="2284"/>
                    <a:pt x="5352291" y="0"/>
                  </a:cubicBezTo>
                  <a:cubicBezTo>
                    <a:pt x="5385720" y="-3549"/>
                    <a:pt x="5625896" y="8241"/>
                    <a:pt x="5712271" y="0"/>
                  </a:cubicBezTo>
                  <a:cubicBezTo>
                    <a:pt x="5816473" y="-40398"/>
                    <a:pt x="6059888" y="21600"/>
                    <a:pt x="6182568" y="0"/>
                  </a:cubicBezTo>
                  <a:cubicBezTo>
                    <a:pt x="6284435" y="-39067"/>
                    <a:pt x="6548181" y="25963"/>
                    <a:pt x="6652865" y="0"/>
                  </a:cubicBezTo>
                  <a:cubicBezTo>
                    <a:pt x="6835186" y="-56875"/>
                    <a:pt x="7060314" y="-16734"/>
                    <a:pt x="7233478" y="0"/>
                  </a:cubicBezTo>
                  <a:cubicBezTo>
                    <a:pt x="7402577" y="-26850"/>
                    <a:pt x="7812984" y="56151"/>
                    <a:pt x="7924407" y="0"/>
                  </a:cubicBezTo>
                  <a:cubicBezTo>
                    <a:pt x="8045925" y="-79780"/>
                    <a:pt x="8412354" y="25695"/>
                    <a:pt x="8615337" y="0"/>
                  </a:cubicBezTo>
                  <a:cubicBezTo>
                    <a:pt x="8758690" y="-61731"/>
                    <a:pt x="8945514" y="35513"/>
                    <a:pt x="9306267" y="0"/>
                  </a:cubicBezTo>
                  <a:cubicBezTo>
                    <a:pt x="9640526" y="-54103"/>
                    <a:pt x="9511811" y="12507"/>
                    <a:pt x="9555930" y="0"/>
                  </a:cubicBezTo>
                  <a:cubicBezTo>
                    <a:pt x="9581912" y="-27818"/>
                    <a:pt x="10040515" y="-2147"/>
                    <a:pt x="10136543" y="0"/>
                  </a:cubicBezTo>
                  <a:cubicBezTo>
                    <a:pt x="10306479" y="-40707"/>
                    <a:pt x="10873183" y="30780"/>
                    <a:pt x="11129392" y="0"/>
                  </a:cubicBezTo>
                  <a:cubicBezTo>
                    <a:pt x="11178995" y="3461"/>
                    <a:pt x="11208580" y="47201"/>
                    <a:pt x="11227134" y="97742"/>
                  </a:cubicBezTo>
                  <a:cubicBezTo>
                    <a:pt x="11245239" y="206881"/>
                    <a:pt x="11217792" y="429815"/>
                    <a:pt x="11227134" y="582062"/>
                  </a:cubicBezTo>
                  <a:cubicBezTo>
                    <a:pt x="11244883" y="752910"/>
                    <a:pt x="11217971" y="847925"/>
                    <a:pt x="11227134" y="1086151"/>
                  </a:cubicBezTo>
                  <a:cubicBezTo>
                    <a:pt x="11225670" y="1139342"/>
                    <a:pt x="11176090" y="1187422"/>
                    <a:pt x="11129392" y="1183893"/>
                  </a:cubicBezTo>
                  <a:cubicBezTo>
                    <a:pt x="10996963" y="1211937"/>
                    <a:pt x="10649376" y="1143978"/>
                    <a:pt x="10548779" y="1183893"/>
                  </a:cubicBezTo>
                  <a:cubicBezTo>
                    <a:pt x="10383884" y="1242730"/>
                    <a:pt x="10078124" y="1166489"/>
                    <a:pt x="9968166" y="1183893"/>
                  </a:cubicBezTo>
                  <a:cubicBezTo>
                    <a:pt x="9837018" y="1200833"/>
                    <a:pt x="9560562" y="1216002"/>
                    <a:pt x="9387553" y="1183893"/>
                  </a:cubicBezTo>
                  <a:cubicBezTo>
                    <a:pt x="9201287" y="1194934"/>
                    <a:pt x="9022144" y="1198926"/>
                    <a:pt x="8806939" y="1183893"/>
                  </a:cubicBezTo>
                  <a:cubicBezTo>
                    <a:pt x="8588282" y="1182656"/>
                    <a:pt x="8255451" y="1150876"/>
                    <a:pt x="8005693" y="1183893"/>
                  </a:cubicBezTo>
                  <a:cubicBezTo>
                    <a:pt x="7768154" y="1201684"/>
                    <a:pt x="7581234" y="1148275"/>
                    <a:pt x="7425080" y="1183893"/>
                  </a:cubicBezTo>
                  <a:cubicBezTo>
                    <a:pt x="7214684" y="1236724"/>
                    <a:pt x="6840516" y="1151352"/>
                    <a:pt x="6623834" y="1183893"/>
                  </a:cubicBezTo>
                  <a:cubicBezTo>
                    <a:pt x="6401636" y="1275045"/>
                    <a:pt x="6445244" y="1163486"/>
                    <a:pt x="6263854" y="1183893"/>
                  </a:cubicBezTo>
                  <a:cubicBezTo>
                    <a:pt x="6068926" y="1173931"/>
                    <a:pt x="5829407" y="1111738"/>
                    <a:pt x="5572924" y="1183893"/>
                  </a:cubicBezTo>
                  <a:cubicBezTo>
                    <a:pt x="5316320" y="1262782"/>
                    <a:pt x="5322459" y="1142375"/>
                    <a:pt x="5212944" y="1183893"/>
                  </a:cubicBezTo>
                  <a:cubicBezTo>
                    <a:pt x="5101367" y="1210292"/>
                    <a:pt x="4950207" y="1179450"/>
                    <a:pt x="4852964" y="1183893"/>
                  </a:cubicBezTo>
                  <a:cubicBezTo>
                    <a:pt x="4778373" y="1159834"/>
                    <a:pt x="4361014" y="1182355"/>
                    <a:pt x="4162034" y="1183893"/>
                  </a:cubicBezTo>
                  <a:cubicBezTo>
                    <a:pt x="3964168" y="1210520"/>
                    <a:pt x="3908543" y="1121825"/>
                    <a:pt x="3691737" y="1183893"/>
                  </a:cubicBezTo>
                  <a:cubicBezTo>
                    <a:pt x="3485187" y="1223942"/>
                    <a:pt x="3466685" y="1165002"/>
                    <a:pt x="3331757" y="1183893"/>
                  </a:cubicBezTo>
                  <a:cubicBezTo>
                    <a:pt x="3181657" y="1169540"/>
                    <a:pt x="2919665" y="1129718"/>
                    <a:pt x="2751144" y="1183893"/>
                  </a:cubicBezTo>
                  <a:cubicBezTo>
                    <a:pt x="2584451" y="1187608"/>
                    <a:pt x="2409596" y="1114021"/>
                    <a:pt x="2170531" y="1183893"/>
                  </a:cubicBezTo>
                  <a:cubicBezTo>
                    <a:pt x="1929128" y="1218341"/>
                    <a:pt x="1889456" y="1169538"/>
                    <a:pt x="1810551" y="1183893"/>
                  </a:cubicBezTo>
                  <a:cubicBezTo>
                    <a:pt x="1729351" y="1226343"/>
                    <a:pt x="1483093" y="1127784"/>
                    <a:pt x="1229938" y="1183893"/>
                  </a:cubicBezTo>
                  <a:cubicBezTo>
                    <a:pt x="966659" y="1262855"/>
                    <a:pt x="361009" y="1092418"/>
                    <a:pt x="97742" y="1183893"/>
                  </a:cubicBezTo>
                  <a:cubicBezTo>
                    <a:pt x="29120" y="1167226"/>
                    <a:pt x="5948" y="1143793"/>
                    <a:pt x="0" y="1086151"/>
                  </a:cubicBezTo>
                  <a:cubicBezTo>
                    <a:pt x="-31295" y="943475"/>
                    <a:pt x="18631" y="848499"/>
                    <a:pt x="0" y="601831"/>
                  </a:cubicBezTo>
                  <a:cubicBezTo>
                    <a:pt x="-5969" y="373148"/>
                    <a:pt x="46171" y="273893"/>
                    <a:pt x="0" y="9774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227134"/>
                        <a:gd name="connsiteY0" fmla="*/ 97742 h 1183893"/>
                        <a:gd name="connsiteX1" fmla="*/ 97742 w 11227134"/>
                        <a:gd name="connsiteY1" fmla="*/ 0 h 1183893"/>
                        <a:gd name="connsiteX2" fmla="*/ 788672 w 11227134"/>
                        <a:gd name="connsiteY2" fmla="*/ 0 h 1183893"/>
                        <a:gd name="connsiteX3" fmla="*/ 1369285 w 11227134"/>
                        <a:gd name="connsiteY3" fmla="*/ 0 h 1183893"/>
                        <a:gd name="connsiteX4" fmla="*/ 1618948 w 11227134"/>
                        <a:gd name="connsiteY4" fmla="*/ 0 h 1183893"/>
                        <a:gd name="connsiteX5" fmla="*/ 2309878 w 11227134"/>
                        <a:gd name="connsiteY5" fmla="*/ 0 h 1183893"/>
                        <a:gd name="connsiteX6" fmla="*/ 3000808 w 11227134"/>
                        <a:gd name="connsiteY6" fmla="*/ 0 h 1183893"/>
                        <a:gd name="connsiteX7" fmla="*/ 3581421 w 11227134"/>
                        <a:gd name="connsiteY7" fmla="*/ 0 h 1183893"/>
                        <a:gd name="connsiteX8" fmla="*/ 4051718 w 11227134"/>
                        <a:gd name="connsiteY8" fmla="*/ 0 h 1183893"/>
                        <a:gd name="connsiteX9" fmla="*/ 4632331 w 11227134"/>
                        <a:gd name="connsiteY9" fmla="*/ 0 h 1183893"/>
                        <a:gd name="connsiteX10" fmla="*/ 5102627 w 11227134"/>
                        <a:gd name="connsiteY10" fmla="*/ 0 h 1183893"/>
                        <a:gd name="connsiteX11" fmla="*/ 5352291 w 11227134"/>
                        <a:gd name="connsiteY11" fmla="*/ 0 h 1183893"/>
                        <a:gd name="connsiteX12" fmla="*/ 5712271 w 11227134"/>
                        <a:gd name="connsiteY12" fmla="*/ 0 h 1183893"/>
                        <a:gd name="connsiteX13" fmla="*/ 6182568 w 11227134"/>
                        <a:gd name="connsiteY13" fmla="*/ 0 h 1183893"/>
                        <a:gd name="connsiteX14" fmla="*/ 6652865 w 11227134"/>
                        <a:gd name="connsiteY14" fmla="*/ 0 h 1183893"/>
                        <a:gd name="connsiteX15" fmla="*/ 7233478 w 11227134"/>
                        <a:gd name="connsiteY15" fmla="*/ 0 h 1183893"/>
                        <a:gd name="connsiteX16" fmla="*/ 7924407 w 11227134"/>
                        <a:gd name="connsiteY16" fmla="*/ 0 h 1183893"/>
                        <a:gd name="connsiteX17" fmla="*/ 8615337 w 11227134"/>
                        <a:gd name="connsiteY17" fmla="*/ 0 h 1183893"/>
                        <a:gd name="connsiteX18" fmla="*/ 9306267 w 11227134"/>
                        <a:gd name="connsiteY18" fmla="*/ 0 h 1183893"/>
                        <a:gd name="connsiteX19" fmla="*/ 9555930 w 11227134"/>
                        <a:gd name="connsiteY19" fmla="*/ 0 h 1183893"/>
                        <a:gd name="connsiteX20" fmla="*/ 10136543 w 11227134"/>
                        <a:gd name="connsiteY20" fmla="*/ 0 h 1183893"/>
                        <a:gd name="connsiteX21" fmla="*/ 11129392 w 11227134"/>
                        <a:gd name="connsiteY21" fmla="*/ 0 h 1183893"/>
                        <a:gd name="connsiteX22" fmla="*/ 11227134 w 11227134"/>
                        <a:gd name="connsiteY22" fmla="*/ 97742 h 1183893"/>
                        <a:gd name="connsiteX23" fmla="*/ 11227134 w 11227134"/>
                        <a:gd name="connsiteY23" fmla="*/ 582062 h 1183893"/>
                        <a:gd name="connsiteX24" fmla="*/ 11227134 w 11227134"/>
                        <a:gd name="connsiteY24" fmla="*/ 1086151 h 1183893"/>
                        <a:gd name="connsiteX25" fmla="*/ 11129392 w 11227134"/>
                        <a:gd name="connsiteY25" fmla="*/ 1183893 h 1183893"/>
                        <a:gd name="connsiteX26" fmla="*/ 10548779 w 11227134"/>
                        <a:gd name="connsiteY26" fmla="*/ 1183893 h 1183893"/>
                        <a:gd name="connsiteX27" fmla="*/ 9968166 w 11227134"/>
                        <a:gd name="connsiteY27" fmla="*/ 1183893 h 1183893"/>
                        <a:gd name="connsiteX28" fmla="*/ 9387553 w 11227134"/>
                        <a:gd name="connsiteY28" fmla="*/ 1183893 h 1183893"/>
                        <a:gd name="connsiteX29" fmla="*/ 8806939 w 11227134"/>
                        <a:gd name="connsiteY29" fmla="*/ 1183893 h 1183893"/>
                        <a:gd name="connsiteX30" fmla="*/ 8005693 w 11227134"/>
                        <a:gd name="connsiteY30" fmla="*/ 1183893 h 1183893"/>
                        <a:gd name="connsiteX31" fmla="*/ 7425080 w 11227134"/>
                        <a:gd name="connsiteY31" fmla="*/ 1183893 h 1183893"/>
                        <a:gd name="connsiteX32" fmla="*/ 6623834 w 11227134"/>
                        <a:gd name="connsiteY32" fmla="*/ 1183893 h 1183893"/>
                        <a:gd name="connsiteX33" fmla="*/ 6263854 w 11227134"/>
                        <a:gd name="connsiteY33" fmla="*/ 1183893 h 1183893"/>
                        <a:gd name="connsiteX34" fmla="*/ 5572924 w 11227134"/>
                        <a:gd name="connsiteY34" fmla="*/ 1183893 h 1183893"/>
                        <a:gd name="connsiteX35" fmla="*/ 5212944 w 11227134"/>
                        <a:gd name="connsiteY35" fmla="*/ 1183893 h 1183893"/>
                        <a:gd name="connsiteX36" fmla="*/ 4852964 w 11227134"/>
                        <a:gd name="connsiteY36" fmla="*/ 1183893 h 1183893"/>
                        <a:gd name="connsiteX37" fmla="*/ 4162034 w 11227134"/>
                        <a:gd name="connsiteY37" fmla="*/ 1183893 h 1183893"/>
                        <a:gd name="connsiteX38" fmla="*/ 3691737 w 11227134"/>
                        <a:gd name="connsiteY38" fmla="*/ 1183893 h 1183893"/>
                        <a:gd name="connsiteX39" fmla="*/ 3331757 w 11227134"/>
                        <a:gd name="connsiteY39" fmla="*/ 1183893 h 1183893"/>
                        <a:gd name="connsiteX40" fmla="*/ 2751144 w 11227134"/>
                        <a:gd name="connsiteY40" fmla="*/ 1183893 h 1183893"/>
                        <a:gd name="connsiteX41" fmla="*/ 2170531 w 11227134"/>
                        <a:gd name="connsiteY41" fmla="*/ 1183893 h 1183893"/>
                        <a:gd name="connsiteX42" fmla="*/ 1810551 w 11227134"/>
                        <a:gd name="connsiteY42" fmla="*/ 1183893 h 1183893"/>
                        <a:gd name="connsiteX43" fmla="*/ 1229938 w 11227134"/>
                        <a:gd name="connsiteY43" fmla="*/ 1183893 h 1183893"/>
                        <a:gd name="connsiteX44" fmla="*/ 97742 w 11227134"/>
                        <a:gd name="connsiteY44" fmla="*/ 1183893 h 1183893"/>
                        <a:gd name="connsiteX45" fmla="*/ 0 w 11227134"/>
                        <a:gd name="connsiteY45" fmla="*/ 1086151 h 1183893"/>
                        <a:gd name="connsiteX46" fmla="*/ 0 w 11227134"/>
                        <a:gd name="connsiteY46" fmla="*/ 601831 h 1183893"/>
                        <a:gd name="connsiteX47" fmla="*/ 0 w 11227134"/>
                        <a:gd name="connsiteY47" fmla="*/ 97742 h 1183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227134" h="1183893" fill="none" extrusionOk="0">
                          <a:moveTo>
                            <a:pt x="0" y="97742"/>
                          </a:moveTo>
                          <a:cubicBezTo>
                            <a:pt x="-2042" y="53462"/>
                            <a:pt x="47366" y="115"/>
                            <a:pt x="97742" y="0"/>
                          </a:cubicBezTo>
                          <a:cubicBezTo>
                            <a:pt x="302328" y="-71523"/>
                            <a:pt x="500806" y="66507"/>
                            <a:pt x="788672" y="0"/>
                          </a:cubicBezTo>
                          <a:cubicBezTo>
                            <a:pt x="1076538" y="-66507"/>
                            <a:pt x="1130942" y="55707"/>
                            <a:pt x="1369285" y="0"/>
                          </a:cubicBezTo>
                          <a:cubicBezTo>
                            <a:pt x="1607628" y="-55707"/>
                            <a:pt x="1551996" y="938"/>
                            <a:pt x="1618948" y="0"/>
                          </a:cubicBezTo>
                          <a:cubicBezTo>
                            <a:pt x="1685900" y="-938"/>
                            <a:pt x="2028986" y="18743"/>
                            <a:pt x="2309878" y="0"/>
                          </a:cubicBezTo>
                          <a:cubicBezTo>
                            <a:pt x="2590770" y="-18743"/>
                            <a:pt x="2763308" y="46342"/>
                            <a:pt x="3000808" y="0"/>
                          </a:cubicBezTo>
                          <a:cubicBezTo>
                            <a:pt x="3238308" y="-46342"/>
                            <a:pt x="3398678" y="63248"/>
                            <a:pt x="3581421" y="0"/>
                          </a:cubicBezTo>
                          <a:cubicBezTo>
                            <a:pt x="3764164" y="-63248"/>
                            <a:pt x="3871761" y="20044"/>
                            <a:pt x="4051718" y="0"/>
                          </a:cubicBezTo>
                          <a:cubicBezTo>
                            <a:pt x="4231675" y="-20044"/>
                            <a:pt x="4361028" y="29689"/>
                            <a:pt x="4632331" y="0"/>
                          </a:cubicBezTo>
                          <a:cubicBezTo>
                            <a:pt x="4903634" y="-29689"/>
                            <a:pt x="4986601" y="29259"/>
                            <a:pt x="5102627" y="0"/>
                          </a:cubicBezTo>
                          <a:cubicBezTo>
                            <a:pt x="5218653" y="-29259"/>
                            <a:pt x="5293816" y="12757"/>
                            <a:pt x="5352291" y="0"/>
                          </a:cubicBezTo>
                          <a:cubicBezTo>
                            <a:pt x="5410766" y="-12757"/>
                            <a:pt x="5597206" y="12736"/>
                            <a:pt x="5712271" y="0"/>
                          </a:cubicBezTo>
                          <a:cubicBezTo>
                            <a:pt x="5827336" y="-12736"/>
                            <a:pt x="6081677" y="46034"/>
                            <a:pt x="6182568" y="0"/>
                          </a:cubicBezTo>
                          <a:cubicBezTo>
                            <a:pt x="6283459" y="-46034"/>
                            <a:pt x="6519660" y="47742"/>
                            <a:pt x="6652865" y="0"/>
                          </a:cubicBezTo>
                          <a:cubicBezTo>
                            <a:pt x="6786070" y="-47742"/>
                            <a:pt x="7049204" y="5398"/>
                            <a:pt x="7233478" y="0"/>
                          </a:cubicBezTo>
                          <a:cubicBezTo>
                            <a:pt x="7417752" y="-5398"/>
                            <a:pt x="7766682" y="75032"/>
                            <a:pt x="7924407" y="0"/>
                          </a:cubicBezTo>
                          <a:cubicBezTo>
                            <a:pt x="8082132" y="-75032"/>
                            <a:pt x="8438554" y="22608"/>
                            <a:pt x="8615337" y="0"/>
                          </a:cubicBezTo>
                          <a:cubicBezTo>
                            <a:pt x="8792120" y="-22608"/>
                            <a:pt x="8969739" y="40206"/>
                            <a:pt x="9306267" y="0"/>
                          </a:cubicBezTo>
                          <a:cubicBezTo>
                            <a:pt x="9642795" y="-40206"/>
                            <a:pt x="9505071" y="13917"/>
                            <a:pt x="9555930" y="0"/>
                          </a:cubicBezTo>
                          <a:cubicBezTo>
                            <a:pt x="9606789" y="-13917"/>
                            <a:pt x="10018732" y="13704"/>
                            <a:pt x="10136543" y="0"/>
                          </a:cubicBezTo>
                          <a:cubicBezTo>
                            <a:pt x="10254354" y="-13704"/>
                            <a:pt x="10898868" y="24284"/>
                            <a:pt x="11129392" y="0"/>
                          </a:cubicBezTo>
                          <a:cubicBezTo>
                            <a:pt x="11184883" y="3732"/>
                            <a:pt x="11212203" y="42875"/>
                            <a:pt x="11227134" y="97742"/>
                          </a:cubicBezTo>
                          <a:cubicBezTo>
                            <a:pt x="11253428" y="228492"/>
                            <a:pt x="11210699" y="414975"/>
                            <a:pt x="11227134" y="582062"/>
                          </a:cubicBezTo>
                          <a:cubicBezTo>
                            <a:pt x="11243569" y="749149"/>
                            <a:pt x="11225665" y="835728"/>
                            <a:pt x="11227134" y="1086151"/>
                          </a:cubicBezTo>
                          <a:cubicBezTo>
                            <a:pt x="11229624" y="1143637"/>
                            <a:pt x="11180283" y="1182619"/>
                            <a:pt x="11129392" y="1183893"/>
                          </a:cubicBezTo>
                          <a:cubicBezTo>
                            <a:pt x="10994919" y="1207830"/>
                            <a:pt x="10678659" y="1131452"/>
                            <a:pt x="10548779" y="1183893"/>
                          </a:cubicBezTo>
                          <a:cubicBezTo>
                            <a:pt x="10418899" y="1236334"/>
                            <a:pt x="10084301" y="1130102"/>
                            <a:pt x="9968166" y="1183893"/>
                          </a:cubicBezTo>
                          <a:cubicBezTo>
                            <a:pt x="9852031" y="1237684"/>
                            <a:pt x="9571431" y="1168702"/>
                            <a:pt x="9387553" y="1183893"/>
                          </a:cubicBezTo>
                          <a:cubicBezTo>
                            <a:pt x="9203675" y="1199084"/>
                            <a:pt x="9043641" y="1156456"/>
                            <a:pt x="8806939" y="1183893"/>
                          </a:cubicBezTo>
                          <a:cubicBezTo>
                            <a:pt x="8570237" y="1211330"/>
                            <a:pt x="8212725" y="1140082"/>
                            <a:pt x="8005693" y="1183893"/>
                          </a:cubicBezTo>
                          <a:cubicBezTo>
                            <a:pt x="7798661" y="1227704"/>
                            <a:pt x="7621591" y="1118191"/>
                            <a:pt x="7425080" y="1183893"/>
                          </a:cubicBezTo>
                          <a:cubicBezTo>
                            <a:pt x="7228569" y="1249595"/>
                            <a:pt x="6835817" y="1117049"/>
                            <a:pt x="6623834" y="1183893"/>
                          </a:cubicBezTo>
                          <a:cubicBezTo>
                            <a:pt x="6411851" y="1250737"/>
                            <a:pt x="6435149" y="1150311"/>
                            <a:pt x="6263854" y="1183893"/>
                          </a:cubicBezTo>
                          <a:cubicBezTo>
                            <a:pt x="6092559" y="1217475"/>
                            <a:pt x="5815814" y="1121860"/>
                            <a:pt x="5572924" y="1183893"/>
                          </a:cubicBezTo>
                          <a:cubicBezTo>
                            <a:pt x="5330034" y="1245926"/>
                            <a:pt x="5334470" y="1150754"/>
                            <a:pt x="5212944" y="1183893"/>
                          </a:cubicBezTo>
                          <a:cubicBezTo>
                            <a:pt x="5091418" y="1217032"/>
                            <a:pt x="4949247" y="1170143"/>
                            <a:pt x="4852964" y="1183893"/>
                          </a:cubicBezTo>
                          <a:cubicBezTo>
                            <a:pt x="4756681" y="1197643"/>
                            <a:pt x="4366671" y="1168580"/>
                            <a:pt x="4162034" y="1183893"/>
                          </a:cubicBezTo>
                          <a:cubicBezTo>
                            <a:pt x="3957397" y="1199206"/>
                            <a:pt x="3913224" y="1141033"/>
                            <a:pt x="3691737" y="1183893"/>
                          </a:cubicBezTo>
                          <a:cubicBezTo>
                            <a:pt x="3470250" y="1226753"/>
                            <a:pt x="3455639" y="1169064"/>
                            <a:pt x="3331757" y="1183893"/>
                          </a:cubicBezTo>
                          <a:cubicBezTo>
                            <a:pt x="3207875" y="1198722"/>
                            <a:pt x="2919049" y="1145471"/>
                            <a:pt x="2751144" y="1183893"/>
                          </a:cubicBezTo>
                          <a:cubicBezTo>
                            <a:pt x="2583239" y="1222315"/>
                            <a:pt x="2421317" y="1160621"/>
                            <a:pt x="2170531" y="1183893"/>
                          </a:cubicBezTo>
                          <a:cubicBezTo>
                            <a:pt x="1919745" y="1207165"/>
                            <a:pt x="1886334" y="1167175"/>
                            <a:pt x="1810551" y="1183893"/>
                          </a:cubicBezTo>
                          <a:cubicBezTo>
                            <a:pt x="1734768" y="1200611"/>
                            <a:pt x="1470052" y="1127368"/>
                            <a:pt x="1229938" y="1183893"/>
                          </a:cubicBezTo>
                          <a:cubicBezTo>
                            <a:pt x="989824" y="1240418"/>
                            <a:pt x="348444" y="1064004"/>
                            <a:pt x="97742" y="1183893"/>
                          </a:cubicBezTo>
                          <a:cubicBezTo>
                            <a:pt x="33384" y="1172569"/>
                            <a:pt x="11714" y="1144456"/>
                            <a:pt x="0" y="1086151"/>
                          </a:cubicBezTo>
                          <a:cubicBezTo>
                            <a:pt x="-16998" y="938874"/>
                            <a:pt x="2733" y="823588"/>
                            <a:pt x="0" y="601831"/>
                          </a:cubicBezTo>
                          <a:cubicBezTo>
                            <a:pt x="-2733" y="380074"/>
                            <a:pt x="40280" y="285839"/>
                            <a:pt x="0" y="97742"/>
                          </a:cubicBezTo>
                          <a:close/>
                        </a:path>
                        <a:path w="11227134" h="1183893" stroke="0" extrusionOk="0">
                          <a:moveTo>
                            <a:pt x="0" y="97742"/>
                          </a:moveTo>
                          <a:cubicBezTo>
                            <a:pt x="6738" y="29890"/>
                            <a:pt x="45081" y="1658"/>
                            <a:pt x="97742" y="0"/>
                          </a:cubicBezTo>
                          <a:cubicBezTo>
                            <a:pt x="308912" y="-54819"/>
                            <a:pt x="530506" y="41805"/>
                            <a:pt x="898988" y="0"/>
                          </a:cubicBezTo>
                          <a:cubicBezTo>
                            <a:pt x="1267470" y="-41805"/>
                            <a:pt x="1031182" y="12865"/>
                            <a:pt x="1148652" y="0"/>
                          </a:cubicBezTo>
                          <a:cubicBezTo>
                            <a:pt x="1266122" y="-12865"/>
                            <a:pt x="1389722" y="7482"/>
                            <a:pt x="1508632" y="0"/>
                          </a:cubicBezTo>
                          <a:cubicBezTo>
                            <a:pt x="1627542" y="-7482"/>
                            <a:pt x="1872199" y="23189"/>
                            <a:pt x="1978929" y="0"/>
                          </a:cubicBezTo>
                          <a:cubicBezTo>
                            <a:pt x="2085659" y="-23189"/>
                            <a:pt x="2328895" y="66923"/>
                            <a:pt x="2559542" y="0"/>
                          </a:cubicBezTo>
                          <a:cubicBezTo>
                            <a:pt x="2790189" y="-66923"/>
                            <a:pt x="3004595" y="10008"/>
                            <a:pt x="3140155" y="0"/>
                          </a:cubicBezTo>
                          <a:cubicBezTo>
                            <a:pt x="3275715" y="-10008"/>
                            <a:pt x="3603454" y="60744"/>
                            <a:pt x="3720768" y="0"/>
                          </a:cubicBezTo>
                          <a:cubicBezTo>
                            <a:pt x="3838082" y="-60744"/>
                            <a:pt x="4248705" y="53074"/>
                            <a:pt x="4411698" y="0"/>
                          </a:cubicBezTo>
                          <a:cubicBezTo>
                            <a:pt x="4574691" y="-53074"/>
                            <a:pt x="4742403" y="38262"/>
                            <a:pt x="4881994" y="0"/>
                          </a:cubicBezTo>
                          <a:cubicBezTo>
                            <a:pt x="5021585" y="-38262"/>
                            <a:pt x="5423133" y="43737"/>
                            <a:pt x="5572924" y="0"/>
                          </a:cubicBezTo>
                          <a:cubicBezTo>
                            <a:pt x="5722715" y="-43737"/>
                            <a:pt x="5719291" y="25551"/>
                            <a:pt x="5822588" y="0"/>
                          </a:cubicBezTo>
                          <a:cubicBezTo>
                            <a:pt x="5925885" y="-25551"/>
                            <a:pt x="6389768" y="4405"/>
                            <a:pt x="6623834" y="0"/>
                          </a:cubicBezTo>
                          <a:cubicBezTo>
                            <a:pt x="6857900" y="-4405"/>
                            <a:pt x="7074914" y="28103"/>
                            <a:pt x="7314764" y="0"/>
                          </a:cubicBezTo>
                          <a:cubicBezTo>
                            <a:pt x="7554614" y="-28103"/>
                            <a:pt x="7455361" y="17652"/>
                            <a:pt x="7564427" y="0"/>
                          </a:cubicBezTo>
                          <a:cubicBezTo>
                            <a:pt x="7673493" y="-17652"/>
                            <a:pt x="7750392" y="12194"/>
                            <a:pt x="7814091" y="0"/>
                          </a:cubicBezTo>
                          <a:cubicBezTo>
                            <a:pt x="7877790" y="-12194"/>
                            <a:pt x="8179885" y="1514"/>
                            <a:pt x="8394704" y="0"/>
                          </a:cubicBezTo>
                          <a:cubicBezTo>
                            <a:pt x="8609523" y="-1514"/>
                            <a:pt x="8776753" y="62533"/>
                            <a:pt x="8975317" y="0"/>
                          </a:cubicBezTo>
                          <a:cubicBezTo>
                            <a:pt x="9173881" y="-62533"/>
                            <a:pt x="9398528" y="6043"/>
                            <a:pt x="9555930" y="0"/>
                          </a:cubicBezTo>
                          <a:cubicBezTo>
                            <a:pt x="9713332" y="-6043"/>
                            <a:pt x="9882276" y="13121"/>
                            <a:pt x="10026227" y="0"/>
                          </a:cubicBezTo>
                          <a:cubicBezTo>
                            <a:pt x="10170178" y="-13121"/>
                            <a:pt x="10400729" y="40032"/>
                            <a:pt x="10496524" y="0"/>
                          </a:cubicBezTo>
                          <a:cubicBezTo>
                            <a:pt x="10592319" y="-40032"/>
                            <a:pt x="10917813" y="13283"/>
                            <a:pt x="11129392" y="0"/>
                          </a:cubicBezTo>
                          <a:cubicBezTo>
                            <a:pt x="11184340" y="-11611"/>
                            <a:pt x="11220076" y="37442"/>
                            <a:pt x="11227134" y="97742"/>
                          </a:cubicBezTo>
                          <a:cubicBezTo>
                            <a:pt x="11261554" y="285688"/>
                            <a:pt x="11189463" y="437419"/>
                            <a:pt x="11227134" y="572178"/>
                          </a:cubicBezTo>
                          <a:cubicBezTo>
                            <a:pt x="11264805" y="706937"/>
                            <a:pt x="11203080" y="914943"/>
                            <a:pt x="11227134" y="1086151"/>
                          </a:cubicBezTo>
                          <a:cubicBezTo>
                            <a:pt x="11235208" y="1133156"/>
                            <a:pt x="11175626" y="1183730"/>
                            <a:pt x="11129392" y="1183893"/>
                          </a:cubicBezTo>
                          <a:cubicBezTo>
                            <a:pt x="10949057" y="1197138"/>
                            <a:pt x="10640100" y="1124649"/>
                            <a:pt x="10438462" y="1183893"/>
                          </a:cubicBezTo>
                          <a:cubicBezTo>
                            <a:pt x="10236824" y="1243137"/>
                            <a:pt x="10217576" y="1153250"/>
                            <a:pt x="10078482" y="1183893"/>
                          </a:cubicBezTo>
                          <a:cubicBezTo>
                            <a:pt x="9939388" y="1214536"/>
                            <a:pt x="9895791" y="1173788"/>
                            <a:pt x="9718502" y="1183893"/>
                          </a:cubicBezTo>
                          <a:cubicBezTo>
                            <a:pt x="9541213" y="1193998"/>
                            <a:pt x="9580901" y="1168025"/>
                            <a:pt x="9468838" y="1183893"/>
                          </a:cubicBezTo>
                          <a:cubicBezTo>
                            <a:pt x="9356775" y="1199761"/>
                            <a:pt x="9196560" y="1149030"/>
                            <a:pt x="9108858" y="1183893"/>
                          </a:cubicBezTo>
                          <a:cubicBezTo>
                            <a:pt x="9021156" y="1218756"/>
                            <a:pt x="8767430" y="1143166"/>
                            <a:pt x="8528245" y="1183893"/>
                          </a:cubicBezTo>
                          <a:cubicBezTo>
                            <a:pt x="8289060" y="1224620"/>
                            <a:pt x="8341549" y="1166582"/>
                            <a:pt x="8278581" y="1183893"/>
                          </a:cubicBezTo>
                          <a:cubicBezTo>
                            <a:pt x="8215613" y="1201204"/>
                            <a:pt x="7914153" y="1136103"/>
                            <a:pt x="7587652" y="1183893"/>
                          </a:cubicBezTo>
                          <a:cubicBezTo>
                            <a:pt x="7261151" y="1231683"/>
                            <a:pt x="7356481" y="1170032"/>
                            <a:pt x="7227672" y="1183893"/>
                          </a:cubicBezTo>
                          <a:cubicBezTo>
                            <a:pt x="7098863" y="1197754"/>
                            <a:pt x="7038490" y="1168940"/>
                            <a:pt x="6978008" y="1183893"/>
                          </a:cubicBezTo>
                          <a:cubicBezTo>
                            <a:pt x="6917526" y="1198846"/>
                            <a:pt x="6547599" y="1154630"/>
                            <a:pt x="6176762" y="1183893"/>
                          </a:cubicBezTo>
                          <a:cubicBezTo>
                            <a:pt x="5805925" y="1213156"/>
                            <a:pt x="6045259" y="1170423"/>
                            <a:pt x="5927098" y="1183893"/>
                          </a:cubicBezTo>
                          <a:cubicBezTo>
                            <a:pt x="5808937" y="1197363"/>
                            <a:pt x="5325693" y="1100623"/>
                            <a:pt x="5125852" y="1183893"/>
                          </a:cubicBezTo>
                          <a:cubicBezTo>
                            <a:pt x="4926011" y="1267163"/>
                            <a:pt x="4884525" y="1143239"/>
                            <a:pt x="4765872" y="1183893"/>
                          </a:cubicBezTo>
                          <a:cubicBezTo>
                            <a:pt x="4647219" y="1224547"/>
                            <a:pt x="4600857" y="1170854"/>
                            <a:pt x="4516208" y="1183893"/>
                          </a:cubicBezTo>
                          <a:cubicBezTo>
                            <a:pt x="4431559" y="1196932"/>
                            <a:pt x="4365550" y="1181445"/>
                            <a:pt x="4266544" y="1183893"/>
                          </a:cubicBezTo>
                          <a:cubicBezTo>
                            <a:pt x="4167538" y="1186341"/>
                            <a:pt x="3863349" y="1174526"/>
                            <a:pt x="3575615" y="1183893"/>
                          </a:cubicBezTo>
                          <a:cubicBezTo>
                            <a:pt x="3287881" y="1193260"/>
                            <a:pt x="3057256" y="1114350"/>
                            <a:pt x="2774369" y="1183893"/>
                          </a:cubicBezTo>
                          <a:cubicBezTo>
                            <a:pt x="2491482" y="1253436"/>
                            <a:pt x="2416086" y="1153927"/>
                            <a:pt x="2193756" y="1183893"/>
                          </a:cubicBezTo>
                          <a:cubicBezTo>
                            <a:pt x="1971426" y="1213859"/>
                            <a:pt x="2032713" y="1178774"/>
                            <a:pt x="1944092" y="1183893"/>
                          </a:cubicBezTo>
                          <a:cubicBezTo>
                            <a:pt x="1855471" y="1189012"/>
                            <a:pt x="1597342" y="1171387"/>
                            <a:pt x="1473795" y="1183893"/>
                          </a:cubicBezTo>
                          <a:cubicBezTo>
                            <a:pt x="1350248" y="1196399"/>
                            <a:pt x="957793" y="1160777"/>
                            <a:pt x="672549" y="1183893"/>
                          </a:cubicBezTo>
                          <a:cubicBezTo>
                            <a:pt x="387305" y="1207009"/>
                            <a:pt x="333086" y="1153083"/>
                            <a:pt x="97742" y="1183893"/>
                          </a:cubicBezTo>
                          <a:cubicBezTo>
                            <a:pt x="40888" y="1180696"/>
                            <a:pt x="182" y="1135477"/>
                            <a:pt x="0" y="1086151"/>
                          </a:cubicBezTo>
                          <a:cubicBezTo>
                            <a:pt x="-15815" y="902414"/>
                            <a:pt x="5291" y="714257"/>
                            <a:pt x="0" y="611715"/>
                          </a:cubicBezTo>
                          <a:cubicBezTo>
                            <a:pt x="-5291" y="509173"/>
                            <a:pt x="45551" y="349722"/>
                            <a:pt x="0" y="977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CD00B228-27E6-31F4-56CB-0E7B1B01DAFE}"/>
                </a:ext>
              </a:extLst>
            </p:cNvPr>
            <p:cNvSpPr txBox="1"/>
            <p:nvPr/>
          </p:nvSpPr>
          <p:spPr>
            <a:xfrm>
              <a:off x="866842" y="5403549"/>
              <a:ext cx="104583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Khi gặp</a:t>
              </a:r>
              <a:r>
                <a:rPr kumimoji="0" lang="vi-VN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cô hươu, dê đã nói: “ Cô kia, về làng lối nào?”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7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82ADE521-6655-DCA2-B729-5D1C4BB7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5" r="52251" b="11113"/>
          <a:stretch/>
        </p:blipFill>
        <p:spPr bwMode="auto">
          <a:xfrm>
            <a:off x="489864" y="697826"/>
            <a:ext cx="10842723" cy="441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11B830F3-7CFA-3679-749D-34B71587A776}"/>
              </a:ext>
            </a:extLst>
          </p:cNvPr>
          <p:cNvSpPr txBox="1"/>
          <p:nvPr/>
        </p:nvSpPr>
        <p:spPr>
          <a:xfrm>
            <a:off x="304702" y="79816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sao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làm anh Hà Mã phật 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FFC8B-1E01-CC86-16C6-89A806CF8AA1}"/>
              </a:ext>
            </a:extLst>
          </p:cNvPr>
          <p:cNvGrpSpPr/>
          <p:nvPr/>
        </p:nvGrpSpPr>
        <p:grpSpPr>
          <a:xfrm>
            <a:off x="475003" y="4834683"/>
            <a:ext cx="11227134" cy="1938992"/>
            <a:chOff x="475004" y="5358421"/>
            <a:chExt cx="11227134" cy="14628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CFE7B1-9D43-9483-3931-D59C0972CD02}"/>
                </a:ext>
              </a:extLst>
            </p:cNvPr>
            <p:cNvSpPr/>
            <p:nvPr/>
          </p:nvSpPr>
          <p:spPr>
            <a:xfrm>
              <a:off x="475004" y="5430946"/>
              <a:ext cx="11227134" cy="1382769"/>
            </a:xfrm>
            <a:custGeom>
              <a:avLst/>
              <a:gdLst>
                <a:gd name="connsiteX0" fmla="*/ 0 w 11227134"/>
                <a:gd name="connsiteY0" fmla="*/ 114161 h 1382769"/>
                <a:gd name="connsiteX1" fmla="*/ 151319 w 11227134"/>
                <a:gd name="connsiteY1" fmla="*/ 0 h 1382769"/>
                <a:gd name="connsiteX2" fmla="*/ 944782 w 11227134"/>
                <a:gd name="connsiteY2" fmla="*/ 0 h 1382769"/>
                <a:gd name="connsiteX3" fmla="*/ 1192021 w 11227134"/>
                <a:gd name="connsiteY3" fmla="*/ 0 h 1382769"/>
                <a:gd name="connsiteX4" fmla="*/ 1876239 w 11227134"/>
                <a:gd name="connsiteY4" fmla="*/ 0 h 1382769"/>
                <a:gd name="connsiteX5" fmla="*/ 2560458 w 11227134"/>
                <a:gd name="connsiteY5" fmla="*/ 0 h 1382769"/>
                <a:gd name="connsiteX6" fmla="*/ 3135431 w 11227134"/>
                <a:gd name="connsiteY6" fmla="*/ 0 h 1382769"/>
                <a:gd name="connsiteX7" fmla="*/ 3601160 w 11227134"/>
                <a:gd name="connsiteY7" fmla="*/ 0 h 1382769"/>
                <a:gd name="connsiteX8" fmla="*/ 4176133 w 11227134"/>
                <a:gd name="connsiteY8" fmla="*/ 0 h 1382769"/>
                <a:gd name="connsiteX9" fmla="*/ 4641862 w 11227134"/>
                <a:gd name="connsiteY9" fmla="*/ 0 h 1382769"/>
                <a:gd name="connsiteX10" fmla="*/ 4889100 w 11227134"/>
                <a:gd name="connsiteY10" fmla="*/ 0 h 1382769"/>
                <a:gd name="connsiteX11" fmla="*/ 5245584 w 11227134"/>
                <a:gd name="connsiteY11" fmla="*/ 0 h 1382769"/>
                <a:gd name="connsiteX12" fmla="*/ 5711312 w 11227134"/>
                <a:gd name="connsiteY12" fmla="*/ 0 h 1382769"/>
                <a:gd name="connsiteX13" fmla="*/ 6177041 w 11227134"/>
                <a:gd name="connsiteY13" fmla="*/ 0 h 1382769"/>
                <a:gd name="connsiteX14" fmla="*/ 6752014 w 11227134"/>
                <a:gd name="connsiteY14" fmla="*/ 0 h 1382769"/>
                <a:gd name="connsiteX15" fmla="*/ 7436233 w 11227134"/>
                <a:gd name="connsiteY15" fmla="*/ 0 h 1382769"/>
                <a:gd name="connsiteX16" fmla="*/ 8120451 w 11227134"/>
                <a:gd name="connsiteY16" fmla="*/ 0 h 1382769"/>
                <a:gd name="connsiteX17" fmla="*/ 8804670 w 11227134"/>
                <a:gd name="connsiteY17" fmla="*/ 0 h 1382769"/>
                <a:gd name="connsiteX18" fmla="*/ 9051908 w 11227134"/>
                <a:gd name="connsiteY18" fmla="*/ 0 h 1382769"/>
                <a:gd name="connsiteX19" fmla="*/ 9626882 w 11227134"/>
                <a:gd name="connsiteY19" fmla="*/ 0 h 1382769"/>
                <a:gd name="connsiteX20" fmla="*/ 10420345 w 11227134"/>
                <a:gd name="connsiteY20" fmla="*/ 0 h 1382769"/>
                <a:gd name="connsiteX21" fmla="*/ 11075815 w 11227134"/>
                <a:gd name="connsiteY21" fmla="*/ 0 h 1382769"/>
                <a:gd name="connsiteX22" fmla="*/ 11227134 w 11227134"/>
                <a:gd name="connsiteY22" fmla="*/ 114161 h 1382769"/>
                <a:gd name="connsiteX23" fmla="*/ 11227134 w 11227134"/>
                <a:gd name="connsiteY23" fmla="*/ 464343 h 1382769"/>
                <a:gd name="connsiteX24" fmla="*/ 11227134 w 11227134"/>
                <a:gd name="connsiteY24" fmla="*/ 826069 h 1382769"/>
                <a:gd name="connsiteX25" fmla="*/ 11227134 w 11227134"/>
                <a:gd name="connsiteY25" fmla="*/ 1268607 h 1382769"/>
                <a:gd name="connsiteX26" fmla="*/ 11075815 w 11227134"/>
                <a:gd name="connsiteY26" fmla="*/ 1382769 h 1382769"/>
                <a:gd name="connsiteX27" fmla="*/ 10610086 w 11227134"/>
                <a:gd name="connsiteY27" fmla="*/ 1382769 h 1382769"/>
                <a:gd name="connsiteX28" fmla="*/ 10035113 w 11227134"/>
                <a:gd name="connsiteY28" fmla="*/ 1382769 h 1382769"/>
                <a:gd name="connsiteX29" fmla="*/ 9241650 w 11227134"/>
                <a:gd name="connsiteY29" fmla="*/ 1382769 h 1382769"/>
                <a:gd name="connsiteX30" fmla="*/ 8666676 w 11227134"/>
                <a:gd name="connsiteY30" fmla="*/ 1382769 h 1382769"/>
                <a:gd name="connsiteX31" fmla="*/ 7873213 w 11227134"/>
                <a:gd name="connsiteY31" fmla="*/ 1382769 h 1382769"/>
                <a:gd name="connsiteX32" fmla="*/ 7516729 w 11227134"/>
                <a:gd name="connsiteY32" fmla="*/ 1382769 h 1382769"/>
                <a:gd name="connsiteX33" fmla="*/ 6832511 w 11227134"/>
                <a:gd name="connsiteY33" fmla="*/ 1382769 h 1382769"/>
                <a:gd name="connsiteX34" fmla="*/ 6476027 w 11227134"/>
                <a:gd name="connsiteY34" fmla="*/ 1382769 h 1382769"/>
                <a:gd name="connsiteX35" fmla="*/ 6119544 w 11227134"/>
                <a:gd name="connsiteY35" fmla="*/ 1382769 h 1382769"/>
                <a:gd name="connsiteX36" fmla="*/ 5435325 w 11227134"/>
                <a:gd name="connsiteY36" fmla="*/ 1382769 h 1382769"/>
                <a:gd name="connsiteX37" fmla="*/ 4969597 w 11227134"/>
                <a:gd name="connsiteY37" fmla="*/ 1382769 h 1382769"/>
                <a:gd name="connsiteX38" fmla="*/ 4613113 w 11227134"/>
                <a:gd name="connsiteY38" fmla="*/ 1382769 h 1382769"/>
                <a:gd name="connsiteX39" fmla="*/ 4038140 w 11227134"/>
                <a:gd name="connsiteY39" fmla="*/ 1382769 h 1382769"/>
                <a:gd name="connsiteX40" fmla="*/ 3463166 w 11227134"/>
                <a:gd name="connsiteY40" fmla="*/ 1382769 h 1382769"/>
                <a:gd name="connsiteX41" fmla="*/ 3106683 w 11227134"/>
                <a:gd name="connsiteY41" fmla="*/ 1382769 h 1382769"/>
                <a:gd name="connsiteX42" fmla="*/ 2531709 w 11227134"/>
                <a:gd name="connsiteY42" fmla="*/ 1382769 h 1382769"/>
                <a:gd name="connsiteX43" fmla="*/ 1847491 w 11227134"/>
                <a:gd name="connsiteY43" fmla="*/ 1382769 h 1382769"/>
                <a:gd name="connsiteX44" fmla="*/ 1163272 w 11227134"/>
                <a:gd name="connsiteY44" fmla="*/ 1382769 h 1382769"/>
                <a:gd name="connsiteX45" fmla="*/ 151319 w 11227134"/>
                <a:gd name="connsiteY45" fmla="*/ 1382769 h 1382769"/>
                <a:gd name="connsiteX46" fmla="*/ 0 w 11227134"/>
                <a:gd name="connsiteY46" fmla="*/ 1268607 h 1382769"/>
                <a:gd name="connsiteX47" fmla="*/ 0 w 11227134"/>
                <a:gd name="connsiteY47" fmla="*/ 872247 h 1382769"/>
                <a:gd name="connsiteX48" fmla="*/ 0 w 11227134"/>
                <a:gd name="connsiteY48" fmla="*/ 464343 h 1382769"/>
                <a:gd name="connsiteX49" fmla="*/ 0 w 11227134"/>
                <a:gd name="connsiteY49" fmla="*/ 114161 h 1382769"/>
                <a:gd name="connsiteX0" fmla="*/ 0 w 11227134"/>
                <a:gd name="connsiteY0" fmla="*/ 114161 h 1382769"/>
                <a:gd name="connsiteX1" fmla="*/ 151319 w 11227134"/>
                <a:gd name="connsiteY1" fmla="*/ 0 h 1382769"/>
                <a:gd name="connsiteX2" fmla="*/ 944782 w 11227134"/>
                <a:gd name="connsiteY2" fmla="*/ 0 h 1382769"/>
                <a:gd name="connsiteX3" fmla="*/ 1192021 w 11227134"/>
                <a:gd name="connsiteY3" fmla="*/ 0 h 1382769"/>
                <a:gd name="connsiteX4" fmla="*/ 1548505 w 11227134"/>
                <a:gd name="connsiteY4" fmla="*/ 0 h 1382769"/>
                <a:gd name="connsiteX5" fmla="*/ 2014233 w 11227134"/>
                <a:gd name="connsiteY5" fmla="*/ 0 h 1382769"/>
                <a:gd name="connsiteX6" fmla="*/ 2589207 w 11227134"/>
                <a:gd name="connsiteY6" fmla="*/ 0 h 1382769"/>
                <a:gd name="connsiteX7" fmla="*/ 3164180 w 11227134"/>
                <a:gd name="connsiteY7" fmla="*/ 0 h 1382769"/>
                <a:gd name="connsiteX8" fmla="*/ 3739153 w 11227134"/>
                <a:gd name="connsiteY8" fmla="*/ 0 h 1382769"/>
                <a:gd name="connsiteX9" fmla="*/ 4423372 w 11227134"/>
                <a:gd name="connsiteY9" fmla="*/ 0 h 1382769"/>
                <a:gd name="connsiteX10" fmla="*/ 4889100 w 11227134"/>
                <a:gd name="connsiteY10" fmla="*/ 0 h 1382769"/>
                <a:gd name="connsiteX11" fmla="*/ 5573319 w 11227134"/>
                <a:gd name="connsiteY11" fmla="*/ 0 h 1382769"/>
                <a:gd name="connsiteX12" fmla="*/ 5820557 w 11227134"/>
                <a:gd name="connsiteY12" fmla="*/ 0 h 1382769"/>
                <a:gd name="connsiteX13" fmla="*/ 6614021 w 11227134"/>
                <a:gd name="connsiteY13" fmla="*/ 0 h 1382769"/>
                <a:gd name="connsiteX14" fmla="*/ 7298239 w 11227134"/>
                <a:gd name="connsiteY14" fmla="*/ 0 h 1382769"/>
                <a:gd name="connsiteX15" fmla="*/ 7545478 w 11227134"/>
                <a:gd name="connsiteY15" fmla="*/ 0 h 1382769"/>
                <a:gd name="connsiteX16" fmla="*/ 7792716 w 11227134"/>
                <a:gd name="connsiteY16" fmla="*/ 0 h 1382769"/>
                <a:gd name="connsiteX17" fmla="*/ 8367690 w 11227134"/>
                <a:gd name="connsiteY17" fmla="*/ 0 h 1382769"/>
                <a:gd name="connsiteX18" fmla="*/ 8942663 w 11227134"/>
                <a:gd name="connsiteY18" fmla="*/ 0 h 1382769"/>
                <a:gd name="connsiteX19" fmla="*/ 9517637 w 11227134"/>
                <a:gd name="connsiteY19" fmla="*/ 0 h 1382769"/>
                <a:gd name="connsiteX20" fmla="*/ 9983365 w 11227134"/>
                <a:gd name="connsiteY20" fmla="*/ 0 h 1382769"/>
                <a:gd name="connsiteX21" fmla="*/ 10449094 w 11227134"/>
                <a:gd name="connsiteY21" fmla="*/ 0 h 1382769"/>
                <a:gd name="connsiteX22" fmla="*/ 11075815 w 11227134"/>
                <a:gd name="connsiteY22" fmla="*/ 0 h 1382769"/>
                <a:gd name="connsiteX23" fmla="*/ 11227134 w 11227134"/>
                <a:gd name="connsiteY23" fmla="*/ 114161 h 1382769"/>
                <a:gd name="connsiteX24" fmla="*/ 11227134 w 11227134"/>
                <a:gd name="connsiteY24" fmla="*/ 475888 h 1382769"/>
                <a:gd name="connsiteX25" fmla="*/ 11227134 w 11227134"/>
                <a:gd name="connsiteY25" fmla="*/ 826069 h 1382769"/>
                <a:gd name="connsiteX26" fmla="*/ 11227134 w 11227134"/>
                <a:gd name="connsiteY26" fmla="*/ 1268607 h 1382769"/>
                <a:gd name="connsiteX27" fmla="*/ 11075815 w 11227134"/>
                <a:gd name="connsiteY27" fmla="*/ 1382769 h 1382769"/>
                <a:gd name="connsiteX28" fmla="*/ 10500842 w 11227134"/>
                <a:gd name="connsiteY28" fmla="*/ 1382769 h 1382769"/>
                <a:gd name="connsiteX29" fmla="*/ 10144358 w 11227134"/>
                <a:gd name="connsiteY29" fmla="*/ 1382769 h 1382769"/>
                <a:gd name="connsiteX30" fmla="*/ 9897119 w 11227134"/>
                <a:gd name="connsiteY30" fmla="*/ 1382769 h 1382769"/>
                <a:gd name="connsiteX31" fmla="*/ 9540636 w 11227134"/>
                <a:gd name="connsiteY31" fmla="*/ 1382769 h 1382769"/>
                <a:gd name="connsiteX32" fmla="*/ 8965662 w 11227134"/>
                <a:gd name="connsiteY32" fmla="*/ 1382769 h 1382769"/>
                <a:gd name="connsiteX33" fmla="*/ 8718424 w 11227134"/>
                <a:gd name="connsiteY33" fmla="*/ 1382769 h 1382769"/>
                <a:gd name="connsiteX34" fmla="*/ 8034205 w 11227134"/>
                <a:gd name="connsiteY34" fmla="*/ 1382769 h 1382769"/>
                <a:gd name="connsiteX35" fmla="*/ 7677722 w 11227134"/>
                <a:gd name="connsiteY35" fmla="*/ 1382769 h 1382769"/>
                <a:gd name="connsiteX36" fmla="*/ 7430483 w 11227134"/>
                <a:gd name="connsiteY36" fmla="*/ 1382769 h 1382769"/>
                <a:gd name="connsiteX37" fmla="*/ 6637020 w 11227134"/>
                <a:gd name="connsiteY37" fmla="*/ 1382769 h 1382769"/>
                <a:gd name="connsiteX38" fmla="*/ 6389781 w 11227134"/>
                <a:gd name="connsiteY38" fmla="*/ 1382769 h 1382769"/>
                <a:gd name="connsiteX39" fmla="*/ 5596318 w 11227134"/>
                <a:gd name="connsiteY39" fmla="*/ 1382769 h 1382769"/>
                <a:gd name="connsiteX40" fmla="*/ 5239834 w 11227134"/>
                <a:gd name="connsiteY40" fmla="*/ 1382769 h 1382769"/>
                <a:gd name="connsiteX41" fmla="*/ 4992596 w 11227134"/>
                <a:gd name="connsiteY41" fmla="*/ 1382769 h 1382769"/>
                <a:gd name="connsiteX42" fmla="*/ 4745357 w 11227134"/>
                <a:gd name="connsiteY42" fmla="*/ 1382769 h 1382769"/>
                <a:gd name="connsiteX43" fmla="*/ 4061139 w 11227134"/>
                <a:gd name="connsiteY43" fmla="*/ 1382769 h 1382769"/>
                <a:gd name="connsiteX44" fmla="*/ 3267675 w 11227134"/>
                <a:gd name="connsiteY44" fmla="*/ 1382769 h 1382769"/>
                <a:gd name="connsiteX45" fmla="*/ 2692702 w 11227134"/>
                <a:gd name="connsiteY45" fmla="*/ 1382769 h 1382769"/>
                <a:gd name="connsiteX46" fmla="*/ 2445463 w 11227134"/>
                <a:gd name="connsiteY46" fmla="*/ 1382769 h 1382769"/>
                <a:gd name="connsiteX47" fmla="*/ 1979735 w 11227134"/>
                <a:gd name="connsiteY47" fmla="*/ 1382769 h 1382769"/>
                <a:gd name="connsiteX48" fmla="*/ 1186271 w 11227134"/>
                <a:gd name="connsiteY48" fmla="*/ 1382769 h 1382769"/>
                <a:gd name="connsiteX49" fmla="*/ 151319 w 11227134"/>
                <a:gd name="connsiteY49" fmla="*/ 1382769 h 1382769"/>
                <a:gd name="connsiteX50" fmla="*/ 0 w 11227134"/>
                <a:gd name="connsiteY50" fmla="*/ 1268607 h 1382769"/>
                <a:gd name="connsiteX51" fmla="*/ 0 w 11227134"/>
                <a:gd name="connsiteY51" fmla="*/ 906880 h 1382769"/>
                <a:gd name="connsiteX52" fmla="*/ 0 w 11227134"/>
                <a:gd name="connsiteY52" fmla="*/ 545155 h 1382769"/>
                <a:gd name="connsiteX53" fmla="*/ 0 w 11227134"/>
                <a:gd name="connsiteY53" fmla="*/ 114161 h 13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227134" h="1382769" fill="none" extrusionOk="0">
                  <a:moveTo>
                    <a:pt x="0" y="114161"/>
                  </a:moveTo>
                  <a:cubicBezTo>
                    <a:pt x="23518" y="54297"/>
                    <a:pt x="50779" y="-11039"/>
                    <a:pt x="151319" y="0"/>
                  </a:cubicBezTo>
                  <a:cubicBezTo>
                    <a:pt x="513078" y="11191"/>
                    <a:pt x="725325" y="53933"/>
                    <a:pt x="944782" y="0"/>
                  </a:cubicBezTo>
                  <a:cubicBezTo>
                    <a:pt x="1168721" y="-38275"/>
                    <a:pt x="1128354" y="25759"/>
                    <a:pt x="1192021" y="0"/>
                  </a:cubicBezTo>
                  <a:cubicBezTo>
                    <a:pt x="1237692" y="-30494"/>
                    <a:pt x="1575901" y="57333"/>
                    <a:pt x="1876239" y="0"/>
                  </a:cubicBezTo>
                  <a:cubicBezTo>
                    <a:pt x="2171595" y="7881"/>
                    <a:pt x="2280820" y="65027"/>
                    <a:pt x="2560458" y="0"/>
                  </a:cubicBezTo>
                  <a:cubicBezTo>
                    <a:pt x="2822581" y="-68544"/>
                    <a:pt x="2925471" y="10678"/>
                    <a:pt x="3135431" y="0"/>
                  </a:cubicBezTo>
                  <a:cubicBezTo>
                    <a:pt x="3362730" y="-8579"/>
                    <a:pt x="3437363" y="37767"/>
                    <a:pt x="3601160" y="0"/>
                  </a:cubicBezTo>
                  <a:cubicBezTo>
                    <a:pt x="3714449" y="-4360"/>
                    <a:pt x="3894029" y="-10234"/>
                    <a:pt x="4176133" y="0"/>
                  </a:cubicBezTo>
                  <a:cubicBezTo>
                    <a:pt x="4468191" y="-2821"/>
                    <a:pt x="4442459" y="39577"/>
                    <a:pt x="4641862" y="0"/>
                  </a:cubicBezTo>
                  <a:cubicBezTo>
                    <a:pt x="4853126" y="-51484"/>
                    <a:pt x="4806701" y="23081"/>
                    <a:pt x="4889100" y="0"/>
                  </a:cubicBezTo>
                  <a:cubicBezTo>
                    <a:pt x="4950428" y="-14758"/>
                    <a:pt x="5141983" y="30291"/>
                    <a:pt x="5245584" y="0"/>
                  </a:cubicBezTo>
                  <a:cubicBezTo>
                    <a:pt x="5350549" y="-18351"/>
                    <a:pt x="5582006" y="22166"/>
                    <a:pt x="5711312" y="0"/>
                  </a:cubicBezTo>
                  <a:cubicBezTo>
                    <a:pt x="5820849" y="-39666"/>
                    <a:pt x="6079345" y="48657"/>
                    <a:pt x="6177041" y="0"/>
                  </a:cubicBezTo>
                  <a:cubicBezTo>
                    <a:pt x="6234245" y="-52978"/>
                    <a:pt x="6610805" y="6834"/>
                    <a:pt x="6752014" y="0"/>
                  </a:cubicBezTo>
                  <a:cubicBezTo>
                    <a:pt x="6925181" y="-2620"/>
                    <a:pt x="7236488" y="-16786"/>
                    <a:pt x="7436233" y="0"/>
                  </a:cubicBezTo>
                  <a:cubicBezTo>
                    <a:pt x="7622435" y="-58594"/>
                    <a:pt x="7822849" y="54406"/>
                    <a:pt x="8120451" y="0"/>
                  </a:cubicBezTo>
                  <a:cubicBezTo>
                    <a:pt x="8427909" y="-36251"/>
                    <a:pt x="8508010" y="43207"/>
                    <a:pt x="8804670" y="0"/>
                  </a:cubicBezTo>
                  <a:cubicBezTo>
                    <a:pt x="9081055" y="1444"/>
                    <a:pt x="8948886" y="32988"/>
                    <a:pt x="9051908" y="0"/>
                  </a:cubicBezTo>
                  <a:cubicBezTo>
                    <a:pt x="9143937" y="-11238"/>
                    <a:pt x="9448767" y="33837"/>
                    <a:pt x="9626882" y="0"/>
                  </a:cubicBezTo>
                  <a:cubicBezTo>
                    <a:pt x="9812875" y="-37711"/>
                    <a:pt x="10197950" y="37275"/>
                    <a:pt x="10420345" y="0"/>
                  </a:cubicBezTo>
                  <a:cubicBezTo>
                    <a:pt x="10651583" y="-32687"/>
                    <a:pt x="10822184" y="-43315"/>
                    <a:pt x="11075815" y="0"/>
                  </a:cubicBezTo>
                  <a:cubicBezTo>
                    <a:pt x="11160091" y="22752"/>
                    <a:pt x="11208309" y="55485"/>
                    <a:pt x="11227134" y="114161"/>
                  </a:cubicBezTo>
                  <a:cubicBezTo>
                    <a:pt x="11239107" y="251032"/>
                    <a:pt x="11193700" y="383109"/>
                    <a:pt x="11227134" y="464343"/>
                  </a:cubicBezTo>
                  <a:cubicBezTo>
                    <a:pt x="11252525" y="554864"/>
                    <a:pt x="11208007" y="728172"/>
                    <a:pt x="11227134" y="826069"/>
                  </a:cubicBezTo>
                  <a:cubicBezTo>
                    <a:pt x="11231744" y="945524"/>
                    <a:pt x="11225445" y="1133939"/>
                    <a:pt x="11227134" y="1268607"/>
                  </a:cubicBezTo>
                  <a:cubicBezTo>
                    <a:pt x="11230349" y="1349285"/>
                    <a:pt x="11152990" y="1384348"/>
                    <a:pt x="11075815" y="1382769"/>
                  </a:cubicBezTo>
                  <a:cubicBezTo>
                    <a:pt x="10908181" y="1388799"/>
                    <a:pt x="10781849" y="1353422"/>
                    <a:pt x="10610086" y="1382769"/>
                  </a:cubicBezTo>
                  <a:cubicBezTo>
                    <a:pt x="10435854" y="1415937"/>
                    <a:pt x="10202550" y="1370295"/>
                    <a:pt x="10035113" y="1382769"/>
                  </a:cubicBezTo>
                  <a:cubicBezTo>
                    <a:pt x="9871490" y="1427165"/>
                    <a:pt x="9483783" y="1418845"/>
                    <a:pt x="9241650" y="1382769"/>
                  </a:cubicBezTo>
                  <a:cubicBezTo>
                    <a:pt x="8964124" y="1405077"/>
                    <a:pt x="8883940" y="1378116"/>
                    <a:pt x="8666676" y="1382769"/>
                  </a:cubicBezTo>
                  <a:cubicBezTo>
                    <a:pt x="8410405" y="1389510"/>
                    <a:pt x="8172639" y="1326007"/>
                    <a:pt x="7873213" y="1382769"/>
                  </a:cubicBezTo>
                  <a:cubicBezTo>
                    <a:pt x="7537117" y="1438305"/>
                    <a:pt x="7594548" y="1372022"/>
                    <a:pt x="7516729" y="1382769"/>
                  </a:cubicBezTo>
                  <a:cubicBezTo>
                    <a:pt x="7413336" y="1469328"/>
                    <a:pt x="7123630" y="1295228"/>
                    <a:pt x="6832511" y="1382769"/>
                  </a:cubicBezTo>
                  <a:cubicBezTo>
                    <a:pt x="6541013" y="1457147"/>
                    <a:pt x="6624019" y="1339898"/>
                    <a:pt x="6476027" y="1382769"/>
                  </a:cubicBezTo>
                  <a:cubicBezTo>
                    <a:pt x="6356436" y="1409120"/>
                    <a:pt x="6245641" y="1359307"/>
                    <a:pt x="6119544" y="1382769"/>
                  </a:cubicBezTo>
                  <a:cubicBezTo>
                    <a:pt x="5990482" y="1363051"/>
                    <a:pt x="5664395" y="1311912"/>
                    <a:pt x="5435325" y="1382769"/>
                  </a:cubicBezTo>
                  <a:cubicBezTo>
                    <a:pt x="5192913" y="1376436"/>
                    <a:pt x="5200089" y="1361295"/>
                    <a:pt x="4969597" y="1382769"/>
                  </a:cubicBezTo>
                  <a:cubicBezTo>
                    <a:pt x="4744663" y="1402853"/>
                    <a:pt x="4731013" y="1372914"/>
                    <a:pt x="4613113" y="1382769"/>
                  </a:cubicBezTo>
                  <a:cubicBezTo>
                    <a:pt x="4506419" y="1395472"/>
                    <a:pt x="4222917" y="1387299"/>
                    <a:pt x="4038140" y="1382769"/>
                  </a:cubicBezTo>
                  <a:cubicBezTo>
                    <a:pt x="3837651" y="1389159"/>
                    <a:pt x="3744808" y="1330389"/>
                    <a:pt x="3463166" y="1382769"/>
                  </a:cubicBezTo>
                  <a:cubicBezTo>
                    <a:pt x="3190651" y="1430557"/>
                    <a:pt x="3215311" y="1355324"/>
                    <a:pt x="3106683" y="1382769"/>
                  </a:cubicBezTo>
                  <a:cubicBezTo>
                    <a:pt x="3047959" y="1353636"/>
                    <a:pt x="2817585" y="1352941"/>
                    <a:pt x="2531709" y="1382769"/>
                  </a:cubicBezTo>
                  <a:cubicBezTo>
                    <a:pt x="2281334" y="1424824"/>
                    <a:pt x="2030437" y="1349855"/>
                    <a:pt x="1847491" y="1382769"/>
                  </a:cubicBezTo>
                  <a:cubicBezTo>
                    <a:pt x="1647580" y="1398260"/>
                    <a:pt x="1383824" y="1380262"/>
                    <a:pt x="1163272" y="1382769"/>
                  </a:cubicBezTo>
                  <a:cubicBezTo>
                    <a:pt x="944158" y="1434714"/>
                    <a:pt x="408107" y="1354489"/>
                    <a:pt x="151319" y="1382769"/>
                  </a:cubicBezTo>
                  <a:cubicBezTo>
                    <a:pt x="81464" y="1418863"/>
                    <a:pt x="23552" y="1357345"/>
                    <a:pt x="0" y="1268607"/>
                  </a:cubicBezTo>
                  <a:cubicBezTo>
                    <a:pt x="10409" y="1205641"/>
                    <a:pt x="41854" y="985152"/>
                    <a:pt x="0" y="872247"/>
                  </a:cubicBezTo>
                  <a:cubicBezTo>
                    <a:pt x="-73505" y="761349"/>
                    <a:pt x="64650" y="580714"/>
                    <a:pt x="0" y="464343"/>
                  </a:cubicBezTo>
                  <a:cubicBezTo>
                    <a:pt x="-49921" y="347316"/>
                    <a:pt x="28283" y="287126"/>
                    <a:pt x="0" y="114161"/>
                  </a:cubicBezTo>
                  <a:close/>
                </a:path>
                <a:path w="11227134" h="1382769" stroke="0" extrusionOk="0">
                  <a:moveTo>
                    <a:pt x="0" y="114161"/>
                  </a:moveTo>
                  <a:cubicBezTo>
                    <a:pt x="6931" y="21296"/>
                    <a:pt x="64586" y="-5721"/>
                    <a:pt x="151319" y="0"/>
                  </a:cubicBezTo>
                  <a:cubicBezTo>
                    <a:pt x="456829" y="-52514"/>
                    <a:pt x="668797" y="57237"/>
                    <a:pt x="944782" y="0"/>
                  </a:cubicBezTo>
                  <a:cubicBezTo>
                    <a:pt x="1270969" y="-71445"/>
                    <a:pt x="1136428" y="2723"/>
                    <a:pt x="1192021" y="0"/>
                  </a:cubicBezTo>
                  <a:cubicBezTo>
                    <a:pt x="1261595" y="21234"/>
                    <a:pt x="1371520" y="26078"/>
                    <a:pt x="1548505" y="0"/>
                  </a:cubicBezTo>
                  <a:cubicBezTo>
                    <a:pt x="1708327" y="-7943"/>
                    <a:pt x="1933115" y="29897"/>
                    <a:pt x="2014233" y="0"/>
                  </a:cubicBezTo>
                  <a:cubicBezTo>
                    <a:pt x="2106741" y="-3110"/>
                    <a:pt x="2326328" y="4696"/>
                    <a:pt x="2589207" y="0"/>
                  </a:cubicBezTo>
                  <a:cubicBezTo>
                    <a:pt x="2857024" y="-23148"/>
                    <a:pt x="2971674" y="40316"/>
                    <a:pt x="3164180" y="0"/>
                  </a:cubicBezTo>
                  <a:cubicBezTo>
                    <a:pt x="3360206" y="-73438"/>
                    <a:pt x="3487410" y="52882"/>
                    <a:pt x="3739153" y="0"/>
                  </a:cubicBezTo>
                  <a:cubicBezTo>
                    <a:pt x="4002644" y="-78069"/>
                    <a:pt x="4285142" y="17984"/>
                    <a:pt x="4423372" y="0"/>
                  </a:cubicBezTo>
                  <a:cubicBezTo>
                    <a:pt x="4553466" y="-3581"/>
                    <a:pt x="4708933" y="797"/>
                    <a:pt x="4889100" y="0"/>
                  </a:cubicBezTo>
                  <a:cubicBezTo>
                    <a:pt x="5131194" y="-20142"/>
                    <a:pt x="5292322" y="7961"/>
                    <a:pt x="5573319" y="0"/>
                  </a:cubicBezTo>
                  <a:cubicBezTo>
                    <a:pt x="5804460" y="-42063"/>
                    <a:pt x="5755150" y="14897"/>
                    <a:pt x="5820557" y="0"/>
                  </a:cubicBezTo>
                  <a:cubicBezTo>
                    <a:pt x="5961523" y="22053"/>
                    <a:pt x="6195557" y="93938"/>
                    <a:pt x="6614021" y="0"/>
                  </a:cubicBezTo>
                  <a:cubicBezTo>
                    <a:pt x="6970860" y="-64957"/>
                    <a:pt x="7133302" y="39796"/>
                    <a:pt x="7298239" y="0"/>
                  </a:cubicBezTo>
                  <a:cubicBezTo>
                    <a:pt x="7447601" y="-46106"/>
                    <a:pt x="7436532" y="8536"/>
                    <a:pt x="7545478" y="0"/>
                  </a:cubicBezTo>
                  <a:cubicBezTo>
                    <a:pt x="7652942" y="-17985"/>
                    <a:pt x="7715764" y="30092"/>
                    <a:pt x="7792716" y="0"/>
                  </a:cubicBezTo>
                  <a:cubicBezTo>
                    <a:pt x="7875589" y="-294"/>
                    <a:pt x="8154770" y="7876"/>
                    <a:pt x="8367690" y="0"/>
                  </a:cubicBezTo>
                  <a:cubicBezTo>
                    <a:pt x="8644987" y="-21769"/>
                    <a:pt x="8811622" y="29647"/>
                    <a:pt x="8942663" y="0"/>
                  </a:cubicBezTo>
                  <a:cubicBezTo>
                    <a:pt x="9057179" y="19177"/>
                    <a:pt x="9353697" y="1874"/>
                    <a:pt x="9517637" y="0"/>
                  </a:cubicBezTo>
                  <a:cubicBezTo>
                    <a:pt x="9673806" y="-31582"/>
                    <a:pt x="9777075" y="28065"/>
                    <a:pt x="9983365" y="0"/>
                  </a:cubicBezTo>
                  <a:cubicBezTo>
                    <a:pt x="10166969" y="49"/>
                    <a:pt x="10283039" y="22705"/>
                    <a:pt x="10449094" y="0"/>
                  </a:cubicBezTo>
                  <a:cubicBezTo>
                    <a:pt x="10610000" y="-66268"/>
                    <a:pt x="10782461" y="-2651"/>
                    <a:pt x="11075815" y="0"/>
                  </a:cubicBezTo>
                  <a:cubicBezTo>
                    <a:pt x="11147445" y="-16822"/>
                    <a:pt x="11205830" y="34045"/>
                    <a:pt x="11227134" y="114161"/>
                  </a:cubicBezTo>
                  <a:cubicBezTo>
                    <a:pt x="11282700" y="245663"/>
                    <a:pt x="11230220" y="364039"/>
                    <a:pt x="11227134" y="475888"/>
                  </a:cubicBezTo>
                  <a:cubicBezTo>
                    <a:pt x="11214215" y="602450"/>
                    <a:pt x="11174575" y="667238"/>
                    <a:pt x="11227134" y="826069"/>
                  </a:cubicBezTo>
                  <a:cubicBezTo>
                    <a:pt x="11265206" y="999141"/>
                    <a:pt x="11178835" y="1158908"/>
                    <a:pt x="11227134" y="1268607"/>
                  </a:cubicBezTo>
                  <a:cubicBezTo>
                    <a:pt x="11227970" y="1324346"/>
                    <a:pt x="11145503" y="1384796"/>
                    <a:pt x="11075815" y="1382769"/>
                  </a:cubicBezTo>
                  <a:cubicBezTo>
                    <a:pt x="10769533" y="1377991"/>
                    <a:pt x="10686235" y="1359486"/>
                    <a:pt x="10500842" y="1382769"/>
                  </a:cubicBezTo>
                  <a:cubicBezTo>
                    <a:pt x="10308296" y="1425033"/>
                    <a:pt x="10299260" y="1363030"/>
                    <a:pt x="10144358" y="1382769"/>
                  </a:cubicBezTo>
                  <a:cubicBezTo>
                    <a:pt x="10014074" y="1402929"/>
                    <a:pt x="9959876" y="1378099"/>
                    <a:pt x="9897119" y="1382769"/>
                  </a:cubicBezTo>
                  <a:cubicBezTo>
                    <a:pt x="9860453" y="1391826"/>
                    <a:pt x="9694542" y="1337898"/>
                    <a:pt x="9540636" y="1382769"/>
                  </a:cubicBezTo>
                  <a:cubicBezTo>
                    <a:pt x="9387891" y="1385822"/>
                    <a:pt x="9194731" y="1324776"/>
                    <a:pt x="8965662" y="1382769"/>
                  </a:cubicBezTo>
                  <a:cubicBezTo>
                    <a:pt x="8754193" y="1409778"/>
                    <a:pt x="8789568" y="1366639"/>
                    <a:pt x="8718424" y="1382769"/>
                  </a:cubicBezTo>
                  <a:cubicBezTo>
                    <a:pt x="8665676" y="1405551"/>
                    <a:pt x="8239152" y="1290898"/>
                    <a:pt x="8034205" y="1382769"/>
                  </a:cubicBezTo>
                  <a:cubicBezTo>
                    <a:pt x="7775164" y="1436255"/>
                    <a:pt x="7780287" y="1390140"/>
                    <a:pt x="7677722" y="1382769"/>
                  </a:cubicBezTo>
                  <a:cubicBezTo>
                    <a:pt x="7588526" y="1387353"/>
                    <a:pt x="7537923" y="1383580"/>
                    <a:pt x="7430483" y="1382769"/>
                  </a:cubicBezTo>
                  <a:cubicBezTo>
                    <a:pt x="7243892" y="1385105"/>
                    <a:pt x="6956446" y="1291177"/>
                    <a:pt x="6637020" y="1382769"/>
                  </a:cubicBezTo>
                  <a:cubicBezTo>
                    <a:pt x="6300047" y="1445411"/>
                    <a:pt x="6474154" y="1377694"/>
                    <a:pt x="6389781" y="1382769"/>
                  </a:cubicBezTo>
                  <a:cubicBezTo>
                    <a:pt x="6200896" y="1377076"/>
                    <a:pt x="5943649" y="1328119"/>
                    <a:pt x="5596318" y="1382769"/>
                  </a:cubicBezTo>
                  <a:cubicBezTo>
                    <a:pt x="5225442" y="1450548"/>
                    <a:pt x="5352469" y="1348658"/>
                    <a:pt x="5239834" y="1382769"/>
                  </a:cubicBezTo>
                  <a:cubicBezTo>
                    <a:pt x="5114081" y="1397940"/>
                    <a:pt x="5061687" y="1365644"/>
                    <a:pt x="4992596" y="1382769"/>
                  </a:cubicBezTo>
                  <a:cubicBezTo>
                    <a:pt x="4934586" y="1388101"/>
                    <a:pt x="4843399" y="1372885"/>
                    <a:pt x="4745357" y="1382769"/>
                  </a:cubicBezTo>
                  <a:cubicBezTo>
                    <a:pt x="4668713" y="1396583"/>
                    <a:pt x="4376632" y="1421289"/>
                    <a:pt x="4061139" y="1382769"/>
                  </a:cubicBezTo>
                  <a:cubicBezTo>
                    <a:pt x="3733777" y="1390521"/>
                    <a:pt x="3471287" y="1377524"/>
                    <a:pt x="3267675" y="1382769"/>
                  </a:cubicBezTo>
                  <a:cubicBezTo>
                    <a:pt x="3086174" y="1401501"/>
                    <a:pt x="2825266" y="1349653"/>
                    <a:pt x="2692702" y="1382769"/>
                  </a:cubicBezTo>
                  <a:cubicBezTo>
                    <a:pt x="2566019" y="1414625"/>
                    <a:pt x="2501317" y="1373154"/>
                    <a:pt x="2445463" y="1382769"/>
                  </a:cubicBezTo>
                  <a:cubicBezTo>
                    <a:pt x="2393931" y="1380854"/>
                    <a:pt x="2160389" y="1346099"/>
                    <a:pt x="1979735" y="1382769"/>
                  </a:cubicBezTo>
                  <a:cubicBezTo>
                    <a:pt x="1820859" y="1411559"/>
                    <a:pt x="1478452" y="1322163"/>
                    <a:pt x="1186271" y="1382769"/>
                  </a:cubicBezTo>
                  <a:cubicBezTo>
                    <a:pt x="904584" y="1425402"/>
                    <a:pt x="378910" y="1334386"/>
                    <a:pt x="151319" y="1382769"/>
                  </a:cubicBezTo>
                  <a:cubicBezTo>
                    <a:pt x="54768" y="1370830"/>
                    <a:pt x="-1782" y="1339110"/>
                    <a:pt x="0" y="1268607"/>
                  </a:cubicBezTo>
                  <a:cubicBezTo>
                    <a:pt x="-46563" y="1123404"/>
                    <a:pt x="8883" y="1040416"/>
                    <a:pt x="0" y="906880"/>
                  </a:cubicBezTo>
                  <a:cubicBezTo>
                    <a:pt x="-14996" y="771325"/>
                    <a:pt x="67082" y="667519"/>
                    <a:pt x="0" y="545155"/>
                  </a:cubicBezTo>
                  <a:cubicBezTo>
                    <a:pt x="-66880" y="399845"/>
                    <a:pt x="58909" y="310654"/>
                    <a:pt x="0" y="114161"/>
                  </a:cubicBezTo>
                  <a:close/>
                </a:path>
                <a:path w="11227134" h="1382769" fill="none" stroke="0" extrusionOk="0">
                  <a:moveTo>
                    <a:pt x="0" y="114161"/>
                  </a:moveTo>
                  <a:cubicBezTo>
                    <a:pt x="9494" y="35477"/>
                    <a:pt x="71278" y="10019"/>
                    <a:pt x="151319" y="0"/>
                  </a:cubicBezTo>
                  <a:cubicBezTo>
                    <a:pt x="550885" y="10914"/>
                    <a:pt x="673976" y="31350"/>
                    <a:pt x="944782" y="0"/>
                  </a:cubicBezTo>
                  <a:cubicBezTo>
                    <a:pt x="1169753" y="-56670"/>
                    <a:pt x="1135168" y="29882"/>
                    <a:pt x="1192021" y="0"/>
                  </a:cubicBezTo>
                  <a:cubicBezTo>
                    <a:pt x="1260123" y="-60666"/>
                    <a:pt x="1584763" y="19940"/>
                    <a:pt x="1876239" y="0"/>
                  </a:cubicBezTo>
                  <a:cubicBezTo>
                    <a:pt x="2164492" y="-55989"/>
                    <a:pt x="2308108" y="75543"/>
                    <a:pt x="2560458" y="0"/>
                  </a:cubicBezTo>
                  <a:cubicBezTo>
                    <a:pt x="2835781" y="-51041"/>
                    <a:pt x="2876761" y="-14200"/>
                    <a:pt x="3135431" y="0"/>
                  </a:cubicBezTo>
                  <a:cubicBezTo>
                    <a:pt x="3379961" y="-25029"/>
                    <a:pt x="3453452" y="27115"/>
                    <a:pt x="3601160" y="0"/>
                  </a:cubicBezTo>
                  <a:cubicBezTo>
                    <a:pt x="3767987" y="-2283"/>
                    <a:pt x="3883461" y="10368"/>
                    <a:pt x="4176133" y="0"/>
                  </a:cubicBezTo>
                  <a:cubicBezTo>
                    <a:pt x="4463859" y="-2093"/>
                    <a:pt x="4441706" y="39039"/>
                    <a:pt x="4641862" y="0"/>
                  </a:cubicBezTo>
                  <a:cubicBezTo>
                    <a:pt x="4845343" y="-40781"/>
                    <a:pt x="4804372" y="9529"/>
                    <a:pt x="4889100" y="0"/>
                  </a:cubicBezTo>
                  <a:cubicBezTo>
                    <a:pt x="4960393" y="-18290"/>
                    <a:pt x="5153471" y="14354"/>
                    <a:pt x="5245584" y="0"/>
                  </a:cubicBezTo>
                  <a:cubicBezTo>
                    <a:pt x="5317608" y="-14835"/>
                    <a:pt x="5621551" y="34681"/>
                    <a:pt x="5711312" y="0"/>
                  </a:cubicBezTo>
                  <a:cubicBezTo>
                    <a:pt x="5814490" y="-67668"/>
                    <a:pt x="6049851" y="12029"/>
                    <a:pt x="6177041" y="0"/>
                  </a:cubicBezTo>
                  <a:cubicBezTo>
                    <a:pt x="6291082" y="-3243"/>
                    <a:pt x="6561957" y="-3292"/>
                    <a:pt x="6752014" y="0"/>
                  </a:cubicBezTo>
                  <a:cubicBezTo>
                    <a:pt x="6997677" y="-9809"/>
                    <a:pt x="7231518" y="-12718"/>
                    <a:pt x="7436233" y="0"/>
                  </a:cubicBezTo>
                  <a:cubicBezTo>
                    <a:pt x="7626275" y="-47477"/>
                    <a:pt x="7862714" y="40386"/>
                    <a:pt x="8120451" y="0"/>
                  </a:cubicBezTo>
                  <a:cubicBezTo>
                    <a:pt x="8392524" y="-54274"/>
                    <a:pt x="8504970" y="14379"/>
                    <a:pt x="8804670" y="0"/>
                  </a:cubicBezTo>
                  <a:cubicBezTo>
                    <a:pt x="9072464" y="-18236"/>
                    <a:pt x="8947939" y="14040"/>
                    <a:pt x="9051908" y="0"/>
                  </a:cubicBezTo>
                  <a:cubicBezTo>
                    <a:pt x="9139176" y="-55738"/>
                    <a:pt x="9443403" y="21981"/>
                    <a:pt x="9626882" y="0"/>
                  </a:cubicBezTo>
                  <a:cubicBezTo>
                    <a:pt x="9781453" y="-47673"/>
                    <a:pt x="10193682" y="8059"/>
                    <a:pt x="10420345" y="0"/>
                  </a:cubicBezTo>
                  <a:cubicBezTo>
                    <a:pt x="10704748" y="-41414"/>
                    <a:pt x="10802691" y="6265"/>
                    <a:pt x="11075815" y="0"/>
                  </a:cubicBezTo>
                  <a:cubicBezTo>
                    <a:pt x="11171031" y="14597"/>
                    <a:pt x="11216205" y="62810"/>
                    <a:pt x="11227134" y="114161"/>
                  </a:cubicBezTo>
                  <a:cubicBezTo>
                    <a:pt x="11245753" y="228027"/>
                    <a:pt x="11200674" y="391879"/>
                    <a:pt x="11227134" y="464343"/>
                  </a:cubicBezTo>
                  <a:cubicBezTo>
                    <a:pt x="11265256" y="565909"/>
                    <a:pt x="11208829" y="730524"/>
                    <a:pt x="11227134" y="826069"/>
                  </a:cubicBezTo>
                  <a:cubicBezTo>
                    <a:pt x="11234331" y="913987"/>
                    <a:pt x="11186832" y="1157920"/>
                    <a:pt x="11227134" y="1268607"/>
                  </a:cubicBezTo>
                  <a:cubicBezTo>
                    <a:pt x="11227302" y="1339525"/>
                    <a:pt x="11152683" y="1379506"/>
                    <a:pt x="11075815" y="1382769"/>
                  </a:cubicBezTo>
                  <a:cubicBezTo>
                    <a:pt x="10900651" y="1415488"/>
                    <a:pt x="10768178" y="1407471"/>
                    <a:pt x="10610086" y="1382769"/>
                  </a:cubicBezTo>
                  <a:cubicBezTo>
                    <a:pt x="10424711" y="1358596"/>
                    <a:pt x="10197320" y="1418668"/>
                    <a:pt x="10035113" y="1382769"/>
                  </a:cubicBezTo>
                  <a:cubicBezTo>
                    <a:pt x="9838501" y="1354720"/>
                    <a:pt x="9529477" y="1370041"/>
                    <a:pt x="9241650" y="1382769"/>
                  </a:cubicBezTo>
                  <a:cubicBezTo>
                    <a:pt x="8951271" y="1402061"/>
                    <a:pt x="8911335" y="1379068"/>
                    <a:pt x="8666676" y="1382769"/>
                  </a:cubicBezTo>
                  <a:cubicBezTo>
                    <a:pt x="8409027" y="1366573"/>
                    <a:pt x="8174307" y="1335139"/>
                    <a:pt x="7873213" y="1382769"/>
                  </a:cubicBezTo>
                  <a:cubicBezTo>
                    <a:pt x="7528921" y="1440332"/>
                    <a:pt x="7608152" y="1393931"/>
                    <a:pt x="7516729" y="1382769"/>
                  </a:cubicBezTo>
                  <a:cubicBezTo>
                    <a:pt x="7411805" y="1428310"/>
                    <a:pt x="7154451" y="1376278"/>
                    <a:pt x="6832511" y="1382769"/>
                  </a:cubicBezTo>
                  <a:cubicBezTo>
                    <a:pt x="6549039" y="1438684"/>
                    <a:pt x="6602306" y="1350205"/>
                    <a:pt x="6476027" y="1382769"/>
                  </a:cubicBezTo>
                  <a:cubicBezTo>
                    <a:pt x="6347864" y="1419497"/>
                    <a:pt x="6215902" y="1343762"/>
                    <a:pt x="6119544" y="1382769"/>
                  </a:cubicBezTo>
                  <a:cubicBezTo>
                    <a:pt x="6039494" y="1381730"/>
                    <a:pt x="5681945" y="1421821"/>
                    <a:pt x="5435325" y="1382769"/>
                  </a:cubicBezTo>
                  <a:cubicBezTo>
                    <a:pt x="5195550" y="1377945"/>
                    <a:pt x="5200069" y="1363279"/>
                    <a:pt x="4969597" y="1382769"/>
                  </a:cubicBezTo>
                  <a:cubicBezTo>
                    <a:pt x="4741403" y="1412137"/>
                    <a:pt x="4723516" y="1365996"/>
                    <a:pt x="4613113" y="1382769"/>
                  </a:cubicBezTo>
                  <a:cubicBezTo>
                    <a:pt x="4531387" y="1391961"/>
                    <a:pt x="4289916" y="1325706"/>
                    <a:pt x="4038140" y="1382769"/>
                  </a:cubicBezTo>
                  <a:cubicBezTo>
                    <a:pt x="3834398" y="1412186"/>
                    <a:pt x="3743833" y="1299347"/>
                    <a:pt x="3463166" y="1382769"/>
                  </a:cubicBezTo>
                  <a:cubicBezTo>
                    <a:pt x="3183940" y="1428899"/>
                    <a:pt x="3192465" y="1355670"/>
                    <a:pt x="3106683" y="1382769"/>
                  </a:cubicBezTo>
                  <a:cubicBezTo>
                    <a:pt x="3059286" y="1453421"/>
                    <a:pt x="2835902" y="1373817"/>
                    <a:pt x="2531709" y="1382769"/>
                  </a:cubicBezTo>
                  <a:cubicBezTo>
                    <a:pt x="2238539" y="1461369"/>
                    <a:pt x="2074040" y="1334921"/>
                    <a:pt x="1847491" y="1382769"/>
                  </a:cubicBezTo>
                  <a:cubicBezTo>
                    <a:pt x="1612805" y="1478643"/>
                    <a:pt x="1403193" y="1360442"/>
                    <a:pt x="1163272" y="1382769"/>
                  </a:cubicBezTo>
                  <a:cubicBezTo>
                    <a:pt x="891383" y="1367864"/>
                    <a:pt x="345590" y="1376954"/>
                    <a:pt x="151319" y="1382769"/>
                  </a:cubicBezTo>
                  <a:cubicBezTo>
                    <a:pt x="64449" y="1401914"/>
                    <a:pt x="24513" y="1355356"/>
                    <a:pt x="0" y="1268607"/>
                  </a:cubicBezTo>
                  <a:cubicBezTo>
                    <a:pt x="-22619" y="1156411"/>
                    <a:pt x="67750" y="963699"/>
                    <a:pt x="0" y="872247"/>
                  </a:cubicBezTo>
                  <a:cubicBezTo>
                    <a:pt x="-71530" y="759113"/>
                    <a:pt x="49748" y="574472"/>
                    <a:pt x="0" y="464343"/>
                  </a:cubicBezTo>
                  <a:cubicBezTo>
                    <a:pt x="-39364" y="344598"/>
                    <a:pt x="34348" y="276689"/>
                    <a:pt x="0" y="11416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227134"/>
                        <a:gd name="connsiteY0" fmla="*/ 151319 h 1832835"/>
                        <a:gd name="connsiteX1" fmla="*/ 151319 w 11227134"/>
                        <a:gd name="connsiteY1" fmla="*/ 0 h 1832835"/>
                        <a:gd name="connsiteX2" fmla="*/ 944782 w 11227134"/>
                        <a:gd name="connsiteY2" fmla="*/ 0 h 1832835"/>
                        <a:gd name="connsiteX3" fmla="*/ 1192021 w 11227134"/>
                        <a:gd name="connsiteY3" fmla="*/ 0 h 1832835"/>
                        <a:gd name="connsiteX4" fmla="*/ 1876239 w 11227134"/>
                        <a:gd name="connsiteY4" fmla="*/ 0 h 1832835"/>
                        <a:gd name="connsiteX5" fmla="*/ 2560458 w 11227134"/>
                        <a:gd name="connsiteY5" fmla="*/ 0 h 1832835"/>
                        <a:gd name="connsiteX6" fmla="*/ 3135431 w 11227134"/>
                        <a:gd name="connsiteY6" fmla="*/ 0 h 1832835"/>
                        <a:gd name="connsiteX7" fmla="*/ 3601160 w 11227134"/>
                        <a:gd name="connsiteY7" fmla="*/ 0 h 1832835"/>
                        <a:gd name="connsiteX8" fmla="*/ 4176133 w 11227134"/>
                        <a:gd name="connsiteY8" fmla="*/ 0 h 1832835"/>
                        <a:gd name="connsiteX9" fmla="*/ 4641862 w 11227134"/>
                        <a:gd name="connsiteY9" fmla="*/ 0 h 1832835"/>
                        <a:gd name="connsiteX10" fmla="*/ 4889100 w 11227134"/>
                        <a:gd name="connsiteY10" fmla="*/ 0 h 1832835"/>
                        <a:gd name="connsiteX11" fmla="*/ 5245584 w 11227134"/>
                        <a:gd name="connsiteY11" fmla="*/ 0 h 1832835"/>
                        <a:gd name="connsiteX12" fmla="*/ 5711312 w 11227134"/>
                        <a:gd name="connsiteY12" fmla="*/ 0 h 1832835"/>
                        <a:gd name="connsiteX13" fmla="*/ 6177041 w 11227134"/>
                        <a:gd name="connsiteY13" fmla="*/ 0 h 1832835"/>
                        <a:gd name="connsiteX14" fmla="*/ 6752014 w 11227134"/>
                        <a:gd name="connsiteY14" fmla="*/ 0 h 1832835"/>
                        <a:gd name="connsiteX15" fmla="*/ 7436233 w 11227134"/>
                        <a:gd name="connsiteY15" fmla="*/ 0 h 1832835"/>
                        <a:gd name="connsiteX16" fmla="*/ 8120451 w 11227134"/>
                        <a:gd name="connsiteY16" fmla="*/ 0 h 1832835"/>
                        <a:gd name="connsiteX17" fmla="*/ 8804670 w 11227134"/>
                        <a:gd name="connsiteY17" fmla="*/ 0 h 1832835"/>
                        <a:gd name="connsiteX18" fmla="*/ 9051908 w 11227134"/>
                        <a:gd name="connsiteY18" fmla="*/ 0 h 1832835"/>
                        <a:gd name="connsiteX19" fmla="*/ 9626882 w 11227134"/>
                        <a:gd name="connsiteY19" fmla="*/ 0 h 1832835"/>
                        <a:gd name="connsiteX20" fmla="*/ 10420345 w 11227134"/>
                        <a:gd name="connsiteY20" fmla="*/ 0 h 1832835"/>
                        <a:gd name="connsiteX21" fmla="*/ 11075815 w 11227134"/>
                        <a:gd name="connsiteY21" fmla="*/ 0 h 1832835"/>
                        <a:gd name="connsiteX22" fmla="*/ 11227134 w 11227134"/>
                        <a:gd name="connsiteY22" fmla="*/ 151319 h 1832835"/>
                        <a:gd name="connsiteX23" fmla="*/ 11227134 w 11227134"/>
                        <a:gd name="connsiteY23" fmla="*/ 615479 h 1832835"/>
                        <a:gd name="connsiteX24" fmla="*/ 11227134 w 11227134"/>
                        <a:gd name="connsiteY24" fmla="*/ 1094940 h 1832835"/>
                        <a:gd name="connsiteX25" fmla="*/ 11227134 w 11227134"/>
                        <a:gd name="connsiteY25" fmla="*/ 1681516 h 1832835"/>
                        <a:gd name="connsiteX26" fmla="*/ 11075815 w 11227134"/>
                        <a:gd name="connsiteY26" fmla="*/ 1832835 h 1832835"/>
                        <a:gd name="connsiteX27" fmla="*/ 10610086 w 11227134"/>
                        <a:gd name="connsiteY27" fmla="*/ 1832835 h 1832835"/>
                        <a:gd name="connsiteX28" fmla="*/ 10035113 w 11227134"/>
                        <a:gd name="connsiteY28" fmla="*/ 1832835 h 1832835"/>
                        <a:gd name="connsiteX29" fmla="*/ 9241650 w 11227134"/>
                        <a:gd name="connsiteY29" fmla="*/ 1832835 h 1832835"/>
                        <a:gd name="connsiteX30" fmla="*/ 8666676 w 11227134"/>
                        <a:gd name="connsiteY30" fmla="*/ 1832835 h 1832835"/>
                        <a:gd name="connsiteX31" fmla="*/ 7873213 w 11227134"/>
                        <a:gd name="connsiteY31" fmla="*/ 1832835 h 1832835"/>
                        <a:gd name="connsiteX32" fmla="*/ 7516729 w 11227134"/>
                        <a:gd name="connsiteY32" fmla="*/ 1832835 h 1832835"/>
                        <a:gd name="connsiteX33" fmla="*/ 6832511 w 11227134"/>
                        <a:gd name="connsiteY33" fmla="*/ 1832835 h 1832835"/>
                        <a:gd name="connsiteX34" fmla="*/ 6476027 w 11227134"/>
                        <a:gd name="connsiteY34" fmla="*/ 1832835 h 1832835"/>
                        <a:gd name="connsiteX35" fmla="*/ 6119544 w 11227134"/>
                        <a:gd name="connsiteY35" fmla="*/ 1832835 h 1832835"/>
                        <a:gd name="connsiteX36" fmla="*/ 5435325 w 11227134"/>
                        <a:gd name="connsiteY36" fmla="*/ 1832835 h 1832835"/>
                        <a:gd name="connsiteX37" fmla="*/ 4969597 w 11227134"/>
                        <a:gd name="connsiteY37" fmla="*/ 1832835 h 1832835"/>
                        <a:gd name="connsiteX38" fmla="*/ 4613113 w 11227134"/>
                        <a:gd name="connsiteY38" fmla="*/ 1832835 h 1832835"/>
                        <a:gd name="connsiteX39" fmla="*/ 4038140 w 11227134"/>
                        <a:gd name="connsiteY39" fmla="*/ 1832835 h 1832835"/>
                        <a:gd name="connsiteX40" fmla="*/ 3463166 w 11227134"/>
                        <a:gd name="connsiteY40" fmla="*/ 1832835 h 1832835"/>
                        <a:gd name="connsiteX41" fmla="*/ 3106683 w 11227134"/>
                        <a:gd name="connsiteY41" fmla="*/ 1832835 h 1832835"/>
                        <a:gd name="connsiteX42" fmla="*/ 2531709 w 11227134"/>
                        <a:gd name="connsiteY42" fmla="*/ 1832835 h 1832835"/>
                        <a:gd name="connsiteX43" fmla="*/ 1847491 w 11227134"/>
                        <a:gd name="connsiteY43" fmla="*/ 1832835 h 1832835"/>
                        <a:gd name="connsiteX44" fmla="*/ 1163272 w 11227134"/>
                        <a:gd name="connsiteY44" fmla="*/ 1832835 h 1832835"/>
                        <a:gd name="connsiteX45" fmla="*/ 151319 w 11227134"/>
                        <a:gd name="connsiteY45" fmla="*/ 1832835 h 1832835"/>
                        <a:gd name="connsiteX46" fmla="*/ 0 w 11227134"/>
                        <a:gd name="connsiteY46" fmla="*/ 1681516 h 1832835"/>
                        <a:gd name="connsiteX47" fmla="*/ 0 w 11227134"/>
                        <a:gd name="connsiteY47" fmla="*/ 1156148 h 1832835"/>
                        <a:gd name="connsiteX48" fmla="*/ 0 w 11227134"/>
                        <a:gd name="connsiteY48" fmla="*/ 615479 h 1832835"/>
                        <a:gd name="connsiteX49" fmla="*/ 0 w 11227134"/>
                        <a:gd name="connsiteY49" fmla="*/ 151319 h 1832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11227134" h="1832835" fill="none" extrusionOk="0">
                          <a:moveTo>
                            <a:pt x="0" y="151319"/>
                          </a:moveTo>
                          <a:cubicBezTo>
                            <a:pt x="1474" y="68910"/>
                            <a:pt x="63636" y="559"/>
                            <a:pt x="151319" y="0"/>
                          </a:cubicBezTo>
                          <a:cubicBezTo>
                            <a:pt x="512455" y="-15277"/>
                            <a:pt x="719232" y="71655"/>
                            <a:pt x="944782" y="0"/>
                          </a:cubicBezTo>
                          <a:cubicBezTo>
                            <a:pt x="1170332" y="-71655"/>
                            <a:pt x="1131139" y="23193"/>
                            <a:pt x="1192021" y="0"/>
                          </a:cubicBezTo>
                          <a:cubicBezTo>
                            <a:pt x="1252903" y="-23193"/>
                            <a:pt x="1606433" y="35782"/>
                            <a:pt x="1876239" y="0"/>
                          </a:cubicBezTo>
                          <a:cubicBezTo>
                            <a:pt x="2146045" y="-35782"/>
                            <a:pt x="2314272" y="79695"/>
                            <a:pt x="2560458" y="0"/>
                          </a:cubicBezTo>
                          <a:cubicBezTo>
                            <a:pt x="2806644" y="-79695"/>
                            <a:pt x="2893542" y="11920"/>
                            <a:pt x="3135431" y="0"/>
                          </a:cubicBezTo>
                          <a:cubicBezTo>
                            <a:pt x="3377320" y="-11920"/>
                            <a:pt x="3457049" y="34569"/>
                            <a:pt x="3601160" y="0"/>
                          </a:cubicBezTo>
                          <a:cubicBezTo>
                            <a:pt x="3745271" y="-34569"/>
                            <a:pt x="3895596" y="6821"/>
                            <a:pt x="4176133" y="0"/>
                          </a:cubicBezTo>
                          <a:cubicBezTo>
                            <a:pt x="4456670" y="-6821"/>
                            <a:pt x="4440161" y="54628"/>
                            <a:pt x="4641862" y="0"/>
                          </a:cubicBezTo>
                          <a:cubicBezTo>
                            <a:pt x="4843563" y="-54628"/>
                            <a:pt x="4802731" y="17593"/>
                            <a:pt x="4889100" y="0"/>
                          </a:cubicBezTo>
                          <a:cubicBezTo>
                            <a:pt x="4975469" y="-17593"/>
                            <a:pt x="5139759" y="36135"/>
                            <a:pt x="5245584" y="0"/>
                          </a:cubicBezTo>
                          <a:cubicBezTo>
                            <a:pt x="5351409" y="-36135"/>
                            <a:pt x="5596709" y="51128"/>
                            <a:pt x="5711312" y="0"/>
                          </a:cubicBezTo>
                          <a:cubicBezTo>
                            <a:pt x="5825915" y="-51128"/>
                            <a:pt x="6066912" y="41303"/>
                            <a:pt x="6177041" y="0"/>
                          </a:cubicBezTo>
                          <a:cubicBezTo>
                            <a:pt x="6287170" y="-41303"/>
                            <a:pt x="6557178" y="474"/>
                            <a:pt x="6752014" y="0"/>
                          </a:cubicBezTo>
                          <a:cubicBezTo>
                            <a:pt x="6946850" y="-474"/>
                            <a:pt x="7219934" y="13731"/>
                            <a:pt x="7436233" y="0"/>
                          </a:cubicBezTo>
                          <a:cubicBezTo>
                            <a:pt x="7652532" y="-13731"/>
                            <a:pt x="7833457" y="69345"/>
                            <a:pt x="8120451" y="0"/>
                          </a:cubicBezTo>
                          <a:cubicBezTo>
                            <a:pt x="8407445" y="-69345"/>
                            <a:pt x="8530964" y="15000"/>
                            <a:pt x="8804670" y="0"/>
                          </a:cubicBezTo>
                          <a:cubicBezTo>
                            <a:pt x="9078376" y="-15000"/>
                            <a:pt x="8958156" y="21233"/>
                            <a:pt x="9051908" y="0"/>
                          </a:cubicBezTo>
                          <a:cubicBezTo>
                            <a:pt x="9145660" y="-21233"/>
                            <a:pt x="9430984" y="32580"/>
                            <a:pt x="9626882" y="0"/>
                          </a:cubicBezTo>
                          <a:cubicBezTo>
                            <a:pt x="9822780" y="-32580"/>
                            <a:pt x="10177258" y="26523"/>
                            <a:pt x="10420345" y="0"/>
                          </a:cubicBezTo>
                          <a:cubicBezTo>
                            <a:pt x="10663432" y="-26523"/>
                            <a:pt x="10818930" y="2861"/>
                            <a:pt x="11075815" y="0"/>
                          </a:cubicBezTo>
                          <a:cubicBezTo>
                            <a:pt x="11173994" y="19529"/>
                            <a:pt x="11222591" y="73147"/>
                            <a:pt x="11227134" y="151319"/>
                          </a:cubicBezTo>
                          <a:cubicBezTo>
                            <a:pt x="11252084" y="324391"/>
                            <a:pt x="11195126" y="504045"/>
                            <a:pt x="11227134" y="615479"/>
                          </a:cubicBezTo>
                          <a:cubicBezTo>
                            <a:pt x="11259142" y="726913"/>
                            <a:pt x="11210491" y="964806"/>
                            <a:pt x="11227134" y="1094940"/>
                          </a:cubicBezTo>
                          <a:cubicBezTo>
                            <a:pt x="11243777" y="1225074"/>
                            <a:pt x="11202709" y="1510693"/>
                            <a:pt x="11227134" y="1681516"/>
                          </a:cubicBezTo>
                          <a:cubicBezTo>
                            <a:pt x="11223234" y="1764680"/>
                            <a:pt x="11166959" y="1820416"/>
                            <a:pt x="11075815" y="1832835"/>
                          </a:cubicBezTo>
                          <a:cubicBezTo>
                            <a:pt x="10947780" y="1864793"/>
                            <a:pt x="10776266" y="1802425"/>
                            <a:pt x="10610086" y="1832835"/>
                          </a:cubicBezTo>
                          <a:cubicBezTo>
                            <a:pt x="10443906" y="1863245"/>
                            <a:pt x="10208426" y="1816355"/>
                            <a:pt x="10035113" y="1832835"/>
                          </a:cubicBezTo>
                          <a:cubicBezTo>
                            <a:pt x="9861800" y="1849315"/>
                            <a:pt x="9535965" y="1798974"/>
                            <a:pt x="9241650" y="1832835"/>
                          </a:cubicBezTo>
                          <a:cubicBezTo>
                            <a:pt x="8947335" y="1866696"/>
                            <a:pt x="8896647" y="1823011"/>
                            <a:pt x="8666676" y="1832835"/>
                          </a:cubicBezTo>
                          <a:cubicBezTo>
                            <a:pt x="8436705" y="1842659"/>
                            <a:pt x="8204190" y="1740176"/>
                            <a:pt x="7873213" y="1832835"/>
                          </a:cubicBezTo>
                          <a:cubicBezTo>
                            <a:pt x="7542236" y="1925494"/>
                            <a:pt x="7605613" y="1823066"/>
                            <a:pt x="7516729" y="1832835"/>
                          </a:cubicBezTo>
                          <a:cubicBezTo>
                            <a:pt x="7427845" y="1842604"/>
                            <a:pt x="7114535" y="1755184"/>
                            <a:pt x="6832511" y="1832835"/>
                          </a:cubicBezTo>
                          <a:cubicBezTo>
                            <a:pt x="6550487" y="1910486"/>
                            <a:pt x="6598487" y="1793443"/>
                            <a:pt x="6476027" y="1832835"/>
                          </a:cubicBezTo>
                          <a:cubicBezTo>
                            <a:pt x="6353567" y="1872227"/>
                            <a:pt x="6236989" y="1800630"/>
                            <a:pt x="6119544" y="1832835"/>
                          </a:cubicBezTo>
                          <a:cubicBezTo>
                            <a:pt x="6002099" y="1865040"/>
                            <a:pt x="5677911" y="1832733"/>
                            <a:pt x="5435325" y="1832835"/>
                          </a:cubicBezTo>
                          <a:cubicBezTo>
                            <a:pt x="5192739" y="1832937"/>
                            <a:pt x="5201548" y="1802229"/>
                            <a:pt x="4969597" y="1832835"/>
                          </a:cubicBezTo>
                          <a:cubicBezTo>
                            <a:pt x="4737646" y="1863441"/>
                            <a:pt x="4724025" y="1813372"/>
                            <a:pt x="4613113" y="1832835"/>
                          </a:cubicBezTo>
                          <a:cubicBezTo>
                            <a:pt x="4502201" y="1852298"/>
                            <a:pt x="4235140" y="1783896"/>
                            <a:pt x="4038140" y="1832835"/>
                          </a:cubicBezTo>
                          <a:cubicBezTo>
                            <a:pt x="3841140" y="1881774"/>
                            <a:pt x="3742535" y="1766244"/>
                            <a:pt x="3463166" y="1832835"/>
                          </a:cubicBezTo>
                          <a:cubicBezTo>
                            <a:pt x="3183797" y="1899426"/>
                            <a:pt x="3193241" y="1801007"/>
                            <a:pt x="3106683" y="1832835"/>
                          </a:cubicBezTo>
                          <a:cubicBezTo>
                            <a:pt x="3020125" y="1864663"/>
                            <a:pt x="2813747" y="1798741"/>
                            <a:pt x="2531709" y="1832835"/>
                          </a:cubicBezTo>
                          <a:cubicBezTo>
                            <a:pt x="2249671" y="1866929"/>
                            <a:pt x="2033914" y="1767716"/>
                            <a:pt x="1847491" y="1832835"/>
                          </a:cubicBezTo>
                          <a:cubicBezTo>
                            <a:pt x="1661068" y="1897954"/>
                            <a:pt x="1400386" y="1794827"/>
                            <a:pt x="1163272" y="1832835"/>
                          </a:cubicBezTo>
                          <a:cubicBezTo>
                            <a:pt x="926158" y="1870843"/>
                            <a:pt x="382994" y="1830830"/>
                            <a:pt x="151319" y="1832835"/>
                          </a:cubicBezTo>
                          <a:cubicBezTo>
                            <a:pt x="71480" y="1855212"/>
                            <a:pt x="15319" y="1777405"/>
                            <a:pt x="0" y="1681516"/>
                          </a:cubicBezTo>
                          <a:cubicBezTo>
                            <a:pt x="-10581" y="1566952"/>
                            <a:pt x="58425" y="1302431"/>
                            <a:pt x="0" y="1156148"/>
                          </a:cubicBezTo>
                          <a:cubicBezTo>
                            <a:pt x="-58425" y="1009865"/>
                            <a:pt x="46738" y="757773"/>
                            <a:pt x="0" y="615479"/>
                          </a:cubicBezTo>
                          <a:cubicBezTo>
                            <a:pt x="-46738" y="473185"/>
                            <a:pt x="27700" y="369196"/>
                            <a:pt x="0" y="151319"/>
                          </a:cubicBezTo>
                          <a:close/>
                        </a:path>
                        <a:path w="11227134" h="1832835" stroke="0" extrusionOk="0">
                          <a:moveTo>
                            <a:pt x="0" y="151319"/>
                          </a:moveTo>
                          <a:cubicBezTo>
                            <a:pt x="8553" y="50140"/>
                            <a:pt x="77238" y="11918"/>
                            <a:pt x="151319" y="0"/>
                          </a:cubicBezTo>
                          <a:cubicBezTo>
                            <a:pt x="471228" y="-54151"/>
                            <a:pt x="630026" y="78810"/>
                            <a:pt x="944782" y="0"/>
                          </a:cubicBezTo>
                          <a:cubicBezTo>
                            <a:pt x="1259538" y="-78810"/>
                            <a:pt x="1119863" y="8859"/>
                            <a:pt x="1192021" y="0"/>
                          </a:cubicBezTo>
                          <a:cubicBezTo>
                            <a:pt x="1264179" y="-8859"/>
                            <a:pt x="1378162" y="39804"/>
                            <a:pt x="1548505" y="0"/>
                          </a:cubicBezTo>
                          <a:cubicBezTo>
                            <a:pt x="1718848" y="-39804"/>
                            <a:pt x="1914489" y="10049"/>
                            <a:pt x="2014233" y="0"/>
                          </a:cubicBezTo>
                          <a:cubicBezTo>
                            <a:pt x="2113977" y="-10049"/>
                            <a:pt x="2337611" y="6982"/>
                            <a:pt x="2589207" y="0"/>
                          </a:cubicBezTo>
                          <a:cubicBezTo>
                            <a:pt x="2840803" y="-6982"/>
                            <a:pt x="2963525" y="66666"/>
                            <a:pt x="3164180" y="0"/>
                          </a:cubicBezTo>
                          <a:cubicBezTo>
                            <a:pt x="3364835" y="-66666"/>
                            <a:pt x="3467329" y="44888"/>
                            <a:pt x="3739153" y="0"/>
                          </a:cubicBezTo>
                          <a:cubicBezTo>
                            <a:pt x="4010977" y="-44888"/>
                            <a:pt x="4272760" y="10443"/>
                            <a:pt x="4423372" y="0"/>
                          </a:cubicBezTo>
                          <a:cubicBezTo>
                            <a:pt x="4573984" y="-10443"/>
                            <a:pt x="4707295" y="8163"/>
                            <a:pt x="4889100" y="0"/>
                          </a:cubicBezTo>
                          <a:cubicBezTo>
                            <a:pt x="5070905" y="-8163"/>
                            <a:pt x="5352952" y="38568"/>
                            <a:pt x="5573319" y="0"/>
                          </a:cubicBezTo>
                          <a:cubicBezTo>
                            <a:pt x="5793686" y="-38568"/>
                            <a:pt x="5733180" y="24070"/>
                            <a:pt x="5820557" y="0"/>
                          </a:cubicBezTo>
                          <a:cubicBezTo>
                            <a:pt x="5907934" y="-24070"/>
                            <a:pt x="6238532" y="83902"/>
                            <a:pt x="6614021" y="0"/>
                          </a:cubicBezTo>
                          <a:cubicBezTo>
                            <a:pt x="6989510" y="-83902"/>
                            <a:pt x="7153240" y="44608"/>
                            <a:pt x="7298239" y="0"/>
                          </a:cubicBezTo>
                          <a:cubicBezTo>
                            <a:pt x="7443238" y="-44608"/>
                            <a:pt x="7440474" y="15550"/>
                            <a:pt x="7545478" y="0"/>
                          </a:cubicBezTo>
                          <a:cubicBezTo>
                            <a:pt x="7650482" y="-15550"/>
                            <a:pt x="7715228" y="22313"/>
                            <a:pt x="7792716" y="0"/>
                          </a:cubicBezTo>
                          <a:cubicBezTo>
                            <a:pt x="7870204" y="-22313"/>
                            <a:pt x="8114445" y="46643"/>
                            <a:pt x="8367690" y="0"/>
                          </a:cubicBezTo>
                          <a:cubicBezTo>
                            <a:pt x="8620935" y="-46643"/>
                            <a:pt x="8819791" y="11442"/>
                            <a:pt x="8942663" y="0"/>
                          </a:cubicBezTo>
                          <a:cubicBezTo>
                            <a:pt x="9065535" y="-11442"/>
                            <a:pt x="9377551" y="25723"/>
                            <a:pt x="9517637" y="0"/>
                          </a:cubicBezTo>
                          <a:cubicBezTo>
                            <a:pt x="9657723" y="-25723"/>
                            <a:pt x="9776550" y="25417"/>
                            <a:pt x="9983365" y="0"/>
                          </a:cubicBezTo>
                          <a:cubicBezTo>
                            <a:pt x="10190180" y="-25417"/>
                            <a:pt x="10292833" y="44536"/>
                            <a:pt x="10449094" y="0"/>
                          </a:cubicBezTo>
                          <a:cubicBezTo>
                            <a:pt x="10605355" y="-44536"/>
                            <a:pt x="10800165" y="44907"/>
                            <a:pt x="11075815" y="0"/>
                          </a:cubicBezTo>
                          <a:cubicBezTo>
                            <a:pt x="11160231" y="-10141"/>
                            <a:pt x="11211840" y="54054"/>
                            <a:pt x="11227134" y="151319"/>
                          </a:cubicBezTo>
                          <a:cubicBezTo>
                            <a:pt x="11278008" y="322159"/>
                            <a:pt x="11221226" y="457604"/>
                            <a:pt x="11227134" y="630781"/>
                          </a:cubicBezTo>
                          <a:cubicBezTo>
                            <a:pt x="11233042" y="803958"/>
                            <a:pt x="11185614" y="875079"/>
                            <a:pt x="11227134" y="1094940"/>
                          </a:cubicBezTo>
                          <a:cubicBezTo>
                            <a:pt x="11268654" y="1314801"/>
                            <a:pt x="11175748" y="1532856"/>
                            <a:pt x="11227134" y="1681516"/>
                          </a:cubicBezTo>
                          <a:cubicBezTo>
                            <a:pt x="11209024" y="1764253"/>
                            <a:pt x="11147132" y="1847468"/>
                            <a:pt x="11075815" y="1832835"/>
                          </a:cubicBezTo>
                          <a:cubicBezTo>
                            <a:pt x="10796261" y="1849528"/>
                            <a:pt x="10686134" y="1779867"/>
                            <a:pt x="10500842" y="1832835"/>
                          </a:cubicBezTo>
                          <a:cubicBezTo>
                            <a:pt x="10315550" y="1885803"/>
                            <a:pt x="10288969" y="1812958"/>
                            <a:pt x="10144358" y="1832835"/>
                          </a:cubicBezTo>
                          <a:cubicBezTo>
                            <a:pt x="9999747" y="1852712"/>
                            <a:pt x="9952314" y="1828329"/>
                            <a:pt x="9897119" y="1832835"/>
                          </a:cubicBezTo>
                          <a:cubicBezTo>
                            <a:pt x="9841924" y="1837341"/>
                            <a:pt x="9706623" y="1807655"/>
                            <a:pt x="9540636" y="1832835"/>
                          </a:cubicBezTo>
                          <a:cubicBezTo>
                            <a:pt x="9374649" y="1858015"/>
                            <a:pt x="9184491" y="1790927"/>
                            <a:pt x="8965662" y="1832835"/>
                          </a:cubicBezTo>
                          <a:cubicBezTo>
                            <a:pt x="8746833" y="1874743"/>
                            <a:pt x="8777251" y="1810783"/>
                            <a:pt x="8718424" y="1832835"/>
                          </a:cubicBezTo>
                          <a:cubicBezTo>
                            <a:pt x="8659597" y="1854887"/>
                            <a:pt x="8293344" y="1759057"/>
                            <a:pt x="8034205" y="1832835"/>
                          </a:cubicBezTo>
                          <a:cubicBezTo>
                            <a:pt x="7775066" y="1906613"/>
                            <a:pt x="7771077" y="1821868"/>
                            <a:pt x="7677722" y="1832835"/>
                          </a:cubicBezTo>
                          <a:cubicBezTo>
                            <a:pt x="7584367" y="1843802"/>
                            <a:pt x="7533790" y="1827622"/>
                            <a:pt x="7430483" y="1832835"/>
                          </a:cubicBezTo>
                          <a:cubicBezTo>
                            <a:pt x="7327176" y="1838048"/>
                            <a:pt x="6971252" y="1750351"/>
                            <a:pt x="6637020" y="1832835"/>
                          </a:cubicBezTo>
                          <a:cubicBezTo>
                            <a:pt x="6302788" y="1915319"/>
                            <a:pt x="6485549" y="1819872"/>
                            <a:pt x="6389781" y="1832835"/>
                          </a:cubicBezTo>
                          <a:cubicBezTo>
                            <a:pt x="6294013" y="1845798"/>
                            <a:pt x="5952896" y="1766310"/>
                            <a:pt x="5596318" y="1832835"/>
                          </a:cubicBezTo>
                          <a:cubicBezTo>
                            <a:pt x="5239740" y="1899360"/>
                            <a:pt x="5366285" y="1794751"/>
                            <a:pt x="5239834" y="1832835"/>
                          </a:cubicBezTo>
                          <a:cubicBezTo>
                            <a:pt x="5113383" y="1870919"/>
                            <a:pt x="5047190" y="1820524"/>
                            <a:pt x="4992596" y="1832835"/>
                          </a:cubicBezTo>
                          <a:cubicBezTo>
                            <a:pt x="4938002" y="1845146"/>
                            <a:pt x="4826664" y="1807334"/>
                            <a:pt x="4745357" y="1832835"/>
                          </a:cubicBezTo>
                          <a:cubicBezTo>
                            <a:pt x="4664050" y="1858336"/>
                            <a:pt x="4381447" y="1791611"/>
                            <a:pt x="4061139" y="1832835"/>
                          </a:cubicBezTo>
                          <a:cubicBezTo>
                            <a:pt x="3740831" y="1874059"/>
                            <a:pt x="3471293" y="1813759"/>
                            <a:pt x="3267675" y="1832835"/>
                          </a:cubicBezTo>
                          <a:cubicBezTo>
                            <a:pt x="3064057" y="1851911"/>
                            <a:pt x="2829045" y="1789607"/>
                            <a:pt x="2692702" y="1832835"/>
                          </a:cubicBezTo>
                          <a:cubicBezTo>
                            <a:pt x="2556359" y="1876063"/>
                            <a:pt x="2507275" y="1808535"/>
                            <a:pt x="2445463" y="1832835"/>
                          </a:cubicBezTo>
                          <a:cubicBezTo>
                            <a:pt x="2383651" y="1857135"/>
                            <a:pt x="2134612" y="1779643"/>
                            <a:pt x="1979735" y="1832835"/>
                          </a:cubicBezTo>
                          <a:cubicBezTo>
                            <a:pt x="1824858" y="1886027"/>
                            <a:pt x="1481845" y="1772411"/>
                            <a:pt x="1186271" y="1832835"/>
                          </a:cubicBezTo>
                          <a:cubicBezTo>
                            <a:pt x="890697" y="1893259"/>
                            <a:pt x="374290" y="1807012"/>
                            <a:pt x="151319" y="1832835"/>
                          </a:cubicBezTo>
                          <a:cubicBezTo>
                            <a:pt x="51066" y="1814267"/>
                            <a:pt x="247" y="1758766"/>
                            <a:pt x="0" y="1681516"/>
                          </a:cubicBezTo>
                          <a:cubicBezTo>
                            <a:pt x="-50627" y="1507408"/>
                            <a:pt x="10314" y="1375288"/>
                            <a:pt x="0" y="1202054"/>
                          </a:cubicBezTo>
                          <a:cubicBezTo>
                            <a:pt x="-10314" y="1028820"/>
                            <a:pt x="34422" y="880923"/>
                            <a:pt x="0" y="722593"/>
                          </a:cubicBezTo>
                          <a:cubicBezTo>
                            <a:pt x="-34422" y="564263"/>
                            <a:pt x="61729" y="400746"/>
                            <a:pt x="0" y="15131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E1897939-C3CE-5C2C-6A06-D0D7837D769B}"/>
                </a:ext>
              </a:extLst>
            </p:cNvPr>
            <p:cNvSpPr txBox="1"/>
            <p:nvPr/>
          </p:nvSpPr>
          <p:spPr>
            <a:xfrm>
              <a:off x="859414" y="5358421"/>
              <a:ext cx="10761569" cy="146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Vì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đã không lễ phép với anh, bạn ấy đã nói rằng: “Bọn tôi muốn về làng, hãy đưa bọn tôi qua sông.”</a:t>
              </a:r>
              <a:endPara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C8D7C72-670B-47E1-67B2-FAE343C7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8" t="49931" r="2145" b="11115"/>
          <a:stretch/>
        </p:blipFill>
        <p:spPr bwMode="auto">
          <a:xfrm>
            <a:off x="311537" y="129834"/>
            <a:ext cx="11439476" cy="455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B6BDD81B-0981-13B6-14FD-11B63F1A61A5}"/>
              </a:ext>
            </a:extLst>
          </p:cNvPr>
          <p:cNvSpPr txBox="1"/>
          <p:nvPr/>
        </p:nvSpPr>
        <p:spPr>
          <a:xfrm>
            <a:off x="311537" y="129834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Cún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đã làm gì khiến anh hà mã vui vẻ giúp đỡ?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2C3B1-B527-DA6B-9B13-ACC41C3D7BF4}"/>
              </a:ext>
            </a:extLst>
          </p:cNvPr>
          <p:cNvGrpSpPr/>
          <p:nvPr/>
        </p:nvGrpSpPr>
        <p:grpSpPr>
          <a:xfrm>
            <a:off x="196770" y="4685252"/>
            <a:ext cx="11995230" cy="2111032"/>
            <a:chOff x="440695" y="5141019"/>
            <a:chExt cx="11268871" cy="21110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4FA85-671A-49EB-D1E1-AC31DAD2B349}"/>
                </a:ext>
              </a:extLst>
            </p:cNvPr>
            <p:cNvSpPr/>
            <p:nvPr/>
          </p:nvSpPr>
          <p:spPr>
            <a:xfrm>
              <a:off x="440695" y="5141019"/>
              <a:ext cx="11268871" cy="2111032"/>
            </a:xfrm>
            <a:custGeom>
              <a:avLst/>
              <a:gdLst>
                <a:gd name="connsiteX0" fmla="*/ 0 w 11268871"/>
                <a:gd name="connsiteY0" fmla="*/ 174287 h 2111032"/>
                <a:gd name="connsiteX1" fmla="*/ 163733 w 11268871"/>
                <a:gd name="connsiteY1" fmla="*/ 0 h 2111032"/>
                <a:gd name="connsiteX2" fmla="*/ 929631 w 11268871"/>
                <a:gd name="connsiteY2" fmla="*/ 0 h 2111032"/>
                <a:gd name="connsiteX3" fmla="*/ 1586115 w 11268871"/>
                <a:gd name="connsiteY3" fmla="*/ 0 h 2111032"/>
                <a:gd name="connsiteX4" fmla="*/ 2133185 w 11268871"/>
                <a:gd name="connsiteY4" fmla="*/ 0 h 2111032"/>
                <a:gd name="connsiteX5" fmla="*/ 2570841 w 11268871"/>
                <a:gd name="connsiteY5" fmla="*/ 0 h 2111032"/>
                <a:gd name="connsiteX6" fmla="*/ 3117912 w 11268871"/>
                <a:gd name="connsiteY6" fmla="*/ 0 h 2111032"/>
                <a:gd name="connsiteX7" fmla="*/ 3555568 w 11268871"/>
                <a:gd name="connsiteY7" fmla="*/ 0 h 2111032"/>
                <a:gd name="connsiteX8" fmla="*/ 3774396 w 11268871"/>
                <a:gd name="connsiteY8" fmla="*/ 0 h 2111032"/>
                <a:gd name="connsiteX9" fmla="*/ 4102638 w 11268871"/>
                <a:gd name="connsiteY9" fmla="*/ 0 h 2111032"/>
                <a:gd name="connsiteX10" fmla="*/ 4540294 w 11268871"/>
                <a:gd name="connsiteY10" fmla="*/ 0 h 2111032"/>
                <a:gd name="connsiteX11" fmla="*/ 4977951 w 11268871"/>
                <a:gd name="connsiteY11" fmla="*/ 0 h 2111032"/>
                <a:gd name="connsiteX12" fmla="*/ 5525021 w 11268871"/>
                <a:gd name="connsiteY12" fmla="*/ 0 h 2111032"/>
                <a:gd name="connsiteX13" fmla="*/ 6181505 w 11268871"/>
                <a:gd name="connsiteY13" fmla="*/ 0 h 2111032"/>
                <a:gd name="connsiteX14" fmla="*/ 6837989 w 11268871"/>
                <a:gd name="connsiteY14" fmla="*/ 0 h 2111032"/>
                <a:gd name="connsiteX15" fmla="*/ 7494474 w 11268871"/>
                <a:gd name="connsiteY15" fmla="*/ 0 h 2111032"/>
                <a:gd name="connsiteX16" fmla="*/ 7713302 w 11268871"/>
                <a:gd name="connsiteY16" fmla="*/ 0 h 2111032"/>
                <a:gd name="connsiteX17" fmla="*/ 8260372 w 11268871"/>
                <a:gd name="connsiteY17" fmla="*/ 0 h 2111032"/>
                <a:gd name="connsiteX18" fmla="*/ 9026270 w 11268871"/>
                <a:gd name="connsiteY18" fmla="*/ 0 h 2111032"/>
                <a:gd name="connsiteX19" fmla="*/ 9573340 w 11268871"/>
                <a:gd name="connsiteY19" fmla="*/ 0 h 2111032"/>
                <a:gd name="connsiteX20" fmla="*/ 9901583 w 11268871"/>
                <a:gd name="connsiteY20" fmla="*/ 0 h 2111032"/>
                <a:gd name="connsiteX21" fmla="*/ 11105137 w 11268871"/>
                <a:gd name="connsiteY21" fmla="*/ 0 h 2111032"/>
                <a:gd name="connsiteX22" fmla="*/ 11268871 w 11268871"/>
                <a:gd name="connsiteY22" fmla="*/ 174287 h 2111032"/>
                <a:gd name="connsiteX23" fmla="*/ 11268871 w 11268871"/>
                <a:gd name="connsiteY23" fmla="*/ 761773 h 2111032"/>
                <a:gd name="connsiteX24" fmla="*/ 11268871 w 11268871"/>
                <a:gd name="connsiteY24" fmla="*/ 1296385 h 2111032"/>
                <a:gd name="connsiteX25" fmla="*/ 11268871 w 11268871"/>
                <a:gd name="connsiteY25" fmla="*/ 1936745 h 2111032"/>
                <a:gd name="connsiteX26" fmla="*/ 11105137 w 11268871"/>
                <a:gd name="connsiteY26" fmla="*/ 2111032 h 2111032"/>
                <a:gd name="connsiteX27" fmla="*/ 10339239 w 11268871"/>
                <a:gd name="connsiteY27" fmla="*/ 2111032 h 2111032"/>
                <a:gd name="connsiteX28" fmla="*/ 9792168 w 11268871"/>
                <a:gd name="connsiteY28" fmla="*/ 2111032 h 2111032"/>
                <a:gd name="connsiteX29" fmla="*/ 9026270 w 11268871"/>
                <a:gd name="connsiteY29" fmla="*/ 2111032 h 2111032"/>
                <a:gd name="connsiteX30" fmla="*/ 8698029 w 11268871"/>
                <a:gd name="connsiteY30" fmla="*/ 2111032 h 2111032"/>
                <a:gd name="connsiteX31" fmla="*/ 8041544 w 11268871"/>
                <a:gd name="connsiteY31" fmla="*/ 2111032 h 2111032"/>
                <a:gd name="connsiteX32" fmla="*/ 7713302 w 11268871"/>
                <a:gd name="connsiteY32" fmla="*/ 2111032 h 2111032"/>
                <a:gd name="connsiteX33" fmla="*/ 7385060 w 11268871"/>
                <a:gd name="connsiteY33" fmla="*/ 2111032 h 2111032"/>
                <a:gd name="connsiteX34" fmla="*/ 6728576 w 11268871"/>
                <a:gd name="connsiteY34" fmla="*/ 2111032 h 2111032"/>
                <a:gd name="connsiteX35" fmla="*/ 6290919 w 11268871"/>
                <a:gd name="connsiteY35" fmla="*/ 2111032 h 2111032"/>
                <a:gd name="connsiteX36" fmla="*/ 5962677 w 11268871"/>
                <a:gd name="connsiteY36" fmla="*/ 2111032 h 2111032"/>
                <a:gd name="connsiteX37" fmla="*/ 5415607 w 11268871"/>
                <a:gd name="connsiteY37" fmla="*/ 2111032 h 2111032"/>
                <a:gd name="connsiteX38" fmla="*/ 4868537 w 11268871"/>
                <a:gd name="connsiteY38" fmla="*/ 2111032 h 2111032"/>
                <a:gd name="connsiteX39" fmla="*/ 4540294 w 11268871"/>
                <a:gd name="connsiteY39" fmla="*/ 2111032 h 2111032"/>
                <a:gd name="connsiteX40" fmla="*/ 3993225 w 11268871"/>
                <a:gd name="connsiteY40" fmla="*/ 2111032 h 2111032"/>
                <a:gd name="connsiteX41" fmla="*/ 3336740 w 11268871"/>
                <a:gd name="connsiteY41" fmla="*/ 2111032 h 2111032"/>
                <a:gd name="connsiteX42" fmla="*/ 2680256 w 11268871"/>
                <a:gd name="connsiteY42" fmla="*/ 2111032 h 2111032"/>
                <a:gd name="connsiteX43" fmla="*/ 1914357 w 11268871"/>
                <a:gd name="connsiteY43" fmla="*/ 2111032 h 2111032"/>
                <a:gd name="connsiteX44" fmla="*/ 1476702 w 11268871"/>
                <a:gd name="connsiteY44" fmla="*/ 2111032 h 2111032"/>
                <a:gd name="connsiteX45" fmla="*/ 710803 w 11268871"/>
                <a:gd name="connsiteY45" fmla="*/ 2111032 h 2111032"/>
                <a:gd name="connsiteX46" fmla="*/ 163733 w 11268871"/>
                <a:gd name="connsiteY46" fmla="*/ 2111032 h 2111032"/>
                <a:gd name="connsiteX47" fmla="*/ 0 w 11268871"/>
                <a:gd name="connsiteY47" fmla="*/ 1936745 h 2111032"/>
                <a:gd name="connsiteX48" fmla="*/ 0 w 11268871"/>
                <a:gd name="connsiteY48" fmla="*/ 1314010 h 2111032"/>
                <a:gd name="connsiteX49" fmla="*/ 0 w 11268871"/>
                <a:gd name="connsiteY49" fmla="*/ 761773 h 2111032"/>
                <a:gd name="connsiteX50" fmla="*/ 0 w 11268871"/>
                <a:gd name="connsiteY50" fmla="*/ 174287 h 2111032"/>
                <a:gd name="connsiteX0" fmla="*/ 0 w 11268871"/>
                <a:gd name="connsiteY0" fmla="*/ 174287 h 2111032"/>
                <a:gd name="connsiteX1" fmla="*/ 163733 w 11268871"/>
                <a:gd name="connsiteY1" fmla="*/ 0 h 2111032"/>
                <a:gd name="connsiteX2" fmla="*/ 929631 w 11268871"/>
                <a:gd name="connsiteY2" fmla="*/ 0 h 2111032"/>
                <a:gd name="connsiteX3" fmla="*/ 1148459 w 11268871"/>
                <a:gd name="connsiteY3" fmla="*/ 0 h 2111032"/>
                <a:gd name="connsiteX4" fmla="*/ 1476702 w 11268871"/>
                <a:gd name="connsiteY4" fmla="*/ 0 h 2111032"/>
                <a:gd name="connsiteX5" fmla="*/ 1914357 w 11268871"/>
                <a:gd name="connsiteY5" fmla="*/ 0 h 2111032"/>
                <a:gd name="connsiteX6" fmla="*/ 2461428 w 11268871"/>
                <a:gd name="connsiteY6" fmla="*/ 0 h 2111032"/>
                <a:gd name="connsiteX7" fmla="*/ 3008498 w 11268871"/>
                <a:gd name="connsiteY7" fmla="*/ 0 h 2111032"/>
                <a:gd name="connsiteX8" fmla="*/ 3555568 w 11268871"/>
                <a:gd name="connsiteY8" fmla="*/ 0 h 2111032"/>
                <a:gd name="connsiteX9" fmla="*/ 4212053 w 11268871"/>
                <a:gd name="connsiteY9" fmla="*/ 0 h 2111032"/>
                <a:gd name="connsiteX10" fmla="*/ 4649709 w 11268871"/>
                <a:gd name="connsiteY10" fmla="*/ 0 h 2111032"/>
                <a:gd name="connsiteX11" fmla="*/ 5306193 w 11268871"/>
                <a:gd name="connsiteY11" fmla="*/ 0 h 2111032"/>
                <a:gd name="connsiteX12" fmla="*/ 5525021 w 11268871"/>
                <a:gd name="connsiteY12" fmla="*/ 0 h 2111032"/>
                <a:gd name="connsiteX13" fmla="*/ 6290919 w 11268871"/>
                <a:gd name="connsiteY13" fmla="*/ 0 h 2111032"/>
                <a:gd name="connsiteX14" fmla="*/ 6947404 w 11268871"/>
                <a:gd name="connsiteY14" fmla="*/ 0 h 2111032"/>
                <a:gd name="connsiteX15" fmla="*/ 7166232 w 11268871"/>
                <a:gd name="connsiteY15" fmla="*/ 0 h 2111032"/>
                <a:gd name="connsiteX16" fmla="*/ 7385060 w 11268871"/>
                <a:gd name="connsiteY16" fmla="*/ 0 h 2111032"/>
                <a:gd name="connsiteX17" fmla="*/ 7932130 w 11268871"/>
                <a:gd name="connsiteY17" fmla="*/ 0 h 2111032"/>
                <a:gd name="connsiteX18" fmla="*/ 8479201 w 11268871"/>
                <a:gd name="connsiteY18" fmla="*/ 0 h 2111032"/>
                <a:gd name="connsiteX19" fmla="*/ 9026270 w 11268871"/>
                <a:gd name="connsiteY19" fmla="*/ 0 h 2111032"/>
                <a:gd name="connsiteX20" fmla="*/ 9463927 w 11268871"/>
                <a:gd name="connsiteY20" fmla="*/ 0 h 2111032"/>
                <a:gd name="connsiteX21" fmla="*/ 9901583 w 11268871"/>
                <a:gd name="connsiteY21" fmla="*/ 0 h 2111032"/>
                <a:gd name="connsiteX22" fmla="*/ 10229825 w 11268871"/>
                <a:gd name="connsiteY22" fmla="*/ 0 h 2111032"/>
                <a:gd name="connsiteX23" fmla="*/ 10558067 w 11268871"/>
                <a:gd name="connsiteY23" fmla="*/ 0 h 2111032"/>
                <a:gd name="connsiteX24" fmla="*/ 11105137 w 11268871"/>
                <a:gd name="connsiteY24" fmla="*/ 0 h 2111032"/>
                <a:gd name="connsiteX25" fmla="*/ 11268871 w 11268871"/>
                <a:gd name="connsiteY25" fmla="*/ 174287 h 2111032"/>
                <a:gd name="connsiteX26" fmla="*/ 11268871 w 11268871"/>
                <a:gd name="connsiteY26" fmla="*/ 779398 h 2111032"/>
                <a:gd name="connsiteX27" fmla="*/ 11268871 w 11268871"/>
                <a:gd name="connsiteY27" fmla="*/ 1384508 h 2111032"/>
                <a:gd name="connsiteX28" fmla="*/ 11268871 w 11268871"/>
                <a:gd name="connsiteY28" fmla="*/ 1936745 h 2111032"/>
                <a:gd name="connsiteX29" fmla="*/ 11105137 w 11268871"/>
                <a:gd name="connsiteY29" fmla="*/ 2111032 h 2111032"/>
                <a:gd name="connsiteX30" fmla="*/ 10558067 w 11268871"/>
                <a:gd name="connsiteY30" fmla="*/ 2111032 h 2111032"/>
                <a:gd name="connsiteX31" fmla="*/ 10229825 w 11268871"/>
                <a:gd name="connsiteY31" fmla="*/ 2111032 h 2111032"/>
                <a:gd name="connsiteX32" fmla="*/ 9682755 w 11268871"/>
                <a:gd name="connsiteY32" fmla="*/ 2111032 h 2111032"/>
                <a:gd name="connsiteX33" fmla="*/ 9463927 w 11268871"/>
                <a:gd name="connsiteY33" fmla="*/ 2111032 h 2111032"/>
                <a:gd name="connsiteX34" fmla="*/ 8807442 w 11268871"/>
                <a:gd name="connsiteY34" fmla="*/ 2111032 h 2111032"/>
                <a:gd name="connsiteX35" fmla="*/ 8479201 w 11268871"/>
                <a:gd name="connsiteY35" fmla="*/ 2111032 h 2111032"/>
                <a:gd name="connsiteX36" fmla="*/ 8260372 w 11268871"/>
                <a:gd name="connsiteY36" fmla="*/ 2111032 h 2111032"/>
                <a:gd name="connsiteX37" fmla="*/ 7494474 w 11268871"/>
                <a:gd name="connsiteY37" fmla="*/ 2111032 h 2111032"/>
                <a:gd name="connsiteX38" fmla="*/ 7275645 w 11268871"/>
                <a:gd name="connsiteY38" fmla="*/ 2111032 h 2111032"/>
                <a:gd name="connsiteX39" fmla="*/ 6509747 w 11268871"/>
                <a:gd name="connsiteY39" fmla="*/ 2111032 h 2111032"/>
                <a:gd name="connsiteX40" fmla="*/ 6181505 w 11268871"/>
                <a:gd name="connsiteY40" fmla="*/ 2111032 h 2111032"/>
                <a:gd name="connsiteX41" fmla="*/ 5962677 w 11268871"/>
                <a:gd name="connsiteY41" fmla="*/ 2111032 h 2111032"/>
                <a:gd name="connsiteX42" fmla="*/ 5743849 w 11268871"/>
                <a:gd name="connsiteY42" fmla="*/ 2111032 h 2111032"/>
                <a:gd name="connsiteX43" fmla="*/ 5087365 w 11268871"/>
                <a:gd name="connsiteY43" fmla="*/ 2111032 h 2111032"/>
                <a:gd name="connsiteX44" fmla="*/ 4321466 w 11268871"/>
                <a:gd name="connsiteY44" fmla="*/ 2111032 h 2111032"/>
                <a:gd name="connsiteX45" fmla="*/ 3774396 w 11268871"/>
                <a:gd name="connsiteY45" fmla="*/ 2111032 h 2111032"/>
                <a:gd name="connsiteX46" fmla="*/ 3555568 w 11268871"/>
                <a:gd name="connsiteY46" fmla="*/ 2111032 h 2111032"/>
                <a:gd name="connsiteX47" fmla="*/ 3117912 w 11268871"/>
                <a:gd name="connsiteY47" fmla="*/ 2111032 h 2111032"/>
                <a:gd name="connsiteX48" fmla="*/ 2352013 w 11268871"/>
                <a:gd name="connsiteY48" fmla="*/ 2111032 h 2111032"/>
                <a:gd name="connsiteX49" fmla="*/ 1695530 w 11268871"/>
                <a:gd name="connsiteY49" fmla="*/ 2111032 h 2111032"/>
                <a:gd name="connsiteX50" fmla="*/ 1148459 w 11268871"/>
                <a:gd name="connsiteY50" fmla="*/ 2111032 h 2111032"/>
                <a:gd name="connsiteX51" fmla="*/ 163733 w 11268871"/>
                <a:gd name="connsiteY51" fmla="*/ 2111032 h 2111032"/>
                <a:gd name="connsiteX52" fmla="*/ 0 w 11268871"/>
                <a:gd name="connsiteY52" fmla="*/ 1936745 h 2111032"/>
                <a:gd name="connsiteX53" fmla="*/ 0 w 11268871"/>
                <a:gd name="connsiteY53" fmla="*/ 1384508 h 2111032"/>
                <a:gd name="connsiteX54" fmla="*/ 0 w 11268871"/>
                <a:gd name="connsiteY54" fmla="*/ 761773 h 2111032"/>
                <a:gd name="connsiteX55" fmla="*/ 0 w 11268871"/>
                <a:gd name="connsiteY55" fmla="*/ 174287 h 211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268871" h="2111032" fill="none" extrusionOk="0">
                  <a:moveTo>
                    <a:pt x="0" y="174287"/>
                  </a:moveTo>
                  <a:cubicBezTo>
                    <a:pt x="-2646" y="101926"/>
                    <a:pt x="98242" y="-14593"/>
                    <a:pt x="163733" y="0"/>
                  </a:cubicBezTo>
                  <a:cubicBezTo>
                    <a:pt x="318712" y="30065"/>
                    <a:pt x="543186" y="17051"/>
                    <a:pt x="929631" y="0"/>
                  </a:cubicBezTo>
                  <a:cubicBezTo>
                    <a:pt x="1307677" y="-5001"/>
                    <a:pt x="1301244" y="37057"/>
                    <a:pt x="1586115" y="0"/>
                  </a:cubicBezTo>
                  <a:cubicBezTo>
                    <a:pt x="1871893" y="-19927"/>
                    <a:pt x="1955707" y="10407"/>
                    <a:pt x="2133185" y="0"/>
                  </a:cubicBezTo>
                  <a:cubicBezTo>
                    <a:pt x="2309336" y="-11637"/>
                    <a:pt x="2455207" y="14804"/>
                    <a:pt x="2570841" y="0"/>
                  </a:cubicBezTo>
                  <a:cubicBezTo>
                    <a:pt x="2694327" y="-12421"/>
                    <a:pt x="2886195" y="57997"/>
                    <a:pt x="3117912" y="0"/>
                  </a:cubicBezTo>
                  <a:cubicBezTo>
                    <a:pt x="3338968" y="-51408"/>
                    <a:pt x="3354385" y="23881"/>
                    <a:pt x="3555568" y="0"/>
                  </a:cubicBezTo>
                  <a:cubicBezTo>
                    <a:pt x="3775313" y="-41932"/>
                    <a:pt x="3714041" y="20457"/>
                    <a:pt x="3774396" y="0"/>
                  </a:cubicBezTo>
                  <a:cubicBezTo>
                    <a:pt x="3845297" y="-28693"/>
                    <a:pt x="4014113" y="45798"/>
                    <a:pt x="4102638" y="0"/>
                  </a:cubicBezTo>
                  <a:cubicBezTo>
                    <a:pt x="4162608" y="-27322"/>
                    <a:pt x="4406098" y="35762"/>
                    <a:pt x="4540294" y="0"/>
                  </a:cubicBezTo>
                  <a:cubicBezTo>
                    <a:pt x="4676612" y="-6674"/>
                    <a:pt x="4789077" y="14032"/>
                    <a:pt x="4977951" y="0"/>
                  </a:cubicBezTo>
                  <a:cubicBezTo>
                    <a:pt x="5130147" y="-34689"/>
                    <a:pt x="5368536" y="74386"/>
                    <a:pt x="5525021" y="0"/>
                  </a:cubicBezTo>
                  <a:cubicBezTo>
                    <a:pt x="5675485" y="-64512"/>
                    <a:pt x="5908521" y="42660"/>
                    <a:pt x="6181505" y="0"/>
                  </a:cubicBezTo>
                  <a:cubicBezTo>
                    <a:pt x="6465282" y="-40801"/>
                    <a:pt x="6720701" y="9368"/>
                    <a:pt x="6837989" y="0"/>
                  </a:cubicBezTo>
                  <a:cubicBezTo>
                    <a:pt x="6956749" y="-77604"/>
                    <a:pt x="7209600" y="63006"/>
                    <a:pt x="7494474" y="0"/>
                  </a:cubicBezTo>
                  <a:cubicBezTo>
                    <a:pt x="7770921" y="-48544"/>
                    <a:pt x="7638070" y="33670"/>
                    <a:pt x="7713302" y="0"/>
                  </a:cubicBezTo>
                  <a:cubicBezTo>
                    <a:pt x="7791496" y="15086"/>
                    <a:pt x="8000957" y="35428"/>
                    <a:pt x="8260372" y="0"/>
                  </a:cubicBezTo>
                  <a:cubicBezTo>
                    <a:pt x="8479536" y="59258"/>
                    <a:pt x="8861103" y="104902"/>
                    <a:pt x="9026270" y="0"/>
                  </a:cubicBezTo>
                  <a:cubicBezTo>
                    <a:pt x="9223212" y="-97630"/>
                    <a:pt x="9419950" y="48285"/>
                    <a:pt x="9573340" y="0"/>
                  </a:cubicBezTo>
                  <a:cubicBezTo>
                    <a:pt x="9720853" y="-56208"/>
                    <a:pt x="9836617" y="25523"/>
                    <a:pt x="9901583" y="0"/>
                  </a:cubicBezTo>
                  <a:cubicBezTo>
                    <a:pt x="9946272" y="-28711"/>
                    <a:pt x="10667248" y="114505"/>
                    <a:pt x="11105137" y="0"/>
                  </a:cubicBezTo>
                  <a:cubicBezTo>
                    <a:pt x="11181666" y="-5310"/>
                    <a:pt x="11291329" y="84796"/>
                    <a:pt x="11268871" y="174287"/>
                  </a:cubicBezTo>
                  <a:cubicBezTo>
                    <a:pt x="11302288" y="326370"/>
                    <a:pt x="11219441" y="476315"/>
                    <a:pt x="11268871" y="761773"/>
                  </a:cubicBezTo>
                  <a:cubicBezTo>
                    <a:pt x="11292690" y="1059131"/>
                    <a:pt x="11232507" y="1044033"/>
                    <a:pt x="11268871" y="1296385"/>
                  </a:cubicBezTo>
                  <a:cubicBezTo>
                    <a:pt x="11331843" y="1568810"/>
                    <a:pt x="11221174" y="1822024"/>
                    <a:pt x="11268871" y="1936745"/>
                  </a:cubicBezTo>
                  <a:cubicBezTo>
                    <a:pt x="11247724" y="2026227"/>
                    <a:pt x="11224756" y="2114581"/>
                    <a:pt x="11105137" y="2111032"/>
                  </a:cubicBezTo>
                  <a:cubicBezTo>
                    <a:pt x="10840477" y="2184420"/>
                    <a:pt x="10510132" y="2080258"/>
                    <a:pt x="10339239" y="2111032"/>
                  </a:cubicBezTo>
                  <a:cubicBezTo>
                    <a:pt x="10152475" y="2150718"/>
                    <a:pt x="10055103" y="2113195"/>
                    <a:pt x="9792168" y="2111032"/>
                  </a:cubicBezTo>
                  <a:cubicBezTo>
                    <a:pt x="9563686" y="2104391"/>
                    <a:pt x="9148124" y="2044674"/>
                    <a:pt x="9026270" y="2111032"/>
                  </a:cubicBezTo>
                  <a:cubicBezTo>
                    <a:pt x="8827422" y="2188227"/>
                    <a:pt x="8783140" y="2082025"/>
                    <a:pt x="8698029" y="2111032"/>
                  </a:cubicBezTo>
                  <a:cubicBezTo>
                    <a:pt x="8574192" y="2117368"/>
                    <a:pt x="8280270" y="2091847"/>
                    <a:pt x="8041544" y="2111032"/>
                  </a:cubicBezTo>
                  <a:cubicBezTo>
                    <a:pt x="7768551" y="2138571"/>
                    <a:pt x="7849714" y="2105235"/>
                    <a:pt x="7713302" y="2111032"/>
                  </a:cubicBezTo>
                  <a:cubicBezTo>
                    <a:pt x="7570841" y="2125790"/>
                    <a:pt x="7535034" y="2082676"/>
                    <a:pt x="7385060" y="2111032"/>
                  </a:cubicBezTo>
                  <a:cubicBezTo>
                    <a:pt x="7248343" y="2128592"/>
                    <a:pt x="6921828" y="2089926"/>
                    <a:pt x="6728576" y="2111032"/>
                  </a:cubicBezTo>
                  <a:cubicBezTo>
                    <a:pt x="6546569" y="2116108"/>
                    <a:pt x="6468988" y="2085030"/>
                    <a:pt x="6290919" y="2111032"/>
                  </a:cubicBezTo>
                  <a:cubicBezTo>
                    <a:pt x="6109444" y="2113408"/>
                    <a:pt x="6087490" y="2101709"/>
                    <a:pt x="5962677" y="2111032"/>
                  </a:cubicBezTo>
                  <a:cubicBezTo>
                    <a:pt x="5850023" y="2117580"/>
                    <a:pt x="5626300" y="2051237"/>
                    <a:pt x="5415607" y="2111032"/>
                  </a:cubicBezTo>
                  <a:cubicBezTo>
                    <a:pt x="5218928" y="2173179"/>
                    <a:pt x="5079577" y="2123507"/>
                    <a:pt x="4868537" y="2111032"/>
                  </a:cubicBezTo>
                  <a:cubicBezTo>
                    <a:pt x="4649542" y="2114714"/>
                    <a:pt x="4661852" y="2073913"/>
                    <a:pt x="4540294" y="2111032"/>
                  </a:cubicBezTo>
                  <a:cubicBezTo>
                    <a:pt x="4450438" y="2133520"/>
                    <a:pt x="4215238" y="2100930"/>
                    <a:pt x="3993225" y="2111032"/>
                  </a:cubicBezTo>
                  <a:cubicBezTo>
                    <a:pt x="3795300" y="2103087"/>
                    <a:pt x="3585283" y="2019859"/>
                    <a:pt x="3336740" y="2111032"/>
                  </a:cubicBezTo>
                  <a:cubicBezTo>
                    <a:pt x="3148428" y="2191826"/>
                    <a:pt x="2886860" y="2034988"/>
                    <a:pt x="2680256" y="2111032"/>
                  </a:cubicBezTo>
                  <a:cubicBezTo>
                    <a:pt x="2469285" y="2187122"/>
                    <a:pt x="2209801" y="2130258"/>
                    <a:pt x="1914357" y="2111032"/>
                  </a:cubicBezTo>
                  <a:cubicBezTo>
                    <a:pt x="1619497" y="2133540"/>
                    <a:pt x="1688857" y="2068929"/>
                    <a:pt x="1476702" y="2111032"/>
                  </a:cubicBezTo>
                  <a:cubicBezTo>
                    <a:pt x="1291752" y="2193824"/>
                    <a:pt x="942032" y="2107504"/>
                    <a:pt x="710803" y="2111032"/>
                  </a:cubicBezTo>
                  <a:cubicBezTo>
                    <a:pt x="512516" y="2172498"/>
                    <a:pt x="348269" y="2086369"/>
                    <a:pt x="163733" y="2111032"/>
                  </a:cubicBezTo>
                  <a:cubicBezTo>
                    <a:pt x="66933" y="2113311"/>
                    <a:pt x="26075" y="2028134"/>
                    <a:pt x="0" y="1936745"/>
                  </a:cubicBezTo>
                  <a:cubicBezTo>
                    <a:pt x="-44863" y="1771531"/>
                    <a:pt x="32053" y="1464366"/>
                    <a:pt x="0" y="1314010"/>
                  </a:cubicBezTo>
                  <a:cubicBezTo>
                    <a:pt x="-32207" y="1165298"/>
                    <a:pt x="-13609" y="990260"/>
                    <a:pt x="0" y="761773"/>
                  </a:cubicBezTo>
                  <a:cubicBezTo>
                    <a:pt x="-6930" y="510405"/>
                    <a:pt x="66627" y="401240"/>
                    <a:pt x="0" y="174287"/>
                  </a:cubicBezTo>
                  <a:close/>
                </a:path>
                <a:path w="11268871" h="2111032" stroke="0" extrusionOk="0">
                  <a:moveTo>
                    <a:pt x="0" y="174287"/>
                  </a:moveTo>
                  <a:cubicBezTo>
                    <a:pt x="14492" y="54029"/>
                    <a:pt x="81476" y="784"/>
                    <a:pt x="163733" y="0"/>
                  </a:cubicBezTo>
                  <a:cubicBezTo>
                    <a:pt x="446165" y="-57676"/>
                    <a:pt x="517200" y="43695"/>
                    <a:pt x="929631" y="0"/>
                  </a:cubicBezTo>
                  <a:cubicBezTo>
                    <a:pt x="1291759" y="-53770"/>
                    <a:pt x="1053653" y="27192"/>
                    <a:pt x="1148459" y="0"/>
                  </a:cubicBezTo>
                  <a:cubicBezTo>
                    <a:pt x="1249715" y="-12170"/>
                    <a:pt x="1354559" y="19683"/>
                    <a:pt x="1476702" y="0"/>
                  </a:cubicBezTo>
                  <a:cubicBezTo>
                    <a:pt x="1578928" y="-27820"/>
                    <a:pt x="1768038" y="-2861"/>
                    <a:pt x="1914357" y="0"/>
                  </a:cubicBezTo>
                  <a:cubicBezTo>
                    <a:pt x="2080447" y="-26023"/>
                    <a:pt x="2366920" y="55126"/>
                    <a:pt x="2461428" y="0"/>
                  </a:cubicBezTo>
                  <a:cubicBezTo>
                    <a:pt x="2570032" y="-78362"/>
                    <a:pt x="2750402" y="71842"/>
                    <a:pt x="3008498" y="0"/>
                  </a:cubicBezTo>
                  <a:cubicBezTo>
                    <a:pt x="3242483" y="-58070"/>
                    <a:pt x="3357280" y="21308"/>
                    <a:pt x="3555568" y="0"/>
                  </a:cubicBezTo>
                  <a:cubicBezTo>
                    <a:pt x="3805020" y="-56217"/>
                    <a:pt x="3922245" y="70180"/>
                    <a:pt x="4212053" y="0"/>
                  </a:cubicBezTo>
                  <a:cubicBezTo>
                    <a:pt x="4494237" y="-80152"/>
                    <a:pt x="4474063" y="36065"/>
                    <a:pt x="4649709" y="0"/>
                  </a:cubicBezTo>
                  <a:cubicBezTo>
                    <a:pt x="4846526" y="-34439"/>
                    <a:pt x="4983688" y="92929"/>
                    <a:pt x="5306193" y="0"/>
                  </a:cubicBezTo>
                  <a:cubicBezTo>
                    <a:pt x="5590145" y="-68025"/>
                    <a:pt x="5419897" y="25103"/>
                    <a:pt x="5525021" y="0"/>
                  </a:cubicBezTo>
                  <a:cubicBezTo>
                    <a:pt x="5629671" y="-67153"/>
                    <a:pt x="6129025" y="72700"/>
                    <a:pt x="6290919" y="0"/>
                  </a:cubicBezTo>
                  <a:cubicBezTo>
                    <a:pt x="6454487" y="-95159"/>
                    <a:pt x="6664717" y="89486"/>
                    <a:pt x="6947404" y="0"/>
                  </a:cubicBezTo>
                  <a:cubicBezTo>
                    <a:pt x="7234343" y="-69516"/>
                    <a:pt x="7093122" y="20218"/>
                    <a:pt x="7166232" y="0"/>
                  </a:cubicBezTo>
                  <a:cubicBezTo>
                    <a:pt x="7252919" y="-16470"/>
                    <a:pt x="7282603" y="29915"/>
                    <a:pt x="7385060" y="0"/>
                  </a:cubicBezTo>
                  <a:cubicBezTo>
                    <a:pt x="7468352" y="32180"/>
                    <a:pt x="7712310" y="19715"/>
                    <a:pt x="7932130" y="0"/>
                  </a:cubicBezTo>
                  <a:cubicBezTo>
                    <a:pt x="8138430" y="-48731"/>
                    <a:pt x="8221362" y="54185"/>
                    <a:pt x="8479201" y="0"/>
                  </a:cubicBezTo>
                  <a:cubicBezTo>
                    <a:pt x="8717286" y="-22373"/>
                    <a:pt x="8898170" y="26739"/>
                    <a:pt x="9026270" y="0"/>
                  </a:cubicBezTo>
                  <a:cubicBezTo>
                    <a:pt x="9152579" y="-58910"/>
                    <a:pt x="9284009" y="24740"/>
                    <a:pt x="9463927" y="0"/>
                  </a:cubicBezTo>
                  <a:cubicBezTo>
                    <a:pt x="9607945" y="-70494"/>
                    <a:pt x="9730879" y="33809"/>
                    <a:pt x="9901583" y="0"/>
                  </a:cubicBezTo>
                  <a:cubicBezTo>
                    <a:pt x="10074418" y="-33742"/>
                    <a:pt x="10105210" y="13523"/>
                    <a:pt x="10229825" y="0"/>
                  </a:cubicBezTo>
                  <a:cubicBezTo>
                    <a:pt x="10353166" y="-5391"/>
                    <a:pt x="10442724" y="36883"/>
                    <a:pt x="10558067" y="0"/>
                  </a:cubicBezTo>
                  <a:cubicBezTo>
                    <a:pt x="10649484" y="2000"/>
                    <a:pt x="10934780" y="21076"/>
                    <a:pt x="11105137" y="0"/>
                  </a:cubicBezTo>
                  <a:cubicBezTo>
                    <a:pt x="11222005" y="-786"/>
                    <a:pt x="11269572" y="45028"/>
                    <a:pt x="11268871" y="174287"/>
                  </a:cubicBezTo>
                  <a:cubicBezTo>
                    <a:pt x="11280963" y="340286"/>
                    <a:pt x="11219066" y="611199"/>
                    <a:pt x="11268871" y="779398"/>
                  </a:cubicBezTo>
                  <a:cubicBezTo>
                    <a:pt x="11305705" y="981712"/>
                    <a:pt x="11286425" y="1189948"/>
                    <a:pt x="11268871" y="1384508"/>
                  </a:cubicBezTo>
                  <a:cubicBezTo>
                    <a:pt x="11334588" y="1570441"/>
                    <a:pt x="11280022" y="1751911"/>
                    <a:pt x="11268871" y="1936745"/>
                  </a:cubicBezTo>
                  <a:cubicBezTo>
                    <a:pt x="11304104" y="2063061"/>
                    <a:pt x="11194750" y="2110249"/>
                    <a:pt x="11105137" y="2111032"/>
                  </a:cubicBezTo>
                  <a:cubicBezTo>
                    <a:pt x="10931202" y="2110268"/>
                    <a:pt x="10807842" y="2076467"/>
                    <a:pt x="10558067" y="2111032"/>
                  </a:cubicBezTo>
                  <a:cubicBezTo>
                    <a:pt x="10315443" y="2132766"/>
                    <a:pt x="10343419" y="2097789"/>
                    <a:pt x="10229825" y="2111032"/>
                  </a:cubicBezTo>
                  <a:cubicBezTo>
                    <a:pt x="10129417" y="2127855"/>
                    <a:pt x="9788907" y="2090975"/>
                    <a:pt x="9682755" y="2111032"/>
                  </a:cubicBezTo>
                  <a:cubicBezTo>
                    <a:pt x="9560570" y="2116118"/>
                    <a:pt x="9538348" y="2089573"/>
                    <a:pt x="9463927" y="2111032"/>
                  </a:cubicBezTo>
                  <a:cubicBezTo>
                    <a:pt x="9425239" y="2102917"/>
                    <a:pt x="9038662" y="2130013"/>
                    <a:pt x="8807442" y="2111032"/>
                  </a:cubicBezTo>
                  <a:cubicBezTo>
                    <a:pt x="8604844" y="2132206"/>
                    <a:pt x="8628137" y="2101712"/>
                    <a:pt x="8479201" y="2111032"/>
                  </a:cubicBezTo>
                  <a:cubicBezTo>
                    <a:pt x="8318631" y="2114032"/>
                    <a:pt x="8341979" y="2097117"/>
                    <a:pt x="8260372" y="2111032"/>
                  </a:cubicBezTo>
                  <a:cubicBezTo>
                    <a:pt x="8100691" y="2116205"/>
                    <a:pt x="7757171" y="2066939"/>
                    <a:pt x="7494474" y="2111032"/>
                  </a:cubicBezTo>
                  <a:cubicBezTo>
                    <a:pt x="7195966" y="2151732"/>
                    <a:pt x="7323215" y="2090529"/>
                    <a:pt x="7275645" y="2111032"/>
                  </a:cubicBezTo>
                  <a:cubicBezTo>
                    <a:pt x="7221272" y="2111896"/>
                    <a:pt x="6668602" y="2105926"/>
                    <a:pt x="6509747" y="2111032"/>
                  </a:cubicBezTo>
                  <a:cubicBezTo>
                    <a:pt x="6340507" y="2097902"/>
                    <a:pt x="6268979" y="2084556"/>
                    <a:pt x="6181505" y="2111032"/>
                  </a:cubicBezTo>
                  <a:cubicBezTo>
                    <a:pt x="6112347" y="2145101"/>
                    <a:pt x="6028793" y="2098837"/>
                    <a:pt x="5962677" y="2111032"/>
                  </a:cubicBezTo>
                  <a:cubicBezTo>
                    <a:pt x="5892819" y="2112778"/>
                    <a:pt x="5792590" y="2089684"/>
                    <a:pt x="5743849" y="2111032"/>
                  </a:cubicBezTo>
                  <a:cubicBezTo>
                    <a:pt x="5725835" y="2139888"/>
                    <a:pt x="5305047" y="2043732"/>
                    <a:pt x="5087365" y="2111032"/>
                  </a:cubicBezTo>
                  <a:cubicBezTo>
                    <a:pt x="4872872" y="2174360"/>
                    <a:pt x="4519645" y="2108069"/>
                    <a:pt x="4321466" y="2111032"/>
                  </a:cubicBezTo>
                  <a:cubicBezTo>
                    <a:pt x="4117673" y="2115407"/>
                    <a:pt x="4043411" y="2043768"/>
                    <a:pt x="3774396" y="2111032"/>
                  </a:cubicBezTo>
                  <a:cubicBezTo>
                    <a:pt x="3503180" y="2159798"/>
                    <a:pt x="3627865" y="2094199"/>
                    <a:pt x="3555568" y="2111032"/>
                  </a:cubicBezTo>
                  <a:cubicBezTo>
                    <a:pt x="3488848" y="2122032"/>
                    <a:pt x="3219705" y="2106302"/>
                    <a:pt x="3117912" y="2111032"/>
                  </a:cubicBezTo>
                  <a:cubicBezTo>
                    <a:pt x="3022282" y="2116435"/>
                    <a:pt x="2549556" y="2027633"/>
                    <a:pt x="2352013" y="2111032"/>
                  </a:cubicBezTo>
                  <a:cubicBezTo>
                    <a:pt x="2161986" y="2174694"/>
                    <a:pt x="1974862" y="2070586"/>
                    <a:pt x="1695530" y="2111032"/>
                  </a:cubicBezTo>
                  <a:cubicBezTo>
                    <a:pt x="1396369" y="2145533"/>
                    <a:pt x="1289196" y="2102949"/>
                    <a:pt x="1148459" y="2111032"/>
                  </a:cubicBezTo>
                  <a:cubicBezTo>
                    <a:pt x="971431" y="2069759"/>
                    <a:pt x="468134" y="2062373"/>
                    <a:pt x="163733" y="2111032"/>
                  </a:cubicBezTo>
                  <a:cubicBezTo>
                    <a:pt x="73967" y="2088608"/>
                    <a:pt x="20111" y="2040551"/>
                    <a:pt x="0" y="1936745"/>
                  </a:cubicBezTo>
                  <a:cubicBezTo>
                    <a:pt x="-4288" y="1710153"/>
                    <a:pt x="74874" y="1534203"/>
                    <a:pt x="0" y="1384508"/>
                  </a:cubicBezTo>
                  <a:cubicBezTo>
                    <a:pt x="10032" y="1253116"/>
                    <a:pt x="14984" y="1060253"/>
                    <a:pt x="0" y="761773"/>
                  </a:cubicBezTo>
                  <a:cubicBezTo>
                    <a:pt x="-6325" y="499330"/>
                    <a:pt x="49448" y="328462"/>
                    <a:pt x="0" y="174287"/>
                  </a:cubicBezTo>
                  <a:close/>
                </a:path>
                <a:path w="11268871" h="2111032" fill="none" stroke="0" extrusionOk="0">
                  <a:moveTo>
                    <a:pt x="0" y="174287"/>
                  </a:moveTo>
                  <a:cubicBezTo>
                    <a:pt x="445" y="70857"/>
                    <a:pt x="89083" y="-11748"/>
                    <a:pt x="163733" y="0"/>
                  </a:cubicBezTo>
                  <a:cubicBezTo>
                    <a:pt x="366248" y="-13236"/>
                    <a:pt x="513659" y="-15218"/>
                    <a:pt x="929631" y="0"/>
                  </a:cubicBezTo>
                  <a:cubicBezTo>
                    <a:pt x="1310075" y="-6494"/>
                    <a:pt x="1310142" y="37001"/>
                    <a:pt x="1586115" y="0"/>
                  </a:cubicBezTo>
                  <a:cubicBezTo>
                    <a:pt x="1866194" y="-41998"/>
                    <a:pt x="1952557" y="6994"/>
                    <a:pt x="2133185" y="0"/>
                  </a:cubicBezTo>
                  <a:cubicBezTo>
                    <a:pt x="2323849" y="-38340"/>
                    <a:pt x="2422107" y="15582"/>
                    <a:pt x="2570841" y="0"/>
                  </a:cubicBezTo>
                  <a:cubicBezTo>
                    <a:pt x="2760466" y="-52"/>
                    <a:pt x="2888389" y="44567"/>
                    <a:pt x="3117912" y="0"/>
                  </a:cubicBezTo>
                  <a:cubicBezTo>
                    <a:pt x="3344996" y="-75514"/>
                    <a:pt x="3340557" y="50770"/>
                    <a:pt x="3555568" y="0"/>
                  </a:cubicBezTo>
                  <a:cubicBezTo>
                    <a:pt x="3758744" y="-41673"/>
                    <a:pt x="3698306" y="29633"/>
                    <a:pt x="3774396" y="0"/>
                  </a:cubicBezTo>
                  <a:cubicBezTo>
                    <a:pt x="3857801" y="-20372"/>
                    <a:pt x="4019887" y="5244"/>
                    <a:pt x="4102638" y="0"/>
                  </a:cubicBezTo>
                  <a:cubicBezTo>
                    <a:pt x="4225591" y="-18796"/>
                    <a:pt x="4406417" y="19162"/>
                    <a:pt x="4540294" y="0"/>
                  </a:cubicBezTo>
                  <a:cubicBezTo>
                    <a:pt x="4654448" y="-37946"/>
                    <a:pt x="4815488" y="18301"/>
                    <a:pt x="4977951" y="0"/>
                  </a:cubicBezTo>
                  <a:cubicBezTo>
                    <a:pt x="5141192" y="-25615"/>
                    <a:pt x="5387669" y="51969"/>
                    <a:pt x="5525021" y="0"/>
                  </a:cubicBezTo>
                  <a:cubicBezTo>
                    <a:pt x="5673239" y="-109579"/>
                    <a:pt x="5846648" y="17996"/>
                    <a:pt x="6181505" y="0"/>
                  </a:cubicBezTo>
                  <a:cubicBezTo>
                    <a:pt x="6501569" y="-20224"/>
                    <a:pt x="6709688" y="36853"/>
                    <a:pt x="6837989" y="0"/>
                  </a:cubicBezTo>
                  <a:cubicBezTo>
                    <a:pt x="6995982" y="-48589"/>
                    <a:pt x="7247370" y="26288"/>
                    <a:pt x="7494474" y="0"/>
                  </a:cubicBezTo>
                  <a:cubicBezTo>
                    <a:pt x="7756396" y="-60884"/>
                    <a:pt x="7662726" y="18089"/>
                    <a:pt x="7713302" y="0"/>
                  </a:cubicBezTo>
                  <a:cubicBezTo>
                    <a:pt x="7777686" y="-26530"/>
                    <a:pt x="7968201" y="8404"/>
                    <a:pt x="8260372" y="0"/>
                  </a:cubicBezTo>
                  <a:cubicBezTo>
                    <a:pt x="8464217" y="-46350"/>
                    <a:pt x="8805959" y="80068"/>
                    <a:pt x="9026270" y="0"/>
                  </a:cubicBezTo>
                  <a:cubicBezTo>
                    <a:pt x="9229754" y="-112825"/>
                    <a:pt x="9457128" y="33262"/>
                    <a:pt x="9573340" y="0"/>
                  </a:cubicBezTo>
                  <a:cubicBezTo>
                    <a:pt x="9718055" y="-51220"/>
                    <a:pt x="9848268" y="31761"/>
                    <a:pt x="9901583" y="0"/>
                  </a:cubicBezTo>
                  <a:cubicBezTo>
                    <a:pt x="10077260" y="-97824"/>
                    <a:pt x="10578862" y="142939"/>
                    <a:pt x="11105137" y="0"/>
                  </a:cubicBezTo>
                  <a:cubicBezTo>
                    <a:pt x="11185270" y="-17829"/>
                    <a:pt x="11287045" y="88468"/>
                    <a:pt x="11268871" y="174287"/>
                  </a:cubicBezTo>
                  <a:cubicBezTo>
                    <a:pt x="11322541" y="278042"/>
                    <a:pt x="11245763" y="486885"/>
                    <a:pt x="11268871" y="761773"/>
                  </a:cubicBezTo>
                  <a:cubicBezTo>
                    <a:pt x="11304298" y="1067185"/>
                    <a:pt x="11204889" y="1065282"/>
                    <a:pt x="11268871" y="1296385"/>
                  </a:cubicBezTo>
                  <a:cubicBezTo>
                    <a:pt x="11301505" y="1521977"/>
                    <a:pt x="11232696" y="1819669"/>
                    <a:pt x="11268871" y="1936745"/>
                  </a:cubicBezTo>
                  <a:cubicBezTo>
                    <a:pt x="11271082" y="2047044"/>
                    <a:pt x="11194466" y="2135101"/>
                    <a:pt x="11105137" y="2111032"/>
                  </a:cubicBezTo>
                  <a:cubicBezTo>
                    <a:pt x="10834489" y="2164851"/>
                    <a:pt x="10520903" y="2126573"/>
                    <a:pt x="10339239" y="2111032"/>
                  </a:cubicBezTo>
                  <a:cubicBezTo>
                    <a:pt x="10143646" y="2126734"/>
                    <a:pt x="10056458" y="2114251"/>
                    <a:pt x="9792168" y="2111032"/>
                  </a:cubicBezTo>
                  <a:cubicBezTo>
                    <a:pt x="9524697" y="2107386"/>
                    <a:pt x="9184171" y="2066212"/>
                    <a:pt x="9026270" y="2111032"/>
                  </a:cubicBezTo>
                  <a:cubicBezTo>
                    <a:pt x="8870591" y="2158778"/>
                    <a:pt x="8830668" y="2076171"/>
                    <a:pt x="8698029" y="2111032"/>
                  </a:cubicBezTo>
                  <a:cubicBezTo>
                    <a:pt x="8536631" y="2108856"/>
                    <a:pt x="8250344" y="2146724"/>
                    <a:pt x="8041544" y="2111032"/>
                  </a:cubicBezTo>
                  <a:cubicBezTo>
                    <a:pt x="7764626" y="2114095"/>
                    <a:pt x="7852115" y="2130524"/>
                    <a:pt x="7713302" y="2111032"/>
                  </a:cubicBezTo>
                  <a:cubicBezTo>
                    <a:pt x="7575026" y="2120668"/>
                    <a:pt x="7529752" y="2088953"/>
                    <a:pt x="7385060" y="2111032"/>
                  </a:cubicBezTo>
                  <a:cubicBezTo>
                    <a:pt x="7238498" y="2128617"/>
                    <a:pt x="6916336" y="2080659"/>
                    <a:pt x="6728576" y="2111032"/>
                  </a:cubicBezTo>
                  <a:cubicBezTo>
                    <a:pt x="6541743" y="2145298"/>
                    <a:pt x="6464196" y="2097775"/>
                    <a:pt x="6290919" y="2111032"/>
                  </a:cubicBezTo>
                  <a:cubicBezTo>
                    <a:pt x="6112498" y="2116311"/>
                    <a:pt x="6091607" y="2102929"/>
                    <a:pt x="5962677" y="2111032"/>
                  </a:cubicBezTo>
                  <a:cubicBezTo>
                    <a:pt x="5849816" y="2097246"/>
                    <a:pt x="5604537" y="2080180"/>
                    <a:pt x="5415607" y="2111032"/>
                  </a:cubicBezTo>
                  <a:cubicBezTo>
                    <a:pt x="5229273" y="2203990"/>
                    <a:pt x="5078936" y="2067941"/>
                    <a:pt x="4868537" y="2111032"/>
                  </a:cubicBezTo>
                  <a:cubicBezTo>
                    <a:pt x="4652272" y="2122164"/>
                    <a:pt x="4663373" y="2076590"/>
                    <a:pt x="4540294" y="2111032"/>
                  </a:cubicBezTo>
                  <a:cubicBezTo>
                    <a:pt x="4408095" y="2124719"/>
                    <a:pt x="4200721" y="2067151"/>
                    <a:pt x="3993225" y="2111032"/>
                  </a:cubicBezTo>
                  <a:cubicBezTo>
                    <a:pt x="3787632" y="2104730"/>
                    <a:pt x="3554792" y="2030513"/>
                    <a:pt x="3336740" y="2111032"/>
                  </a:cubicBezTo>
                  <a:cubicBezTo>
                    <a:pt x="3153101" y="2220410"/>
                    <a:pt x="2921116" y="2052636"/>
                    <a:pt x="2680256" y="2111032"/>
                  </a:cubicBezTo>
                  <a:cubicBezTo>
                    <a:pt x="2467129" y="2217930"/>
                    <a:pt x="2259495" y="2108851"/>
                    <a:pt x="1914357" y="2111032"/>
                  </a:cubicBezTo>
                  <a:cubicBezTo>
                    <a:pt x="1590031" y="2128502"/>
                    <a:pt x="1693965" y="2093461"/>
                    <a:pt x="1476702" y="2111032"/>
                  </a:cubicBezTo>
                  <a:cubicBezTo>
                    <a:pt x="1230907" y="2101933"/>
                    <a:pt x="904996" y="2057892"/>
                    <a:pt x="710803" y="2111032"/>
                  </a:cubicBezTo>
                  <a:cubicBezTo>
                    <a:pt x="464130" y="2175442"/>
                    <a:pt x="410513" y="2112324"/>
                    <a:pt x="163733" y="2111032"/>
                  </a:cubicBezTo>
                  <a:cubicBezTo>
                    <a:pt x="68922" y="2105058"/>
                    <a:pt x="10049" y="2006332"/>
                    <a:pt x="0" y="1936745"/>
                  </a:cubicBezTo>
                  <a:cubicBezTo>
                    <a:pt x="-49060" y="1783178"/>
                    <a:pt x="46985" y="1468392"/>
                    <a:pt x="0" y="1314010"/>
                  </a:cubicBezTo>
                  <a:cubicBezTo>
                    <a:pt x="-19122" y="1153503"/>
                    <a:pt x="40125" y="1000833"/>
                    <a:pt x="0" y="761773"/>
                  </a:cubicBezTo>
                  <a:cubicBezTo>
                    <a:pt x="6966" y="513857"/>
                    <a:pt x="28202" y="387292"/>
                    <a:pt x="0" y="17428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995230"/>
                        <a:gd name="connsiteY0" fmla="*/ 174287 h 2111032"/>
                        <a:gd name="connsiteX1" fmla="*/ 174287 w 11995230"/>
                        <a:gd name="connsiteY1" fmla="*/ 0 h 2111032"/>
                        <a:gd name="connsiteX2" fmla="*/ 989553 w 11995230"/>
                        <a:gd name="connsiteY2" fmla="*/ 0 h 2111032"/>
                        <a:gd name="connsiteX3" fmla="*/ 1688352 w 11995230"/>
                        <a:gd name="connsiteY3" fmla="*/ 0 h 2111032"/>
                        <a:gd name="connsiteX4" fmla="*/ 2270685 w 11995230"/>
                        <a:gd name="connsiteY4" fmla="*/ 0 h 2111032"/>
                        <a:gd name="connsiteX5" fmla="*/ 2736551 w 11995230"/>
                        <a:gd name="connsiteY5" fmla="*/ 0 h 2111032"/>
                        <a:gd name="connsiteX6" fmla="*/ 3318884 w 11995230"/>
                        <a:gd name="connsiteY6" fmla="*/ 0 h 2111032"/>
                        <a:gd name="connsiteX7" fmla="*/ 3784750 w 11995230"/>
                        <a:gd name="connsiteY7" fmla="*/ 0 h 2111032"/>
                        <a:gd name="connsiteX8" fmla="*/ 4017683 w 11995230"/>
                        <a:gd name="connsiteY8" fmla="*/ 0 h 2111032"/>
                        <a:gd name="connsiteX9" fmla="*/ 4367083 w 11995230"/>
                        <a:gd name="connsiteY9" fmla="*/ 0 h 2111032"/>
                        <a:gd name="connsiteX10" fmla="*/ 4832949 w 11995230"/>
                        <a:gd name="connsiteY10" fmla="*/ 0 h 2111032"/>
                        <a:gd name="connsiteX11" fmla="*/ 5298816 w 11995230"/>
                        <a:gd name="connsiteY11" fmla="*/ 0 h 2111032"/>
                        <a:gd name="connsiteX12" fmla="*/ 5881148 w 11995230"/>
                        <a:gd name="connsiteY12" fmla="*/ 0 h 2111032"/>
                        <a:gd name="connsiteX13" fmla="*/ 6579948 w 11995230"/>
                        <a:gd name="connsiteY13" fmla="*/ 0 h 2111032"/>
                        <a:gd name="connsiteX14" fmla="*/ 7278747 w 11995230"/>
                        <a:gd name="connsiteY14" fmla="*/ 0 h 2111032"/>
                        <a:gd name="connsiteX15" fmla="*/ 7977547 w 11995230"/>
                        <a:gd name="connsiteY15" fmla="*/ 0 h 2111032"/>
                        <a:gd name="connsiteX16" fmla="*/ 8210480 w 11995230"/>
                        <a:gd name="connsiteY16" fmla="*/ 0 h 2111032"/>
                        <a:gd name="connsiteX17" fmla="*/ 8792812 w 11995230"/>
                        <a:gd name="connsiteY17" fmla="*/ 0 h 2111032"/>
                        <a:gd name="connsiteX18" fmla="*/ 9608078 w 11995230"/>
                        <a:gd name="connsiteY18" fmla="*/ 0 h 2111032"/>
                        <a:gd name="connsiteX19" fmla="*/ 10190411 w 11995230"/>
                        <a:gd name="connsiteY19" fmla="*/ 0 h 2111032"/>
                        <a:gd name="connsiteX20" fmla="*/ 10539811 w 11995230"/>
                        <a:gd name="connsiteY20" fmla="*/ 0 h 2111032"/>
                        <a:gd name="connsiteX21" fmla="*/ 11820943 w 11995230"/>
                        <a:gd name="connsiteY21" fmla="*/ 0 h 2111032"/>
                        <a:gd name="connsiteX22" fmla="*/ 11995230 w 11995230"/>
                        <a:gd name="connsiteY22" fmla="*/ 174287 h 2111032"/>
                        <a:gd name="connsiteX23" fmla="*/ 11995230 w 11995230"/>
                        <a:gd name="connsiteY23" fmla="*/ 761773 h 2111032"/>
                        <a:gd name="connsiteX24" fmla="*/ 11995230 w 11995230"/>
                        <a:gd name="connsiteY24" fmla="*/ 1296385 h 2111032"/>
                        <a:gd name="connsiteX25" fmla="*/ 11995230 w 11995230"/>
                        <a:gd name="connsiteY25" fmla="*/ 1936745 h 2111032"/>
                        <a:gd name="connsiteX26" fmla="*/ 11820943 w 11995230"/>
                        <a:gd name="connsiteY26" fmla="*/ 2111032 h 2111032"/>
                        <a:gd name="connsiteX27" fmla="*/ 11005677 w 11995230"/>
                        <a:gd name="connsiteY27" fmla="*/ 2111032 h 2111032"/>
                        <a:gd name="connsiteX28" fmla="*/ 10423344 w 11995230"/>
                        <a:gd name="connsiteY28" fmla="*/ 2111032 h 2111032"/>
                        <a:gd name="connsiteX29" fmla="*/ 9608078 w 11995230"/>
                        <a:gd name="connsiteY29" fmla="*/ 2111032 h 2111032"/>
                        <a:gd name="connsiteX30" fmla="*/ 9258679 w 11995230"/>
                        <a:gd name="connsiteY30" fmla="*/ 2111032 h 2111032"/>
                        <a:gd name="connsiteX31" fmla="*/ 8559879 w 11995230"/>
                        <a:gd name="connsiteY31" fmla="*/ 2111032 h 2111032"/>
                        <a:gd name="connsiteX32" fmla="*/ 8210480 w 11995230"/>
                        <a:gd name="connsiteY32" fmla="*/ 2111032 h 2111032"/>
                        <a:gd name="connsiteX33" fmla="*/ 7861080 w 11995230"/>
                        <a:gd name="connsiteY33" fmla="*/ 2111032 h 2111032"/>
                        <a:gd name="connsiteX34" fmla="*/ 7162281 w 11995230"/>
                        <a:gd name="connsiteY34" fmla="*/ 2111032 h 2111032"/>
                        <a:gd name="connsiteX35" fmla="*/ 6696414 w 11995230"/>
                        <a:gd name="connsiteY35" fmla="*/ 2111032 h 2111032"/>
                        <a:gd name="connsiteX36" fmla="*/ 6347015 w 11995230"/>
                        <a:gd name="connsiteY36" fmla="*/ 2111032 h 2111032"/>
                        <a:gd name="connsiteX37" fmla="*/ 5764682 w 11995230"/>
                        <a:gd name="connsiteY37" fmla="*/ 2111032 h 2111032"/>
                        <a:gd name="connsiteX38" fmla="*/ 5182349 w 11995230"/>
                        <a:gd name="connsiteY38" fmla="*/ 2111032 h 2111032"/>
                        <a:gd name="connsiteX39" fmla="*/ 4832949 w 11995230"/>
                        <a:gd name="connsiteY39" fmla="*/ 2111032 h 2111032"/>
                        <a:gd name="connsiteX40" fmla="*/ 4250617 w 11995230"/>
                        <a:gd name="connsiteY40" fmla="*/ 2111032 h 2111032"/>
                        <a:gd name="connsiteX41" fmla="*/ 3551817 w 11995230"/>
                        <a:gd name="connsiteY41" fmla="*/ 2111032 h 2111032"/>
                        <a:gd name="connsiteX42" fmla="*/ 2853018 w 11995230"/>
                        <a:gd name="connsiteY42" fmla="*/ 2111032 h 2111032"/>
                        <a:gd name="connsiteX43" fmla="*/ 2037752 w 11995230"/>
                        <a:gd name="connsiteY43" fmla="*/ 2111032 h 2111032"/>
                        <a:gd name="connsiteX44" fmla="*/ 1571886 w 11995230"/>
                        <a:gd name="connsiteY44" fmla="*/ 2111032 h 2111032"/>
                        <a:gd name="connsiteX45" fmla="*/ 756620 w 11995230"/>
                        <a:gd name="connsiteY45" fmla="*/ 2111032 h 2111032"/>
                        <a:gd name="connsiteX46" fmla="*/ 174287 w 11995230"/>
                        <a:gd name="connsiteY46" fmla="*/ 2111032 h 2111032"/>
                        <a:gd name="connsiteX47" fmla="*/ 0 w 11995230"/>
                        <a:gd name="connsiteY47" fmla="*/ 1936745 h 2111032"/>
                        <a:gd name="connsiteX48" fmla="*/ 0 w 11995230"/>
                        <a:gd name="connsiteY48" fmla="*/ 1314010 h 2111032"/>
                        <a:gd name="connsiteX49" fmla="*/ 0 w 11995230"/>
                        <a:gd name="connsiteY49" fmla="*/ 761773 h 2111032"/>
                        <a:gd name="connsiteX50" fmla="*/ 0 w 11995230"/>
                        <a:gd name="connsiteY50" fmla="*/ 174287 h 2111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995230" h="2111032" fill="none" extrusionOk="0">
                          <a:moveTo>
                            <a:pt x="0" y="174287"/>
                          </a:moveTo>
                          <a:cubicBezTo>
                            <a:pt x="-3498" y="78540"/>
                            <a:pt x="92611" y="-14360"/>
                            <a:pt x="174287" y="0"/>
                          </a:cubicBezTo>
                          <a:cubicBezTo>
                            <a:pt x="346539" y="-36997"/>
                            <a:pt x="583555" y="2124"/>
                            <a:pt x="989553" y="0"/>
                          </a:cubicBezTo>
                          <a:cubicBezTo>
                            <a:pt x="1395551" y="-2124"/>
                            <a:pt x="1392291" y="30362"/>
                            <a:pt x="1688352" y="0"/>
                          </a:cubicBezTo>
                          <a:cubicBezTo>
                            <a:pt x="1984413" y="-30362"/>
                            <a:pt x="2087152" y="9666"/>
                            <a:pt x="2270685" y="0"/>
                          </a:cubicBezTo>
                          <a:cubicBezTo>
                            <a:pt x="2454218" y="-9666"/>
                            <a:pt x="2579282" y="13109"/>
                            <a:pt x="2736551" y="0"/>
                          </a:cubicBezTo>
                          <a:cubicBezTo>
                            <a:pt x="2893820" y="-13109"/>
                            <a:pt x="3081100" y="53050"/>
                            <a:pt x="3318884" y="0"/>
                          </a:cubicBezTo>
                          <a:cubicBezTo>
                            <a:pt x="3556668" y="-53050"/>
                            <a:pt x="3573014" y="46138"/>
                            <a:pt x="3784750" y="0"/>
                          </a:cubicBezTo>
                          <a:cubicBezTo>
                            <a:pt x="3996486" y="-46138"/>
                            <a:pt x="3944348" y="26537"/>
                            <a:pt x="4017683" y="0"/>
                          </a:cubicBezTo>
                          <a:cubicBezTo>
                            <a:pt x="4091018" y="-26537"/>
                            <a:pt x="4263950" y="25132"/>
                            <a:pt x="4367083" y="0"/>
                          </a:cubicBezTo>
                          <a:cubicBezTo>
                            <a:pt x="4470216" y="-25132"/>
                            <a:pt x="4685465" y="29827"/>
                            <a:pt x="4832949" y="0"/>
                          </a:cubicBezTo>
                          <a:cubicBezTo>
                            <a:pt x="4980433" y="-29827"/>
                            <a:pt x="5112840" y="29833"/>
                            <a:pt x="5298816" y="0"/>
                          </a:cubicBezTo>
                          <a:cubicBezTo>
                            <a:pt x="5484792" y="-29833"/>
                            <a:pt x="5701361" y="56912"/>
                            <a:pt x="5881148" y="0"/>
                          </a:cubicBezTo>
                          <a:cubicBezTo>
                            <a:pt x="6060935" y="-56912"/>
                            <a:pt x="6241795" y="37262"/>
                            <a:pt x="6579948" y="0"/>
                          </a:cubicBezTo>
                          <a:cubicBezTo>
                            <a:pt x="6918101" y="-37262"/>
                            <a:pt x="7130723" y="45069"/>
                            <a:pt x="7278747" y="0"/>
                          </a:cubicBezTo>
                          <a:cubicBezTo>
                            <a:pt x="7426771" y="-45069"/>
                            <a:pt x="7697155" y="58777"/>
                            <a:pt x="7977547" y="0"/>
                          </a:cubicBezTo>
                          <a:cubicBezTo>
                            <a:pt x="8257939" y="-58777"/>
                            <a:pt x="8136394" y="25846"/>
                            <a:pt x="8210480" y="0"/>
                          </a:cubicBezTo>
                          <a:cubicBezTo>
                            <a:pt x="8284566" y="-25846"/>
                            <a:pt x="8535870" y="2419"/>
                            <a:pt x="8792812" y="0"/>
                          </a:cubicBezTo>
                          <a:cubicBezTo>
                            <a:pt x="9049754" y="-2419"/>
                            <a:pt x="9386185" y="82365"/>
                            <a:pt x="9608078" y="0"/>
                          </a:cubicBezTo>
                          <a:cubicBezTo>
                            <a:pt x="9829971" y="-82365"/>
                            <a:pt x="10019744" y="42493"/>
                            <a:pt x="10190411" y="0"/>
                          </a:cubicBezTo>
                          <a:cubicBezTo>
                            <a:pt x="10361078" y="-42493"/>
                            <a:pt x="10469475" y="41047"/>
                            <a:pt x="10539811" y="0"/>
                          </a:cubicBezTo>
                          <a:cubicBezTo>
                            <a:pt x="10610147" y="-41047"/>
                            <a:pt x="11382742" y="113955"/>
                            <a:pt x="11820943" y="0"/>
                          </a:cubicBezTo>
                          <a:cubicBezTo>
                            <a:pt x="11927816" y="-16896"/>
                            <a:pt x="12021072" y="81180"/>
                            <a:pt x="11995230" y="174287"/>
                          </a:cubicBezTo>
                          <a:cubicBezTo>
                            <a:pt x="12060780" y="298917"/>
                            <a:pt x="11964090" y="474025"/>
                            <a:pt x="11995230" y="761773"/>
                          </a:cubicBezTo>
                          <a:cubicBezTo>
                            <a:pt x="12026370" y="1049521"/>
                            <a:pt x="11938496" y="1048347"/>
                            <a:pt x="11995230" y="1296385"/>
                          </a:cubicBezTo>
                          <a:cubicBezTo>
                            <a:pt x="12051964" y="1544423"/>
                            <a:pt x="11976370" y="1798525"/>
                            <a:pt x="11995230" y="1936745"/>
                          </a:cubicBezTo>
                          <a:cubicBezTo>
                            <a:pt x="11990627" y="2033908"/>
                            <a:pt x="11937081" y="2126641"/>
                            <a:pt x="11820943" y="2111032"/>
                          </a:cubicBezTo>
                          <a:cubicBezTo>
                            <a:pt x="11559452" y="2160286"/>
                            <a:pt x="11207396" y="2080385"/>
                            <a:pt x="11005677" y="2111032"/>
                          </a:cubicBezTo>
                          <a:cubicBezTo>
                            <a:pt x="10803958" y="2141679"/>
                            <a:pt x="10705561" y="2110605"/>
                            <a:pt x="10423344" y="2111032"/>
                          </a:cubicBezTo>
                          <a:cubicBezTo>
                            <a:pt x="10141127" y="2111459"/>
                            <a:pt x="9793933" y="2033220"/>
                            <a:pt x="9608078" y="2111032"/>
                          </a:cubicBezTo>
                          <a:cubicBezTo>
                            <a:pt x="9422223" y="2188844"/>
                            <a:pt x="9377686" y="2070906"/>
                            <a:pt x="9258679" y="2111032"/>
                          </a:cubicBezTo>
                          <a:cubicBezTo>
                            <a:pt x="9139672" y="2151158"/>
                            <a:pt x="8846994" y="2101305"/>
                            <a:pt x="8559879" y="2111032"/>
                          </a:cubicBezTo>
                          <a:cubicBezTo>
                            <a:pt x="8272764" y="2120759"/>
                            <a:pt x="8354897" y="2107592"/>
                            <a:pt x="8210480" y="2111032"/>
                          </a:cubicBezTo>
                          <a:cubicBezTo>
                            <a:pt x="8066063" y="2114472"/>
                            <a:pt x="8013019" y="2086403"/>
                            <a:pt x="7861080" y="2111032"/>
                          </a:cubicBezTo>
                          <a:cubicBezTo>
                            <a:pt x="7709141" y="2135661"/>
                            <a:pt x="7351086" y="2088394"/>
                            <a:pt x="7162281" y="2111032"/>
                          </a:cubicBezTo>
                          <a:cubicBezTo>
                            <a:pt x="6973476" y="2133670"/>
                            <a:pt x="6889733" y="2103590"/>
                            <a:pt x="6696414" y="2111032"/>
                          </a:cubicBezTo>
                          <a:cubicBezTo>
                            <a:pt x="6503095" y="2118474"/>
                            <a:pt x="6483686" y="2097741"/>
                            <a:pt x="6347015" y="2111032"/>
                          </a:cubicBezTo>
                          <a:cubicBezTo>
                            <a:pt x="6210344" y="2124323"/>
                            <a:pt x="5980765" y="2045919"/>
                            <a:pt x="5764682" y="2111032"/>
                          </a:cubicBezTo>
                          <a:cubicBezTo>
                            <a:pt x="5548599" y="2176145"/>
                            <a:pt x="5414511" y="2099554"/>
                            <a:pt x="5182349" y="2111032"/>
                          </a:cubicBezTo>
                          <a:cubicBezTo>
                            <a:pt x="4950187" y="2122510"/>
                            <a:pt x="4956339" y="2079223"/>
                            <a:pt x="4832949" y="2111032"/>
                          </a:cubicBezTo>
                          <a:cubicBezTo>
                            <a:pt x="4709559" y="2142841"/>
                            <a:pt x="4469979" y="2103408"/>
                            <a:pt x="4250617" y="2111032"/>
                          </a:cubicBezTo>
                          <a:cubicBezTo>
                            <a:pt x="4031255" y="2118656"/>
                            <a:pt x="3788560" y="2047827"/>
                            <a:pt x="3551817" y="2111032"/>
                          </a:cubicBezTo>
                          <a:cubicBezTo>
                            <a:pt x="3315074" y="2174237"/>
                            <a:pt x="3074566" y="2027863"/>
                            <a:pt x="2853018" y="2111032"/>
                          </a:cubicBezTo>
                          <a:cubicBezTo>
                            <a:pt x="2631470" y="2194201"/>
                            <a:pt x="2367423" y="2107720"/>
                            <a:pt x="2037752" y="2111032"/>
                          </a:cubicBezTo>
                          <a:cubicBezTo>
                            <a:pt x="1708081" y="2114344"/>
                            <a:pt x="1793564" y="2073087"/>
                            <a:pt x="1571886" y="2111032"/>
                          </a:cubicBezTo>
                          <a:cubicBezTo>
                            <a:pt x="1350208" y="2148977"/>
                            <a:pt x="977024" y="2059372"/>
                            <a:pt x="756620" y="2111032"/>
                          </a:cubicBezTo>
                          <a:cubicBezTo>
                            <a:pt x="536216" y="2162692"/>
                            <a:pt x="415006" y="2079985"/>
                            <a:pt x="174287" y="2111032"/>
                          </a:cubicBezTo>
                          <a:cubicBezTo>
                            <a:pt x="77575" y="2113522"/>
                            <a:pt x="4921" y="2017334"/>
                            <a:pt x="0" y="1936745"/>
                          </a:cubicBezTo>
                          <a:cubicBezTo>
                            <a:pt x="-43037" y="1785003"/>
                            <a:pt x="33369" y="1453972"/>
                            <a:pt x="0" y="1314010"/>
                          </a:cubicBezTo>
                          <a:cubicBezTo>
                            <a:pt x="-33369" y="1174048"/>
                            <a:pt x="4362" y="1010848"/>
                            <a:pt x="0" y="761773"/>
                          </a:cubicBezTo>
                          <a:cubicBezTo>
                            <a:pt x="-4362" y="512698"/>
                            <a:pt x="48141" y="402466"/>
                            <a:pt x="0" y="174287"/>
                          </a:cubicBezTo>
                          <a:close/>
                        </a:path>
                        <a:path w="11995230" h="2111032" stroke="0" extrusionOk="0">
                          <a:moveTo>
                            <a:pt x="0" y="174287"/>
                          </a:moveTo>
                          <a:cubicBezTo>
                            <a:pt x="8203" y="61145"/>
                            <a:pt x="79880" y="2322"/>
                            <a:pt x="174287" y="0"/>
                          </a:cubicBezTo>
                          <a:cubicBezTo>
                            <a:pt x="476929" y="-78027"/>
                            <a:pt x="596242" y="69236"/>
                            <a:pt x="989553" y="0"/>
                          </a:cubicBezTo>
                          <a:cubicBezTo>
                            <a:pt x="1382864" y="-69236"/>
                            <a:pt x="1110428" y="14653"/>
                            <a:pt x="1222486" y="0"/>
                          </a:cubicBezTo>
                          <a:cubicBezTo>
                            <a:pt x="1334544" y="-14653"/>
                            <a:pt x="1469652" y="21004"/>
                            <a:pt x="1571886" y="0"/>
                          </a:cubicBezTo>
                          <a:cubicBezTo>
                            <a:pt x="1674120" y="-21004"/>
                            <a:pt x="1860157" y="22267"/>
                            <a:pt x="2037752" y="0"/>
                          </a:cubicBezTo>
                          <a:cubicBezTo>
                            <a:pt x="2215347" y="-22267"/>
                            <a:pt x="2495545" y="33827"/>
                            <a:pt x="2620085" y="0"/>
                          </a:cubicBezTo>
                          <a:cubicBezTo>
                            <a:pt x="2744625" y="-33827"/>
                            <a:pt x="2918633" y="64902"/>
                            <a:pt x="3202418" y="0"/>
                          </a:cubicBezTo>
                          <a:cubicBezTo>
                            <a:pt x="3486203" y="-64902"/>
                            <a:pt x="3565615" y="46108"/>
                            <a:pt x="3784750" y="0"/>
                          </a:cubicBezTo>
                          <a:cubicBezTo>
                            <a:pt x="4003885" y="-46108"/>
                            <a:pt x="4188194" y="74481"/>
                            <a:pt x="4483550" y="0"/>
                          </a:cubicBezTo>
                          <a:cubicBezTo>
                            <a:pt x="4778906" y="-74481"/>
                            <a:pt x="4745561" y="38421"/>
                            <a:pt x="4949416" y="0"/>
                          </a:cubicBezTo>
                          <a:cubicBezTo>
                            <a:pt x="5153271" y="-38421"/>
                            <a:pt x="5342532" y="67739"/>
                            <a:pt x="5648215" y="0"/>
                          </a:cubicBezTo>
                          <a:cubicBezTo>
                            <a:pt x="5953898" y="-67739"/>
                            <a:pt x="5787393" y="19851"/>
                            <a:pt x="5881148" y="0"/>
                          </a:cubicBezTo>
                          <a:cubicBezTo>
                            <a:pt x="5974903" y="-19851"/>
                            <a:pt x="6529865" y="77101"/>
                            <a:pt x="6696414" y="0"/>
                          </a:cubicBezTo>
                          <a:cubicBezTo>
                            <a:pt x="6862963" y="-77101"/>
                            <a:pt x="7093966" y="81595"/>
                            <a:pt x="7395214" y="0"/>
                          </a:cubicBezTo>
                          <a:cubicBezTo>
                            <a:pt x="7696462" y="-81595"/>
                            <a:pt x="7547026" y="22317"/>
                            <a:pt x="7628147" y="0"/>
                          </a:cubicBezTo>
                          <a:cubicBezTo>
                            <a:pt x="7709268" y="-22317"/>
                            <a:pt x="7754402" y="24154"/>
                            <a:pt x="7861080" y="0"/>
                          </a:cubicBezTo>
                          <a:cubicBezTo>
                            <a:pt x="7967758" y="-24154"/>
                            <a:pt x="8237428" y="39051"/>
                            <a:pt x="8443413" y="0"/>
                          </a:cubicBezTo>
                          <a:cubicBezTo>
                            <a:pt x="8649398" y="-39051"/>
                            <a:pt x="8750361" y="39456"/>
                            <a:pt x="9025746" y="0"/>
                          </a:cubicBezTo>
                          <a:cubicBezTo>
                            <a:pt x="9301131" y="-39456"/>
                            <a:pt x="9477571" y="32853"/>
                            <a:pt x="9608078" y="0"/>
                          </a:cubicBezTo>
                          <a:cubicBezTo>
                            <a:pt x="9738585" y="-32853"/>
                            <a:pt x="9898249" y="55403"/>
                            <a:pt x="10073945" y="0"/>
                          </a:cubicBezTo>
                          <a:cubicBezTo>
                            <a:pt x="10249641" y="-55403"/>
                            <a:pt x="10360219" y="36036"/>
                            <a:pt x="10539811" y="0"/>
                          </a:cubicBezTo>
                          <a:cubicBezTo>
                            <a:pt x="10719403" y="-36036"/>
                            <a:pt x="10751786" y="4139"/>
                            <a:pt x="10889211" y="0"/>
                          </a:cubicBezTo>
                          <a:cubicBezTo>
                            <a:pt x="11026636" y="-4139"/>
                            <a:pt x="11123963" y="32011"/>
                            <a:pt x="11238610" y="0"/>
                          </a:cubicBezTo>
                          <a:cubicBezTo>
                            <a:pt x="11353257" y="-32011"/>
                            <a:pt x="11613372" y="1467"/>
                            <a:pt x="11820943" y="0"/>
                          </a:cubicBezTo>
                          <a:cubicBezTo>
                            <a:pt x="11914822" y="9326"/>
                            <a:pt x="12000956" y="70919"/>
                            <a:pt x="11995230" y="174287"/>
                          </a:cubicBezTo>
                          <a:cubicBezTo>
                            <a:pt x="12060562" y="372316"/>
                            <a:pt x="11942021" y="581259"/>
                            <a:pt x="11995230" y="779398"/>
                          </a:cubicBezTo>
                          <a:cubicBezTo>
                            <a:pt x="12048439" y="977537"/>
                            <a:pt x="11963827" y="1211629"/>
                            <a:pt x="11995230" y="1384508"/>
                          </a:cubicBezTo>
                          <a:cubicBezTo>
                            <a:pt x="12026633" y="1557387"/>
                            <a:pt x="11957523" y="1759735"/>
                            <a:pt x="11995230" y="1936745"/>
                          </a:cubicBezTo>
                          <a:cubicBezTo>
                            <a:pt x="12005921" y="2055369"/>
                            <a:pt x="11918331" y="2114271"/>
                            <a:pt x="11820943" y="2111032"/>
                          </a:cubicBezTo>
                          <a:cubicBezTo>
                            <a:pt x="11617404" y="2131073"/>
                            <a:pt x="11499924" y="2087504"/>
                            <a:pt x="11238610" y="2111032"/>
                          </a:cubicBezTo>
                          <a:cubicBezTo>
                            <a:pt x="10977296" y="2134560"/>
                            <a:pt x="10999425" y="2097375"/>
                            <a:pt x="10889211" y="2111032"/>
                          </a:cubicBezTo>
                          <a:cubicBezTo>
                            <a:pt x="10778997" y="2124689"/>
                            <a:pt x="10437138" y="2101812"/>
                            <a:pt x="10306878" y="2111032"/>
                          </a:cubicBezTo>
                          <a:cubicBezTo>
                            <a:pt x="10176618" y="2120252"/>
                            <a:pt x="10152292" y="2088183"/>
                            <a:pt x="10073945" y="2111032"/>
                          </a:cubicBezTo>
                          <a:cubicBezTo>
                            <a:pt x="9995598" y="2133881"/>
                            <a:pt x="9583918" y="2089734"/>
                            <a:pt x="9375145" y="2111032"/>
                          </a:cubicBezTo>
                          <a:cubicBezTo>
                            <a:pt x="9166372" y="2132330"/>
                            <a:pt x="9188310" y="2109215"/>
                            <a:pt x="9025746" y="2111032"/>
                          </a:cubicBezTo>
                          <a:cubicBezTo>
                            <a:pt x="8863182" y="2112849"/>
                            <a:pt x="8887457" y="2094100"/>
                            <a:pt x="8792812" y="2111032"/>
                          </a:cubicBezTo>
                          <a:cubicBezTo>
                            <a:pt x="8698167" y="2127964"/>
                            <a:pt x="8286670" y="2080303"/>
                            <a:pt x="7977547" y="2111032"/>
                          </a:cubicBezTo>
                          <a:cubicBezTo>
                            <a:pt x="7668425" y="2141761"/>
                            <a:pt x="7803403" y="2093511"/>
                            <a:pt x="7744613" y="2111032"/>
                          </a:cubicBezTo>
                          <a:cubicBezTo>
                            <a:pt x="7685823" y="2128553"/>
                            <a:pt x="7094547" y="2107904"/>
                            <a:pt x="6929347" y="2111032"/>
                          </a:cubicBezTo>
                          <a:cubicBezTo>
                            <a:pt x="6764147" y="2114160"/>
                            <a:pt x="6655200" y="2075175"/>
                            <a:pt x="6579948" y="2111032"/>
                          </a:cubicBezTo>
                          <a:cubicBezTo>
                            <a:pt x="6504696" y="2146889"/>
                            <a:pt x="6417508" y="2097257"/>
                            <a:pt x="6347015" y="2111032"/>
                          </a:cubicBezTo>
                          <a:cubicBezTo>
                            <a:pt x="6276522" y="2124807"/>
                            <a:pt x="6165965" y="2088206"/>
                            <a:pt x="6114082" y="2111032"/>
                          </a:cubicBezTo>
                          <a:cubicBezTo>
                            <a:pt x="6062199" y="2133858"/>
                            <a:pt x="5665762" y="2046072"/>
                            <a:pt x="5415282" y="2111032"/>
                          </a:cubicBezTo>
                          <a:cubicBezTo>
                            <a:pt x="5164802" y="2175992"/>
                            <a:pt x="4831248" y="2080192"/>
                            <a:pt x="4600016" y="2111032"/>
                          </a:cubicBezTo>
                          <a:cubicBezTo>
                            <a:pt x="4368784" y="2141872"/>
                            <a:pt x="4299208" y="2043159"/>
                            <a:pt x="4017683" y="2111032"/>
                          </a:cubicBezTo>
                          <a:cubicBezTo>
                            <a:pt x="3736158" y="2178905"/>
                            <a:pt x="3862774" y="2098633"/>
                            <a:pt x="3784750" y="2111032"/>
                          </a:cubicBezTo>
                          <a:cubicBezTo>
                            <a:pt x="3706726" y="2123431"/>
                            <a:pt x="3426805" y="2108848"/>
                            <a:pt x="3318884" y="2111032"/>
                          </a:cubicBezTo>
                          <a:cubicBezTo>
                            <a:pt x="3210963" y="2113216"/>
                            <a:pt x="2716283" y="2014115"/>
                            <a:pt x="2503618" y="2111032"/>
                          </a:cubicBezTo>
                          <a:cubicBezTo>
                            <a:pt x="2290953" y="2207949"/>
                            <a:pt x="2107311" y="2060975"/>
                            <a:pt x="1804819" y="2111032"/>
                          </a:cubicBezTo>
                          <a:cubicBezTo>
                            <a:pt x="1502327" y="2161089"/>
                            <a:pt x="1341535" y="2100370"/>
                            <a:pt x="1222486" y="2111032"/>
                          </a:cubicBezTo>
                          <a:cubicBezTo>
                            <a:pt x="1103437" y="2121694"/>
                            <a:pt x="513678" y="2019796"/>
                            <a:pt x="174287" y="2111032"/>
                          </a:cubicBezTo>
                          <a:cubicBezTo>
                            <a:pt x="71904" y="2086673"/>
                            <a:pt x="4478" y="2038334"/>
                            <a:pt x="0" y="1936745"/>
                          </a:cubicBezTo>
                          <a:cubicBezTo>
                            <a:pt x="-38112" y="1687682"/>
                            <a:pt x="56081" y="1515022"/>
                            <a:pt x="0" y="1384508"/>
                          </a:cubicBezTo>
                          <a:cubicBezTo>
                            <a:pt x="-56081" y="1253994"/>
                            <a:pt x="40511" y="1026352"/>
                            <a:pt x="0" y="761773"/>
                          </a:cubicBezTo>
                          <a:cubicBezTo>
                            <a:pt x="-40511" y="497195"/>
                            <a:pt x="14995" y="309147"/>
                            <a:pt x="0" y="17428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E56864D3-B69C-4248-DB94-1B60B64ED3EB}"/>
                </a:ext>
              </a:extLst>
            </p:cNvPr>
            <p:cNvSpPr txBox="1"/>
            <p:nvPr/>
          </p:nvSpPr>
          <p:spPr>
            <a:xfrm>
              <a:off x="440695" y="5227039"/>
              <a:ext cx="112688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Cún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nói chuyện lễ phép và lịch sự nên anh hà mã vui vẻ giúp đỡ. Cún đã nói rằng: “ Chào anh hà mã, anh giúp bọn em qua sông được không ạ?”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826240" y="-5129545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2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 KỂ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Kể chuyện _Cảm Ơn Anh Hà Mã_ _ Tuần 29 _ Tiếng Việt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21" y="853881"/>
            <a:ext cx="11937357" cy="58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237</Words>
  <Application>Microsoft Macintosh PowerPoint</Application>
  <PresentationFormat>Widescreen</PresentationFormat>
  <Paragraphs>26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#9Slide05 SVNShowcase Script</vt:lpstr>
      <vt:lpstr>Calibri</vt:lpstr>
      <vt:lpstr>Broadway</vt:lpstr>
      <vt:lpstr>UTM Beautiful Caps</vt:lpstr>
      <vt:lpstr>Wingdings</vt:lpstr>
      <vt:lpstr>UTM Avo</vt:lpstr>
      <vt:lpstr>#9Slide07 SVNZiclets</vt:lpstr>
      <vt:lpstr>UVF Dartangnon Std</vt:lpstr>
      <vt:lpstr>Arial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Vu Nguyen Tuan</cp:lastModifiedBy>
  <cp:revision>6</cp:revision>
  <dcterms:created xsi:type="dcterms:W3CDTF">2023-03-22T14:48:11Z</dcterms:created>
  <dcterms:modified xsi:type="dcterms:W3CDTF">2024-03-16T04:15:00Z</dcterms:modified>
</cp:coreProperties>
</file>