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2"/>
  </p:notesMasterIdLst>
  <p:sldIdLst>
    <p:sldId id="269" r:id="rId3"/>
    <p:sldId id="271" r:id="rId4"/>
    <p:sldId id="289" r:id="rId5"/>
    <p:sldId id="290" r:id="rId6"/>
    <p:sldId id="291" r:id="rId7"/>
    <p:sldId id="292" r:id="rId8"/>
    <p:sldId id="293" r:id="rId9"/>
    <p:sldId id="294" r:id="rId10"/>
    <p:sldId id="288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6" d="100"/>
          <a:sy n="56" d="100"/>
        </p:scale>
        <p:origin x="33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30/11/2024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4347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61375" y="1752600"/>
            <a:ext cx="11963344" cy="5176026"/>
            <a:chOff x="1661375" y="2369712"/>
            <a:chExt cx="13182544" cy="60762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38102" r="6357" b="43535"/>
            <a:stretch/>
          </p:blipFill>
          <p:spPr bwMode="auto">
            <a:xfrm>
              <a:off x="1661375" y="3477296"/>
              <a:ext cx="13182544" cy="3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7" t="31683" r="6358" b="61898"/>
            <a:stretch/>
          </p:blipFill>
          <p:spPr bwMode="auto">
            <a:xfrm>
              <a:off x="9977717" y="2369712"/>
              <a:ext cx="4866201" cy="110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38102" r="6357" b="33099"/>
            <a:stretch/>
          </p:blipFill>
          <p:spPr bwMode="auto">
            <a:xfrm>
              <a:off x="10569387" y="3477296"/>
              <a:ext cx="4274531" cy="496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56465" r="20293" b="33099"/>
          <a:stretch/>
        </p:blipFill>
        <p:spPr bwMode="auto">
          <a:xfrm>
            <a:off x="2831024" y="5410200"/>
            <a:ext cx="7517095" cy="18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1596" r="6487" b="57677"/>
          <a:stretch/>
        </p:blipFill>
        <p:spPr bwMode="auto">
          <a:xfrm>
            <a:off x="1729332" y="7210681"/>
            <a:ext cx="11582213" cy="160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59440" r="21755" b="33914"/>
          <a:stretch/>
        </p:blipFill>
        <p:spPr bwMode="auto">
          <a:xfrm>
            <a:off x="4153659" y="5380229"/>
            <a:ext cx="6733560" cy="12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2511380"/>
            <a:ext cx="13038145" cy="5032419"/>
            <a:chOff x="2499519" y="2511380"/>
            <a:chExt cx="13038145" cy="50324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0" t="66086" r="10194" b="28381"/>
            <a:stretch/>
          </p:blipFill>
          <p:spPr bwMode="auto">
            <a:xfrm>
              <a:off x="12909176" y="6503830"/>
              <a:ext cx="1452284" cy="1039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9" t="44844" r="47279" b="51867"/>
            <a:stretch/>
          </p:blipFill>
          <p:spPr bwMode="auto">
            <a:xfrm>
              <a:off x="2499519" y="2511380"/>
              <a:ext cx="585421" cy="61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3" t="44844" r="6674" b="40630"/>
            <a:stretch/>
          </p:blipFill>
          <p:spPr bwMode="auto">
            <a:xfrm>
              <a:off x="3765175" y="2511380"/>
              <a:ext cx="11772489" cy="273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0" t="59371" r="6674" b="33914"/>
            <a:stretch/>
          </p:blipFill>
          <p:spPr bwMode="auto">
            <a:xfrm>
              <a:off x="12398188" y="5241701"/>
              <a:ext cx="3139476" cy="126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25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47672" r="6252" b="26714"/>
          <a:stretch/>
        </p:blipFill>
        <p:spPr bwMode="auto">
          <a:xfrm>
            <a:off x="1501296" y="2777664"/>
            <a:ext cx="13779501" cy="43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61919" y="6324600"/>
            <a:ext cx="723275" cy="617400"/>
            <a:chOff x="8014520" y="7017685"/>
            <a:chExt cx="541107" cy="461900"/>
          </a:xfrm>
        </p:grpSpPr>
        <p:sp>
          <p:nvSpPr>
            <p:cNvPr id="14" name="Rounded Rectangle 13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7561" y="6324600"/>
            <a:ext cx="723275" cy="617400"/>
            <a:chOff x="8014520" y="7017685"/>
            <a:chExt cx="541107" cy="461900"/>
          </a:xfrm>
        </p:grpSpPr>
        <p:sp>
          <p:nvSpPr>
            <p:cNvPr id="17" name="Rounded Rectangle 16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92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20141" r="52795" b="60613"/>
          <a:stretch/>
        </p:blipFill>
        <p:spPr bwMode="auto">
          <a:xfrm>
            <a:off x="1889919" y="2873188"/>
            <a:ext cx="13523172" cy="35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72680" y="5689242"/>
            <a:ext cx="617402" cy="617400"/>
            <a:chOff x="8053364" y="7017685"/>
            <a:chExt cx="461900" cy="461900"/>
          </a:xfrm>
        </p:grpSpPr>
        <p:sp>
          <p:nvSpPr>
            <p:cNvPr id="20" name="Rounded Rectangle 19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678" y="7044830"/>
              <a:ext cx="406791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9040" y="5689242"/>
            <a:ext cx="723275" cy="617400"/>
            <a:chOff x="8014520" y="7017685"/>
            <a:chExt cx="541107" cy="461900"/>
          </a:xfrm>
        </p:grpSpPr>
        <p:sp>
          <p:nvSpPr>
            <p:cNvPr id="23" name="Rounded Rectangle 2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975" y="1406938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1985" r="51253" b="18263"/>
          <a:stretch/>
        </p:blipFill>
        <p:spPr bwMode="auto">
          <a:xfrm>
            <a:off x="1725547" y="2502589"/>
            <a:ext cx="13346971" cy="60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57119" y="6248400"/>
            <a:ext cx="723275" cy="617400"/>
            <a:chOff x="8014520" y="7017685"/>
            <a:chExt cx="541107" cy="461900"/>
          </a:xfrm>
        </p:grpSpPr>
        <p:sp>
          <p:nvSpPr>
            <p:cNvPr id="13" name="Rounded Rectangle 1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53319" y="6237592"/>
            <a:ext cx="723275" cy="617400"/>
            <a:chOff x="8014520" y="7017685"/>
            <a:chExt cx="541107" cy="461900"/>
          </a:xfrm>
        </p:grpSpPr>
        <p:sp>
          <p:nvSpPr>
            <p:cNvPr id="16" name="Rounded Rectangle 15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7519" y="7086600"/>
            <a:ext cx="723275" cy="617400"/>
            <a:chOff x="8014520" y="7017685"/>
            <a:chExt cx="541107" cy="461900"/>
          </a:xfrm>
        </p:grpSpPr>
        <p:sp>
          <p:nvSpPr>
            <p:cNvPr id="19" name="Rounded Rectangle 18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7692" y="7881994"/>
            <a:ext cx="723275" cy="617400"/>
            <a:chOff x="8014520" y="7017685"/>
            <a:chExt cx="541107" cy="461900"/>
          </a:xfrm>
        </p:grpSpPr>
        <p:sp>
          <p:nvSpPr>
            <p:cNvPr id="22" name="Rounded Rectangle 21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255239" cy="1528683"/>
            <a:chOff x="5007281" y="111473"/>
            <a:chExt cx="6255239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6255239" cy="992289"/>
              <a:chOff x="4539228" y="172432"/>
              <a:chExt cx="6149689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6149689" cy="992288"/>
                <a:chOff x="4539228" y="172432"/>
                <a:chExt cx="6149689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7458" r="82756" b="67689"/>
          <a:stretch/>
        </p:blipFill>
        <p:spPr bwMode="auto">
          <a:xfrm>
            <a:off x="1506071" y="2382592"/>
            <a:ext cx="3194718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2311" r="73136" b="56582"/>
          <a:stretch/>
        </p:blipFill>
        <p:spPr bwMode="auto">
          <a:xfrm>
            <a:off x="2043953" y="3052292"/>
            <a:ext cx="7718234" cy="23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34402" r="59216" b="58440"/>
          <a:stretch/>
        </p:blipFill>
        <p:spPr bwMode="auto">
          <a:xfrm>
            <a:off x="2194718" y="5638800"/>
            <a:ext cx="5312841" cy="2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507559" y="5611968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380 g </a:t>
            </a:r>
            <a:endParaRPr lang="en-US" sz="5400"/>
          </a:p>
        </p:txBody>
      </p:sp>
      <p:sp>
        <p:nvSpPr>
          <p:cNvPr id="27" name="TextBox 26"/>
          <p:cNvSpPr txBox="1"/>
          <p:nvPr/>
        </p:nvSpPr>
        <p:spPr>
          <a:xfrm flipH="1">
            <a:off x="7559674" y="6706653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60 g </a:t>
            </a:r>
            <a:endParaRPr lang="en-US" sz="5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4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255239" cy="1528683"/>
            <a:chOff x="5007281" y="111473"/>
            <a:chExt cx="6255239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6255239" cy="992289"/>
              <a:chOff x="4539228" y="172432"/>
              <a:chExt cx="6149689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6149689" cy="992288"/>
                <a:chOff x="4539228" y="172432"/>
                <a:chExt cx="6149689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44632" r="49483" b="31669"/>
          <a:stretch/>
        </p:blipFill>
        <p:spPr bwMode="auto">
          <a:xfrm>
            <a:off x="1661318" y="2649200"/>
            <a:ext cx="13565589" cy="39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7627" r="84776" b="25210"/>
          <a:stretch/>
        </p:blipFill>
        <p:spPr bwMode="auto">
          <a:xfrm>
            <a:off x="2331715" y="6591837"/>
            <a:ext cx="2453804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7627" r="73235" b="25210"/>
          <a:stretch/>
        </p:blipFill>
        <p:spPr bwMode="auto">
          <a:xfrm>
            <a:off x="5395119" y="6591837"/>
            <a:ext cx="244852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67627" r="61645" b="25210"/>
          <a:stretch/>
        </p:blipFill>
        <p:spPr bwMode="auto">
          <a:xfrm>
            <a:off x="8366919" y="6591837"/>
            <a:ext cx="2469713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67627" r="50448" b="25210"/>
          <a:stretch/>
        </p:blipFill>
        <p:spPr bwMode="auto">
          <a:xfrm>
            <a:off x="11872119" y="6591837"/>
            <a:ext cx="247956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2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583E-7 3.33333E-6 L -0.1922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43E-6 -3.33333E-6 L 0.187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882E-6 3.33333E-6 L -0.22118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208 L 0.22762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68AEFE-94BC-452E-922D-0DA253976C2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1\\Tuan 1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31 G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D5AC8D-4D66-44A7-8B92-E5EEA3EB122C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2DC7AB-C8EC-49A8-B8A1-8480A1B94532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702C6E-8E5F-4572-BD43-AE1A559C78E9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7CEC73-E525-4545-BBC3-888663F8F211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3EA949-4A26-49EC-9559-85774B2CBCAE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101BF3-524A-451C-B0E8-1CA6C8B86C5E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3F9F-F570-4014-8FAF-55D859EE1674}:2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6DDB29-0A62-401A-8A0D-B6D6BE319A28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2966B5-8824-45C1-B687-3F8F31BA2463}:2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150</Words>
  <Application>Microsoft Office PowerPoint</Application>
  <PresentationFormat>Custom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31 Gam</dc:title>
  <dc:creator>may</dc:creator>
  <cp:lastModifiedBy>Admin</cp:lastModifiedBy>
  <cp:revision>170</cp:revision>
  <dcterms:created xsi:type="dcterms:W3CDTF">2006-10-26T15:18:53Z</dcterms:created>
  <dcterms:modified xsi:type="dcterms:W3CDTF">2024-11-30T13:20:48Z</dcterms:modified>
</cp:coreProperties>
</file>