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1" r:id="rId2"/>
    <p:sldId id="282" r:id="rId3"/>
    <p:sldId id="288" r:id="rId4"/>
    <p:sldId id="294" r:id="rId5"/>
    <p:sldId id="284" r:id="rId6"/>
    <p:sldId id="289" r:id="rId7"/>
    <p:sldId id="293" r:id="rId8"/>
    <p:sldId id="292" r:id="rId9"/>
    <p:sldId id="291" r:id="rId10"/>
    <p:sldId id="287" r:id="rId11"/>
    <p:sldId id="268" r:id="rId12"/>
  </p:sldIdLst>
  <p:sldSz cx="16276638" cy="9144000"/>
  <p:notesSz cx="6858000" cy="9144000"/>
  <p:custDataLst>
    <p:tags r:id="rId14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41: LÀM QUEN VỚI BIỂU THỨC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01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4923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42B252-ECFF-26FC-9601-13EC36E06CC7}"/>
              </a:ext>
            </a:extLst>
          </p:cNvPr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3743-2656-DFC6-FEA2-2DB214BABF77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EDB70F-F1DC-DC3B-7F65-01BAF6725A6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1C6EE-B58D-0EC4-D080-0BC852EA5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319" y="1608711"/>
            <a:ext cx="13411199" cy="71461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01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8DF5A6-5362-E04A-8212-FD7A638F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51" y="1493118"/>
            <a:ext cx="15274535" cy="5572405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13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F75FBB-D39E-16EC-296F-89BBB756DA9E}"/>
              </a:ext>
            </a:extLst>
          </p:cNvPr>
          <p:cNvGrpSpPr/>
          <p:nvPr/>
        </p:nvGrpSpPr>
        <p:grpSpPr>
          <a:xfrm>
            <a:off x="7453551" y="469070"/>
            <a:ext cx="1510029" cy="646331"/>
            <a:chOff x="6718466" y="641502"/>
            <a:chExt cx="1484550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4AB06-FA66-C96B-16FD-91B3B3263380}"/>
                </a:ext>
              </a:extLst>
            </p:cNvPr>
            <p:cNvSpPr txBox="1"/>
            <p:nvPr/>
          </p:nvSpPr>
          <p:spPr>
            <a:xfrm>
              <a:off x="6718466" y="641502"/>
              <a:ext cx="14845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744168-81FE-17B7-26FC-6533DA378FC3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895C517F-1E65-455D-0540-66F1398BD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719" y="898134"/>
            <a:ext cx="94488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AF6EE-76A0-A8BF-4655-BCA0428DD9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91" b="85201"/>
          <a:stretch/>
        </p:blipFill>
        <p:spPr>
          <a:xfrm>
            <a:off x="213519" y="1399804"/>
            <a:ext cx="8915400" cy="1267195"/>
          </a:xfrm>
          <a:prstGeom prst="rect">
            <a:avLst/>
          </a:prstGeom>
        </p:spPr>
      </p:pic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DEBA0DD-4CBD-0488-E826-2BD829DE2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6175"/>
              </p:ext>
            </p:extLst>
          </p:nvPr>
        </p:nvGraphicFramePr>
        <p:xfrm>
          <a:off x="2473325" y="2483983"/>
          <a:ext cx="12446794" cy="6491755"/>
        </p:xfrm>
        <a:graphic>
          <a:graphicData uri="http://schemas.openxmlformats.org/drawingml/2006/table">
            <a:tbl>
              <a:tblPr/>
              <a:tblGrid>
                <a:gridCol w="3228178">
                  <a:extLst>
                    <a:ext uri="{9D8B030D-6E8A-4147-A177-3AD203B41FA5}">
                      <a16:colId xmlns:a16="http://schemas.microsoft.com/office/drawing/2014/main" val="1250509221"/>
                    </a:ext>
                  </a:extLst>
                </a:gridCol>
                <a:gridCol w="9218616">
                  <a:extLst>
                    <a:ext uri="{9D8B030D-6E8A-4147-A177-3AD203B41FA5}">
                      <a16:colId xmlns:a16="http://schemas.microsoft.com/office/drawing/2014/main" val="3613780119"/>
                    </a:ext>
                  </a:extLst>
                </a:gridCol>
              </a:tblGrid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263989"/>
                  </a:ext>
                </a:extLst>
              </a:tr>
              <a:tr h="975419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+ 18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Hai mươi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mốt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mười</a:t>
                      </a:r>
                      <a:r>
                        <a:rPr lang="vi-VN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6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tám</a:t>
                      </a:r>
                      <a:endParaRPr lang="vi-VN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89363"/>
                  </a:ext>
                </a:extLst>
              </a:tr>
              <a:tr h="877957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– 17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254091"/>
                  </a:ext>
                </a:extLst>
              </a:tr>
              <a:tr h="89560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x 3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616218"/>
                  </a:ext>
                </a:extLst>
              </a:tr>
              <a:tr h="91325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: 8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1102088"/>
                  </a:ext>
                </a:extLst>
              </a:tr>
              <a:tr h="94433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– 42 + 10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084958"/>
                  </a:ext>
                </a:extLst>
              </a:tr>
              <a:tr h="70068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en-US" sz="36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x 3 + 4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endParaRPr lang="en-US" sz="360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20109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899E04ED-E9E4-893B-3903-27B9948D5921}"/>
              </a:ext>
            </a:extLst>
          </p:cNvPr>
          <p:cNvSpPr txBox="1"/>
          <p:nvPr/>
        </p:nvSpPr>
        <p:spPr>
          <a:xfrm>
            <a:off x="8290719" y="4572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C169C-12AA-329F-6C8C-A2F9EE984618}"/>
              </a:ext>
            </a:extLst>
          </p:cNvPr>
          <p:cNvSpPr txBox="1"/>
          <p:nvPr/>
        </p:nvSpPr>
        <p:spPr>
          <a:xfrm>
            <a:off x="8290719" y="551351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CE8605-AE76-FCFC-FC54-6700CA46F4C0}"/>
              </a:ext>
            </a:extLst>
          </p:cNvPr>
          <p:cNvSpPr txBox="1"/>
          <p:nvPr/>
        </p:nvSpPr>
        <p:spPr>
          <a:xfrm>
            <a:off x="8290719" y="647700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CC9F30-D6C1-9BFD-D030-D21A6166ED81}"/>
              </a:ext>
            </a:extLst>
          </p:cNvPr>
          <p:cNvSpPr txBox="1"/>
          <p:nvPr/>
        </p:nvSpPr>
        <p:spPr>
          <a:xfrm>
            <a:off x="8290719" y="7515324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40C01D-CC23-BD50-B339-D8E15599B7C7}"/>
              </a:ext>
            </a:extLst>
          </p:cNvPr>
          <p:cNvSpPr txBox="1"/>
          <p:nvPr/>
        </p:nvSpPr>
        <p:spPr>
          <a:xfrm>
            <a:off x="8290719" y="836483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en-US" sz="36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4A142E-577B-00CA-0A7C-26E36B9BB3CB}"/>
              </a:ext>
            </a:extLst>
          </p:cNvPr>
          <p:cNvSpPr txBox="1"/>
          <p:nvPr/>
        </p:nvSpPr>
        <p:spPr>
          <a:xfrm>
            <a:off x="5807861" y="4421159"/>
            <a:ext cx="750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Chín</a:t>
            </a:r>
            <a:r>
              <a:rPr lang="vi-VN" sz="3600" dirty="0">
                <a:solidFill>
                  <a:srgbClr val="0000FF"/>
                </a:solidFill>
              </a:rPr>
              <a:t> mươi lăm </a:t>
            </a:r>
            <a:r>
              <a:rPr lang="vi-VN" sz="3600" dirty="0" err="1">
                <a:solidFill>
                  <a:srgbClr val="0000FF"/>
                </a:solidFill>
              </a:rPr>
              <a:t>trừ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bảy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24F52E-B7A8-F761-57C1-82D708AA0D57}"/>
              </a:ext>
            </a:extLst>
          </p:cNvPr>
          <p:cNvSpPr txBox="1"/>
          <p:nvPr/>
        </p:nvSpPr>
        <p:spPr>
          <a:xfrm>
            <a:off x="5830880" y="5389286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ba nhân ba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94B59-51A2-237A-9E6A-292436DB7166}"/>
              </a:ext>
            </a:extLst>
          </p:cNvPr>
          <p:cNvSpPr txBox="1"/>
          <p:nvPr/>
        </p:nvSpPr>
        <p:spPr>
          <a:xfrm>
            <a:off x="5807861" y="6337969"/>
            <a:ext cx="5571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Sáu</a:t>
            </a:r>
            <a:r>
              <a:rPr lang="vi-VN" sz="3600" dirty="0">
                <a:solidFill>
                  <a:srgbClr val="0000FF"/>
                </a:solidFill>
              </a:rPr>
              <a:t> mươi tư chia </a:t>
            </a:r>
            <a:r>
              <a:rPr lang="vi-VN" sz="3600" dirty="0" err="1">
                <a:solidFill>
                  <a:srgbClr val="0000FF"/>
                </a:solidFill>
              </a:rPr>
              <a:t>tám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B4BEA-148B-3636-1DE0-10254DE109D8}"/>
              </a:ext>
            </a:extLst>
          </p:cNvPr>
          <p:cNvSpPr txBox="1"/>
          <p:nvPr/>
        </p:nvSpPr>
        <p:spPr>
          <a:xfrm>
            <a:off x="5623719" y="7306096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vi-VN" sz="3600" dirty="0" err="1">
                <a:solidFill>
                  <a:srgbClr val="0000FF"/>
                </a:solidFill>
              </a:rPr>
              <a:t>Sáu</a:t>
            </a:r>
            <a:r>
              <a:rPr lang="vi-VN" sz="3600" dirty="0">
                <a:solidFill>
                  <a:srgbClr val="0000FF"/>
                </a:solidFill>
              </a:rPr>
              <a:t> mươi lăm </a:t>
            </a:r>
            <a:r>
              <a:rPr lang="vi-VN" sz="3600" dirty="0" err="1">
                <a:solidFill>
                  <a:srgbClr val="0000FF"/>
                </a:solidFill>
              </a:rPr>
              <a:t>trừ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bốn</a:t>
            </a:r>
            <a:r>
              <a:rPr lang="vi-VN" sz="3600" dirty="0">
                <a:solidFill>
                  <a:srgbClr val="0000FF"/>
                </a:solidFill>
              </a:rPr>
              <a:t> mươi hai </a:t>
            </a:r>
            <a:r>
              <a:rPr lang="vi-VN" sz="3600" dirty="0" err="1">
                <a:solidFill>
                  <a:srgbClr val="0000FF"/>
                </a:solidFill>
              </a:rPr>
              <a:t>cộng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mười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62CED8-753F-1BBB-A7EE-D5EF50C522B8}"/>
              </a:ext>
            </a:extLst>
          </p:cNvPr>
          <p:cNvSpPr txBox="1"/>
          <p:nvPr/>
        </p:nvSpPr>
        <p:spPr>
          <a:xfrm>
            <a:off x="5807861" y="8068354"/>
            <a:ext cx="911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dirty="0" err="1">
                <a:solidFill>
                  <a:srgbClr val="0000FF"/>
                </a:solidFill>
              </a:rPr>
              <a:t>Mười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một</a:t>
            </a:r>
            <a:r>
              <a:rPr lang="vi-VN" sz="3600" dirty="0">
                <a:solidFill>
                  <a:srgbClr val="0000FF"/>
                </a:solidFill>
              </a:rPr>
              <a:t> nhân ba </a:t>
            </a:r>
            <a:r>
              <a:rPr lang="vi-VN" sz="3600" dirty="0" err="1">
                <a:solidFill>
                  <a:srgbClr val="0000FF"/>
                </a:solidFill>
              </a:rPr>
              <a:t>cộng</a:t>
            </a:r>
            <a:r>
              <a:rPr lang="vi-VN" sz="3600" dirty="0">
                <a:solidFill>
                  <a:srgbClr val="0000FF"/>
                </a:solidFill>
              </a:rPr>
              <a:t> </a:t>
            </a:r>
            <a:r>
              <a:rPr lang="vi-VN" sz="3600" dirty="0" err="1">
                <a:solidFill>
                  <a:srgbClr val="0000FF"/>
                </a:solidFill>
              </a:rPr>
              <a:t>bốn</a:t>
            </a:r>
            <a:endParaRPr lang="en-US" sz="360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3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E42B252-ECFF-26FC-9601-13EC36E06CC7}"/>
              </a:ext>
            </a:extLst>
          </p:cNvPr>
          <p:cNvGrpSpPr/>
          <p:nvPr/>
        </p:nvGrpSpPr>
        <p:grpSpPr>
          <a:xfrm>
            <a:off x="7453549" y="469070"/>
            <a:ext cx="1068754" cy="461665"/>
            <a:chOff x="6718466" y="641502"/>
            <a:chExt cx="1050721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063743-2656-DFC6-FEA2-2DB214BABF77}"/>
                </a:ext>
              </a:extLst>
            </p:cNvPr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5EDB70F-F1DC-DC3B-7F65-01BAF6725A6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67146E8C-8BD6-ADFC-8ABB-74B774B4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19" y="858322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41: LÀM QUEN VỚI BIỂU THỨC SỐ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49DD0-D3C4-18E6-0ECF-B398C5E9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52" y="1397912"/>
            <a:ext cx="9350515" cy="1040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FE5A43-6C9E-FAAE-D292-D6718F8F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57" y="2477639"/>
            <a:ext cx="6552346" cy="1368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57F911-B6F3-57C8-25B8-0375291C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19" y="3954372"/>
            <a:ext cx="6471310" cy="1459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5D8A2A-E5FA-D8BC-E510-2417EBA1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9604" y="5482856"/>
            <a:ext cx="6506040" cy="13686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8635DD-4B5B-7847-7512-ED3EA7091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598" y="6983810"/>
            <a:ext cx="6540770" cy="1524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893012-A185-0F81-EAF9-F5FAAB0624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5165" y="2221692"/>
            <a:ext cx="3321081" cy="14371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4459BB-CEA0-2A67-32DB-6061589A3A6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9433" b="33432"/>
          <a:stretch/>
        </p:blipFill>
        <p:spPr>
          <a:xfrm>
            <a:off x="10252051" y="5287987"/>
            <a:ext cx="3521347" cy="1520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6A737D-3019-2464-B445-C8DD6A2E3D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687" b="64894"/>
          <a:stretch/>
        </p:blipFill>
        <p:spPr>
          <a:xfrm>
            <a:off x="10205165" y="3976375"/>
            <a:ext cx="3321081" cy="14371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69CA93-84D6-5AED-99C5-6F422402599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66568"/>
          <a:stretch/>
        </p:blipFill>
        <p:spPr>
          <a:xfrm>
            <a:off x="10318796" y="6922308"/>
            <a:ext cx="3521347" cy="1368602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7A2740-FC7E-A374-A8AB-F99BD047853B}"/>
              </a:ext>
            </a:extLst>
          </p:cNvPr>
          <p:cNvCxnSpPr/>
          <p:nvPr/>
        </p:nvCxnSpPr>
        <p:spPr>
          <a:xfrm>
            <a:off x="8503368" y="3048000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B0CA8B0-B617-F5D4-B474-08DCA24F10EF}"/>
              </a:ext>
            </a:extLst>
          </p:cNvPr>
          <p:cNvCxnSpPr/>
          <p:nvPr/>
        </p:nvCxnSpPr>
        <p:spPr>
          <a:xfrm>
            <a:off x="8570113" y="4698743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C6A01B-3411-22CF-6A71-33F84741FB09}"/>
              </a:ext>
            </a:extLst>
          </p:cNvPr>
          <p:cNvCxnSpPr/>
          <p:nvPr/>
        </p:nvCxnSpPr>
        <p:spPr>
          <a:xfrm>
            <a:off x="8582389" y="6203757"/>
            <a:ext cx="1748683" cy="12954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562A170-27D7-0B4B-4D68-CB270E25225C}"/>
              </a:ext>
            </a:extLst>
          </p:cNvPr>
          <p:cNvCxnSpPr>
            <a:cxnSpLocks/>
          </p:cNvCxnSpPr>
          <p:nvPr/>
        </p:nvCxnSpPr>
        <p:spPr>
          <a:xfrm flipV="1">
            <a:off x="8582389" y="3115932"/>
            <a:ext cx="1736407" cy="437963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2193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39296-2324-F014-4023-C13C6BCCB1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1" b="17352"/>
          <a:stretch/>
        </p:blipFill>
        <p:spPr>
          <a:xfrm>
            <a:off x="339690" y="3688509"/>
            <a:ext cx="12507948" cy="16505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8AC292A-8D01-4AD8-202B-B610EBDE2B77}"/>
              </a:ext>
            </a:extLst>
          </p:cNvPr>
          <p:cNvGrpSpPr/>
          <p:nvPr/>
        </p:nvGrpSpPr>
        <p:grpSpPr>
          <a:xfrm>
            <a:off x="7608852" y="469070"/>
            <a:ext cx="1175258" cy="523220"/>
            <a:chOff x="6718466" y="641502"/>
            <a:chExt cx="1155428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E20E37D-3BC2-E0C8-BAB3-A3489880BF6A}"/>
                </a:ext>
              </a:extLst>
            </p:cNvPr>
            <p:cNvSpPr txBox="1"/>
            <p:nvPr/>
          </p:nvSpPr>
          <p:spPr>
            <a:xfrm>
              <a:off x="6718466" y="641502"/>
              <a:ext cx="1155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A3300FA-0A77-E043-F829-14C755F9AEDB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C84340FD-E398-3584-3808-2CD7BCEF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83CA62-3A95-DD2F-F8EF-1C54162EB84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690" y="5537206"/>
            <a:ext cx="12507948" cy="19303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77C8FC-BE8F-B590-6062-14658135D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18" y="7437183"/>
            <a:ext cx="12302367" cy="17647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B755E9-DA81-C293-3468-A71459551E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65" r="414"/>
          <a:stretch/>
        </p:blipFill>
        <p:spPr>
          <a:xfrm>
            <a:off x="252378" y="1924665"/>
            <a:ext cx="12523029" cy="18197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B2DE50-CE27-7F50-E8F1-50BA8C09C6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1344" y="992289"/>
            <a:ext cx="5811263" cy="103957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0AEAA4F1-769F-50D7-BA82-320710919ABD}"/>
              </a:ext>
            </a:extLst>
          </p:cNvPr>
          <p:cNvSpPr/>
          <p:nvPr/>
        </p:nvSpPr>
        <p:spPr>
          <a:xfrm>
            <a:off x="4480719" y="4814617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D125C7-8BFF-E357-6F61-24ACCAE53D4F}"/>
              </a:ext>
            </a:extLst>
          </p:cNvPr>
          <p:cNvSpPr/>
          <p:nvPr/>
        </p:nvSpPr>
        <p:spPr>
          <a:xfrm>
            <a:off x="4252119" y="3048000"/>
            <a:ext cx="609600" cy="472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7E31D7-693F-74D0-080A-C21C77470A34}"/>
              </a:ext>
            </a:extLst>
          </p:cNvPr>
          <p:cNvSpPr/>
          <p:nvPr/>
        </p:nvSpPr>
        <p:spPr>
          <a:xfrm>
            <a:off x="8769029" y="6946070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CF660E-9C84-6BBD-2BCD-46D4AFDE7FC5}"/>
              </a:ext>
            </a:extLst>
          </p:cNvPr>
          <p:cNvSpPr/>
          <p:nvPr/>
        </p:nvSpPr>
        <p:spPr>
          <a:xfrm>
            <a:off x="3852053" y="8513956"/>
            <a:ext cx="609600" cy="5178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D6CC0-0CFE-5A7A-63A9-1BBD51578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4299"/>
            <a:ext cx="6603232" cy="118125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E169C62-02A5-683F-36C8-654AF605299D}"/>
              </a:ext>
            </a:extLst>
          </p:cNvPr>
          <p:cNvGrpSpPr/>
          <p:nvPr/>
        </p:nvGrpSpPr>
        <p:grpSpPr>
          <a:xfrm>
            <a:off x="7608852" y="469070"/>
            <a:ext cx="1175258" cy="523220"/>
            <a:chOff x="6718466" y="641502"/>
            <a:chExt cx="1155428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A658A5-90AF-D7DA-6F76-7A123AFBE4B6}"/>
                </a:ext>
              </a:extLst>
            </p:cNvPr>
            <p:cNvSpPr txBox="1"/>
            <p:nvPr/>
          </p:nvSpPr>
          <p:spPr>
            <a:xfrm>
              <a:off x="6718466" y="641502"/>
              <a:ext cx="1155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54240C3-3BB6-F3D9-7D12-CE8D540DC08A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4233A34A-54BE-FA1C-7566-75EE0CC67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8E811C-103E-A417-9F18-B5CFE52BF654}"/>
              </a:ext>
            </a:extLst>
          </p:cNvPr>
          <p:cNvSpPr txBox="1"/>
          <p:nvPr/>
        </p:nvSpPr>
        <p:spPr>
          <a:xfrm>
            <a:off x="518319" y="2489417"/>
            <a:ext cx="12359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đi 3.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đi 3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– 3.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Thương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chia cho 3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Thương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chia cho 3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21 : 3.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23, 15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40.</a:t>
            </a:r>
            <a:endParaRPr lang="en-US" sz="3600" i="0" dirty="0">
              <a:solidFill>
                <a:srgbClr val="0000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23, 15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 + 15 + 40.</a:t>
            </a:r>
          </a:p>
          <a:p>
            <a:pPr algn="just"/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5, 2 </a:t>
            </a:r>
            <a:r>
              <a:rPr lang="vi-VN" sz="360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7.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5, 2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vi-VN" sz="360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 × 2 × 7.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16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5F2DC-8E93-9FFE-19CF-FBDE0059F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80" b="23306"/>
          <a:stretch/>
        </p:blipFill>
        <p:spPr>
          <a:xfrm>
            <a:off x="442119" y="1375390"/>
            <a:ext cx="13673967" cy="362045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8EFE33-12DB-FEB6-B212-34F19A09B74C}"/>
              </a:ext>
            </a:extLst>
          </p:cNvPr>
          <p:cNvGrpSpPr/>
          <p:nvPr/>
        </p:nvGrpSpPr>
        <p:grpSpPr>
          <a:xfrm>
            <a:off x="7608852" y="469070"/>
            <a:ext cx="1175258" cy="523220"/>
            <a:chOff x="6718466" y="641502"/>
            <a:chExt cx="1155428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CB27A5-1275-4DC1-2032-922D2E7F50D2}"/>
                </a:ext>
              </a:extLst>
            </p:cNvPr>
            <p:cNvSpPr txBox="1"/>
            <p:nvPr/>
          </p:nvSpPr>
          <p:spPr>
            <a:xfrm>
              <a:off x="6718466" y="641502"/>
              <a:ext cx="1155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CCDAD49-A178-4FB5-BDF7-3667437E3A94}"/>
                </a:ext>
              </a:extLst>
            </p:cNvPr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>
            <a:extLst>
              <a:ext uri="{FF2B5EF4-FFF2-40B4-BE49-F238E27FC236}">
                <a16:creationId xmlns:a16="http://schemas.microsoft.com/office/drawing/2014/main" id="{F6FFE06D-EE0B-C66B-B97F-289FE8312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8719" y="967875"/>
            <a:ext cx="94488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41: LÀM QUEN VỚI BIỂU THỨC SỐ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9DE0C-0D60-7C38-CEC7-42B9A9E4CABC}"/>
              </a:ext>
            </a:extLst>
          </p:cNvPr>
          <p:cNvSpPr txBox="1"/>
          <p:nvPr/>
        </p:nvSpPr>
        <p:spPr>
          <a:xfrm>
            <a:off x="442119" y="6365667"/>
            <a:ext cx="1493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9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6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17 con.</a:t>
            </a:r>
          </a:p>
          <a:p>
            <a:pPr algn="just"/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 con.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E2B58A-7F0D-6B42-7BA9-F3E978DBF9D0}"/>
              </a:ext>
            </a:extLst>
          </p:cNvPr>
          <p:cNvSpPr txBox="1"/>
          <p:nvPr/>
        </p:nvSpPr>
        <p:spPr>
          <a:xfrm>
            <a:off x="442119" y="8014313"/>
            <a:ext cx="1341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nhau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23 con.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A3277C-957B-2A82-2C2D-0816C78F993D}"/>
              </a:ext>
            </a:extLst>
          </p:cNvPr>
          <p:cNvSpPr txBox="1"/>
          <p:nvPr/>
        </p:nvSpPr>
        <p:spPr>
          <a:xfrm>
            <a:off x="446052" y="5165338"/>
            <a:ext cx="14325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0" i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8 + 9                               b) 8 + 6                                 c) 8 + 9 + 6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8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DD24364-6249-41F3-A9C9-63E1C74BDA6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J\u000F\n${0B92D87F-9DCF-4AA7-ABC2-10FD8448C438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am quen voi bieu thu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FE922F-9735-43B9-A527-8FFA9D67E83C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17F1E0-5F08-4069-8A2A-D9A694DDF702}:28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D2D0DF-0BC8-41FE-9C19-31744BD90A2D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484760-AC94-4417-9CAB-AF7FE3C6A383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93DD5F-94D5-4C4A-9035-AA41C4EF9BBC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6988B0-1815-44F8-A093-907AF58561F9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3D60AA-14E5-429E-BD11-BD9FFF148957}:2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5AB943-42EA-4381-9691-771858CF6AB2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206402-A00D-45A1-B477-42CC767924F6}:2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2B0D5A-9F46-434A-83F0-1A9CA930E7C7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89D491-B9E8-47D0-A52B-8AD32830D757}:2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378</Words>
  <Application>Microsoft Office PowerPoint</Application>
  <PresentationFormat>Custom</PresentationFormat>
  <Paragraphs>53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 quen voi bieu thuc</dc:title>
  <dc:creator>Admin</dc:creator>
  <cp:lastModifiedBy>Nhật Lệ lô</cp:lastModifiedBy>
  <cp:revision>226</cp:revision>
  <dcterms:created xsi:type="dcterms:W3CDTF">2022-07-10T01:37:20Z</dcterms:created>
  <dcterms:modified xsi:type="dcterms:W3CDTF">2024-12-22T09:59:53Z</dcterms:modified>
</cp:coreProperties>
</file>