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59" r:id="rId2"/>
    <p:sldId id="348" r:id="rId3"/>
    <p:sldId id="329" r:id="rId4"/>
    <p:sldId id="330" r:id="rId5"/>
    <p:sldId id="347" r:id="rId6"/>
    <p:sldId id="332" r:id="rId7"/>
    <p:sldId id="333" r:id="rId8"/>
    <p:sldId id="334" r:id="rId9"/>
    <p:sldId id="351" r:id="rId10"/>
    <p:sldId id="349" r:id="rId11"/>
    <p:sldId id="259" r:id="rId12"/>
    <p:sldId id="260" r:id="rId13"/>
    <p:sldId id="346" r:id="rId14"/>
    <p:sldId id="342" r:id="rId15"/>
    <p:sldId id="358" r:id="rId1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52" d="100"/>
          <a:sy n="52" d="100"/>
        </p:scale>
        <p:origin x="720" y="78"/>
      </p:cViewPr>
      <p:guideLst>
        <p:guide orient="horz" pos="283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530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78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227033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4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14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8.wdp"/><Relationship Id="rId12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11" Type="http://schemas.microsoft.com/office/2007/relationships/hdphoto" Target="../media/hdphoto19.wdp"/><Relationship Id="rId5" Type="http://schemas.openxmlformats.org/officeDocument/2006/relationships/slide" Target="slide3.xml"/><Relationship Id="rId15" Type="http://schemas.microsoft.com/office/2007/relationships/hdphoto" Target="../media/hdphoto20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slide" Target="slide15.xml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microsoft.com/office/2007/relationships/hdphoto" Target="../media/hdphoto2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1.jpeg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microsoft.com/office/2007/relationships/hdphoto" Target="../media/hdphoto22.wdp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slide" Target="slide10.xml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4" Type="http://schemas.openxmlformats.org/officeDocument/2006/relationships/image" Target="../media/image6.jpe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" Type="http://schemas.microsoft.com/office/2007/relationships/hdphoto" Target="../media/hdphoto7.wdp"/><Relationship Id="rId21" Type="http://schemas.openxmlformats.org/officeDocument/2006/relationships/image" Target="../media/image25.png"/><Relationship Id="rId7" Type="http://schemas.microsoft.com/office/2007/relationships/hdphoto" Target="../media/hdphoto9.wdp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slide" Target="slide10.xml"/><Relationship Id="rId2" Type="http://schemas.openxmlformats.org/officeDocument/2006/relationships/image" Target="../media/image15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24" Type="http://schemas.microsoft.com/office/2007/relationships/hdphoto" Target="../media/hdphoto14.wdp"/><Relationship Id="rId5" Type="http://schemas.microsoft.com/office/2007/relationships/hdphoto" Target="../media/hdphoto8.wdp"/><Relationship Id="rId15" Type="http://schemas.openxmlformats.org/officeDocument/2006/relationships/image" Target="../media/image21.png"/><Relationship Id="rId23" Type="http://schemas.openxmlformats.org/officeDocument/2006/relationships/image" Target="../media/image26.png"/><Relationship Id="rId28" Type="http://schemas.microsoft.com/office/2007/relationships/hdphoto" Target="../media/hdphoto15.wdp"/><Relationship Id="rId10" Type="http://schemas.openxmlformats.org/officeDocument/2006/relationships/slide" Target="slide6.xml"/><Relationship Id="rId19" Type="http://schemas.microsoft.com/office/2007/relationships/hdphoto" Target="../media/hdphoto12.wdp"/><Relationship Id="rId4" Type="http://schemas.openxmlformats.org/officeDocument/2006/relationships/image" Target="../media/image16.png"/><Relationship Id="rId9" Type="http://schemas.microsoft.com/office/2007/relationships/hdphoto" Target="../media/hdphoto10.wdp"/><Relationship Id="rId14" Type="http://schemas.openxmlformats.org/officeDocument/2006/relationships/slide" Target="slide7.xml"/><Relationship Id="rId22" Type="http://schemas.microsoft.com/office/2007/relationships/hdphoto" Target="../media/hdphoto13.wdp"/><Relationship Id="rId27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1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microsoft.com/office/2007/relationships/hdphoto" Target="../media/hdphoto17.wdp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30.png"/><Relationship Id="rId5" Type="http://schemas.openxmlformats.org/officeDocument/2006/relationships/image" Target="../media/image6.jpeg"/><Relationship Id="rId15" Type="http://schemas.openxmlformats.org/officeDocument/2006/relationships/image" Target="../media/image28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1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microsoft.com/office/2007/relationships/hdphoto" Target="../media/hdphoto17.wdp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image" Target="../media/image30.png"/><Relationship Id="rId5" Type="http://schemas.openxmlformats.org/officeDocument/2006/relationships/image" Target="../media/image6.jpeg"/><Relationship Id="rId15" Type="http://schemas.openxmlformats.org/officeDocument/2006/relationships/image" Target="../media/image28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1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microsoft.com/office/2007/relationships/hdphoto" Target="../media/hdphoto17.wdp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11" Type="http://schemas.openxmlformats.org/officeDocument/2006/relationships/image" Target="../media/image30.png"/><Relationship Id="rId5" Type="http://schemas.openxmlformats.org/officeDocument/2006/relationships/image" Target="../media/image6.jpeg"/><Relationship Id="rId15" Type="http://schemas.openxmlformats.org/officeDocument/2006/relationships/image" Target="../media/image28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1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microsoft.com/office/2007/relationships/hdphoto" Target="../media/hdphoto17.wdp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11" Type="http://schemas.openxmlformats.org/officeDocument/2006/relationships/image" Target="../media/image30.png"/><Relationship Id="rId5" Type="http://schemas.openxmlformats.org/officeDocument/2006/relationships/image" Target="../media/image6.jpeg"/><Relationship Id="rId15" Type="http://schemas.openxmlformats.org/officeDocument/2006/relationships/image" Target="../media/image28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71EE1A-0146-6E1F-3573-C027A685818D}"/>
              </a:ext>
            </a:extLst>
          </p:cNvPr>
          <p:cNvSpPr txBox="1"/>
          <p:nvPr/>
        </p:nvSpPr>
        <p:spPr>
          <a:xfrm>
            <a:off x="2189473" y="527970"/>
            <a:ext cx="8808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6F824A-F998-D290-5066-4BD0B0859B47}"/>
              </a:ext>
            </a:extLst>
          </p:cNvPr>
          <p:cNvSpPr txBox="1"/>
          <p:nvPr/>
        </p:nvSpPr>
        <p:spPr>
          <a:xfrm>
            <a:off x="3146408" y="560579"/>
            <a:ext cx="8808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7B6F9F-C6FB-5FD9-A6EF-17AC039F5FF2}"/>
              </a:ext>
            </a:extLst>
          </p:cNvPr>
          <p:cNvSpPr txBox="1"/>
          <p:nvPr/>
        </p:nvSpPr>
        <p:spPr>
          <a:xfrm>
            <a:off x="1297559" y="1521487"/>
            <a:ext cx="131054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 TOÁN LỚP 3</a:t>
            </a:r>
          </a:p>
          <a:p>
            <a:pPr algn="ctr"/>
            <a:r>
              <a:rPr lang="en-US" sz="6600" b="1" smtClean="0">
                <a:solidFill>
                  <a:srgbClr val="E8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 MỘT SỐ LÊN MỘT SỐ LẦN</a:t>
            </a:r>
            <a:endParaRPr lang="en-US" sz="6600" b="1" dirty="0">
              <a:solidFill>
                <a:srgbClr val="E820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Vector Trẻ em vui vẻ với số hình khối | Thư viện stock vector đẹp miễn phí">
            <a:extLst>
              <a:ext uri="{FF2B5EF4-FFF2-40B4-BE49-F238E27FC236}">
                <a16:creationId xmlns:a16="http://schemas.microsoft.com/office/drawing/2014/main" id="{DF081EAD-C467-555A-1DE1-3E306A9A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60" y="4609802"/>
            <a:ext cx="9055695" cy="4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45F143-E0BB-439B-A834-8003D7D59E4E}"/>
              </a:ext>
            </a:extLst>
          </p:cNvPr>
          <p:cNvSpPr txBox="1"/>
          <p:nvPr/>
        </p:nvSpPr>
        <p:spPr>
          <a:xfrm>
            <a:off x="2953743" y="4236948"/>
            <a:ext cx="8774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KIM OANH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3E</a:t>
            </a:r>
          </a:p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2022-2023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18078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023415" y="2498273"/>
            <a:ext cx="2167467" cy="72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33" b="1" u="sng" dirty="0">
                <a:solidFill>
                  <a:schemeClr val="bg1"/>
                </a:solidFill>
                <a:latin typeface="HP001 4 hàng" panose="020B06030503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26365" y="0"/>
            <a:ext cx="258974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1">
            <a:extLst>
              <a:ext uri="{FF2B5EF4-FFF2-40B4-BE49-F238E27FC236}">
                <a16:creationId xmlns:a16="http://schemas.microsoft.com/office/drawing/2014/main" id="{968247E2-6322-8792-3996-560610724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73678"/>
              </p:ext>
            </p:extLst>
          </p:nvPr>
        </p:nvGraphicFramePr>
        <p:xfrm>
          <a:off x="1494584" y="2786049"/>
          <a:ext cx="12858841" cy="25936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95081">
                  <a:extLst>
                    <a:ext uri="{9D8B030D-6E8A-4147-A177-3AD203B41FA5}">
                      <a16:colId xmlns:a16="http://schemas.microsoft.com/office/drawing/2014/main" val="2323258223"/>
                    </a:ext>
                  </a:extLst>
                </a:gridCol>
                <a:gridCol w="1429553">
                  <a:extLst>
                    <a:ext uri="{9D8B030D-6E8A-4147-A177-3AD203B41FA5}">
                      <a16:colId xmlns:a16="http://schemas.microsoft.com/office/drawing/2014/main" val="1789031454"/>
                    </a:ext>
                  </a:extLst>
                </a:gridCol>
                <a:gridCol w="1014976">
                  <a:extLst>
                    <a:ext uri="{9D8B030D-6E8A-4147-A177-3AD203B41FA5}">
                      <a16:colId xmlns:a16="http://schemas.microsoft.com/office/drawing/2014/main" val="3809786967"/>
                    </a:ext>
                  </a:extLst>
                </a:gridCol>
                <a:gridCol w="1354486">
                  <a:extLst>
                    <a:ext uri="{9D8B030D-6E8A-4147-A177-3AD203B41FA5}">
                      <a16:colId xmlns:a16="http://schemas.microsoft.com/office/drawing/2014/main" val="3579474196"/>
                    </a:ext>
                  </a:extLst>
                </a:gridCol>
                <a:gridCol w="1278861">
                  <a:extLst>
                    <a:ext uri="{9D8B030D-6E8A-4147-A177-3AD203B41FA5}">
                      <a16:colId xmlns:a16="http://schemas.microsoft.com/office/drawing/2014/main" val="1082740501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68357060"/>
                    </a:ext>
                  </a:extLst>
                </a:gridCol>
              </a:tblGrid>
              <a:tr h="864557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034156"/>
                  </a:ext>
                </a:extLst>
              </a:tr>
              <a:tr h="864557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499062"/>
                  </a:ext>
                </a:extLst>
              </a:tr>
              <a:tr h="864557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 8 lần 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328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5B00C61-6FB2-AA22-CEF7-AB326FF9415E}"/>
              </a:ext>
            </a:extLst>
          </p:cNvPr>
          <p:cNvSpPr txBox="1"/>
          <p:nvPr/>
        </p:nvSpPr>
        <p:spPr>
          <a:xfrm>
            <a:off x="1297559" y="1619672"/>
            <a:ext cx="3417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5AF915-19E7-A788-9D20-3B9022C4C424}"/>
              </a:ext>
            </a:extLst>
          </p:cNvPr>
          <p:cNvSpPr txBox="1"/>
          <p:nvPr/>
        </p:nvSpPr>
        <p:spPr>
          <a:xfrm>
            <a:off x="9638517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6232B8-7B88-F319-634E-05D9D2B1FE66}"/>
              </a:ext>
            </a:extLst>
          </p:cNvPr>
          <p:cNvSpPr txBox="1"/>
          <p:nvPr/>
        </p:nvSpPr>
        <p:spPr>
          <a:xfrm>
            <a:off x="10995839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F549C0-9EE2-A283-7891-C2A151C7C00D}"/>
              </a:ext>
            </a:extLst>
          </p:cNvPr>
          <p:cNvSpPr txBox="1"/>
          <p:nvPr/>
        </p:nvSpPr>
        <p:spPr>
          <a:xfrm>
            <a:off x="10995839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24130A-6BDA-0B42-0CB8-FC0D62493E59}"/>
              </a:ext>
            </a:extLst>
          </p:cNvPr>
          <p:cNvSpPr txBox="1"/>
          <p:nvPr/>
        </p:nvSpPr>
        <p:spPr>
          <a:xfrm>
            <a:off x="9638517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29F375-D5C9-E83B-90DE-C9686DF0193B}"/>
              </a:ext>
            </a:extLst>
          </p:cNvPr>
          <p:cNvSpPr txBox="1"/>
          <p:nvPr/>
        </p:nvSpPr>
        <p:spPr>
          <a:xfrm>
            <a:off x="12353161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D39C15-E02A-9C88-8DA7-2E9A7FA4AA90}"/>
              </a:ext>
            </a:extLst>
          </p:cNvPr>
          <p:cNvSpPr txBox="1"/>
          <p:nvPr/>
        </p:nvSpPr>
        <p:spPr>
          <a:xfrm>
            <a:off x="12353161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B52BAE-56CB-0615-2626-3FC76910D50A}"/>
              </a:ext>
            </a:extLst>
          </p:cNvPr>
          <p:cNvSpPr txBox="1"/>
          <p:nvPr/>
        </p:nvSpPr>
        <p:spPr>
          <a:xfrm>
            <a:off x="13281855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A9F6BB-989B-FB66-5A15-148404E08AEE}"/>
              </a:ext>
            </a:extLst>
          </p:cNvPr>
          <p:cNvSpPr txBox="1"/>
          <p:nvPr/>
        </p:nvSpPr>
        <p:spPr>
          <a:xfrm>
            <a:off x="13353293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BF1E3C-9395-25C6-ED86-56D27D24DC29}"/>
              </a:ext>
            </a:extLst>
          </p:cNvPr>
          <p:cNvSpPr txBox="1"/>
          <p:nvPr/>
        </p:nvSpPr>
        <p:spPr>
          <a:xfrm>
            <a:off x="13453126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249052-B57A-7906-980C-51906917E65B}"/>
              </a:ext>
            </a:extLst>
          </p:cNvPr>
          <p:cNvSpPr txBox="1"/>
          <p:nvPr/>
        </p:nvSpPr>
        <p:spPr>
          <a:xfrm>
            <a:off x="10781525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5CF037-57E3-72EE-8962-FAD41F97F83D}"/>
              </a:ext>
            </a:extLst>
          </p:cNvPr>
          <p:cNvSpPr txBox="1"/>
          <p:nvPr/>
        </p:nvSpPr>
        <p:spPr>
          <a:xfrm>
            <a:off x="12081526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83106A-95AE-0561-62D3-A672C48DECC6}"/>
              </a:ext>
            </a:extLst>
          </p:cNvPr>
          <p:cNvSpPr txBox="1"/>
          <p:nvPr/>
        </p:nvSpPr>
        <p:spPr>
          <a:xfrm>
            <a:off x="9495641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2A71A5-FB44-2157-870B-00EB43426B8F}"/>
              </a:ext>
            </a:extLst>
          </p:cNvPr>
          <p:cNvSpPr txBox="1"/>
          <p:nvPr/>
        </p:nvSpPr>
        <p:spPr>
          <a:xfrm>
            <a:off x="10710087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5B2032-6C40-F2B7-29F9-EECBB8B0022F}"/>
              </a:ext>
            </a:extLst>
          </p:cNvPr>
          <p:cNvSpPr txBox="1"/>
          <p:nvPr/>
        </p:nvSpPr>
        <p:spPr>
          <a:xfrm>
            <a:off x="12067409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1134B0-0F24-6766-8EF7-4A939F834F04}"/>
              </a:ext>
            </a:extLst>
          </p:cNvPr>
          <p:cNvSpPr txBox="1"/>
          <p:nvPr/>
        </p:nvSpPr>
        <p:spPr>
          <a:xfrm>
            <a:off x="13353293" y="4500562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F72AC4-E77A-3768-9ED2-0859D7475E02}"/>
              </a:ext>
            </a:extLst>
          </p:cNvPr>
          <p:cNvSpPr txBox="1"/>
          <p:nvPr/>
        </p:nvSpPr>
        <p:spPr>
          <a:xfrm>
            <a:off x="9490726" y="3691949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7" grpId="1"/>
      <p:bldP spid="18" grpId="1"/>
      <p:bldP spid="19" grpId="1"/>
      <p:bldP spid="20" grpId="1"/>
      <p:bldP spid="21" grpId="1"/>
      <p:bldP spid="22" grpId="1"/>
      <p:bldP spid="23" grpId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844E3C4-CFDB-EEB9-E65C-B79D51D33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7" y="2428860"/>
            <a:ext cx="13501782" cy="61400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067673" y="3286116"/>
            <a:ext cx="755335" cy="707886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067673" y="5143504"/>
            <a:ext cx="809837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96235" y="7429520"/>
            <a:ext cx="8871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FF035-5A85-E829-1A7F-00E75AE9E29E}"/>
              </a:ext>
            </a:extLst>
          </p:cNvPr>
          <p:cNvSpPr txBox="1"/>
          <p:nvPr/>
        </p:nvSpPr>
        <p:spPr>
          <a:xfrm>
            <a:off x="217439" y="539552"/>
            <a:ext cx="3358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5">
            <a:extLst>
              <a:ext uri="{FF2B5EF4-FFF2-40B4-BE49-F238E27FC236}">
                <a16:creationId xmlns:a16="http://schemas.microsoft.com/office/drawing/2014/main" id="{ACA9FFC9-913C-EA6D-88C9-4FEFCE363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39" y="1395372"/>
            <a:ext cx="162766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4000" b="1" kern="120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4800" b="1" kern="1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48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48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tuổi, </a:t>
            </a:r>
            <a:r>
              <a:rPr lang="en-US" sz="48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8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8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8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8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48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8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8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8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 Box 10">
            <a:extLst>
              <a:ext uri="{FF2B5EF4-FFF2-40B4-BE49-F238E27FC236}">
                <a16:creationId xmlns:a16="http://schemas.microsoft.com/office/drawing/2014/main" id="{40D6ED67-3333-3A9F-31DC-26B04CC94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1196" y="4029035"/>
            <a:ext cx="22306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4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607C8615-42B5-00D4-C831-BECE145D1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71" y="5562061"/>
            <a:ext cx="1274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sz="32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1" name="Text Box 17">
            <a:extLst>
              <a:ext uri="{FF2B5EF4-FFF2-40B4-BE49-F238E27FC236}">
                <a16:creationId xmlns:a16="http://schemas.microsoft.com/office/drawing/2014/main" id="{2F3509E0-D3E7-93D9-6AC9-185C62D0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435" y="4860032"/>
            <a:ext cx="16306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CCBDFAD3-25D5-B27F-C043-473A0174E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271" y="6242642"/>
            <a:ext cx="1062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kern="1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 Box 43">
            <a:extLst>
              <a:ext uri="{FF2B5EF4-FFF2-40B4-BE49-F238E27FC236}">
                <a16:creationId xmlns:a16="http://schemas.microsoft.com/office/drawing/2014/main" id="{028EB05A-A9D3-BD06-89DA-5C8E7753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719" y="4922635"/>
            <a:ext cx="7209342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vi-VN" sz="4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</a:t>
            </a:r>
            <a:r>
              <a:rPr lang="en-US" sz="4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uổi năm nay </a:t>
            </a:r>
            <a:r>
              <a:rPr lang="vi-VN" sz="4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4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4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vi-VN" sz="4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36 (tuổi)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4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8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u="sng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36 </a:t>
            </a:r>
            <a:r>
              <a:rPr lang="en-US" sz="48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21">
            <a:extLst>
              <a:ext uri="{FF2B5EF4-FFF2-40B4-BE49-F238E27FC236}">
                <a16:creationId xmlns:a16="http://schemas.microsoft.com/office/drawing/2014/main" id="{FABF3B44-4FF9-0B86-95AE-4A6C7469E376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4764584" y="4672812"/>
            <a:ext cx="514349" cy="443199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CA8D24A7-8F64-4838-7886-EA4FD9355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169" y="7111425"/>
            <a:ext cx="1318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CDFF99-91E9-1B9F-E158-751D2140B071}"/>
              </a:ext>
            </a:extLst>
          </p:cNvPr>
          <p:cNvGrpSpPr/>
          <p:nvPr/>
        </p:nvGrpSpPr>
        <p:grpSpPr>
          <a:xfrm>
            <a:off x="2795168" y="5752113"/>
            <a:ext cx="1107692" cy="251742"/>
            <a:chOff x="-2218278" y="1281734"/>
            <a:chExt cx="794607" cy="25174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3BDE879-FFAB-1BFA-ACE8-3E95827C7441}"/>
                </a:ext>
              </a:extLst>
            </p:cNvPr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C817C52-6E78-83B7-8E25-0D27892F1D57}"/>
                </a:ext>
              </a:extLst>
            </p:cNvPr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508F810-492F-04D5-1F9A-4A86BA568005}"/>
                </a:ext>
              </a:extLst>
            </p:cNvPr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791929" y="6414448"/>
            <a:ext cx="4436786" cy="258316"/>
            <a:chOff x="2791929" y="5916117"/>
            <a:chExt cx="4436786" cy="25831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9B1976-1B90-CC9B-8141-610AC901AB8B}"/>
                </a:ext>
              </a:extLst>
            </p:cNvPr>
            <p:cNvCxnSpPr/>
            <p:nvPr/>
          </p:nvCxnSpPr>
          <p:spPr>
            <a:xfrm>
              <a:off x="61571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FA555AF-A5C5-D8A1-809C-7659451BC2D6}"/>
                </a:ext>
              </a:extLst>
            </p:cNvPr>
            <p:cNvCxnSpPr/>
            <p:nvPr/>
          </p:nvCxnSpPr>
          <p:spPr>
            <a:xfrm>
              <a:off x="72239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E12986-EC8C-59C9-D717-DAFF7DE586F7}"/>
                </a:ext>
              </a:extLst>
            </p:cNvPr>
            <p:cNvGrpSpPr/>
            <p:nvPr/>
          </p:nvGrpSpPr>
          <p:grpSpPr>
            <a:xfrm>
              <a:off x="2791929" y="5916117"/>
              <a:ext cx="4436786" cy="251742"/>
              <a:chOff x="2791929" y="5916117"/>
              <a:chExt cx="4436786" cy="25174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032015E-BFE4-F584-0CD9-E90741375BDE}"/>
                  </a:ext>
                </a:extLst>
              </p:cNvPr>
              <p:cNvCxnSpPr/>
              <p:nvPr/>
            </p:nvCxnSpPr>
            <p:spPr>
              <a:xfrm>
                <a:off x="5049427" y="6039678"/>
                <a:ext cx="11076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B85F4D2-41E5-F99B-E263-108C1CC312B5}"/>
                  </a:ext>
                </a:extLst>
              </p:cNvPr>
              <p:cNvGrpSpPr/>
              <p:nvPr/>
            </p:nvGrpSpPr>
            <p:grpSpPr>
              <a:xfrm>
                <a:off x="2791929" y="5916117"/>
                <a:ext cx="1107692" cy="251742"/>
                <a:chOff x="-2218278" y="1281734"/>
                <a:chExt cx="794607" cy="251742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F83B1E88-52F0-F64A-2058-FF695E589C39}"/>
                    </a:ext>
                  </a:extLst>
                </p:cNvPr>
                <p:cNvCxnSpPr/>
                <p:nvPr/>
              </p:nvCxnSpPr>
              <p:spPr>
                <a:xfrm>
                  <a:off x="-2218278" y="1406364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1B528FC9-30EF-60C9-C1F4-2FF36FF62853}"/>
                    </a:ext>
                  </a:extLst>
                </p:cNvPr>
                <p:cNvCxnSpPr/>
                <p:nvPr/>
              </p:nvCxnSpPr>
              <p:spPr>
                <a:xfrm>
                  <a:off x="-2218278" y="1281734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13429EA7-4352-4F99-23BC-C8E8F5250275}"/>
                    </a:ext>
                  </a:extLst>
                </p:cNvPr>
                <p:cNvCxnSpPr/>
                <p:nvPr/>
              </p:nvCxnSpPr>
              <p:spPr>
                <a:xfrm>
                  <a:off x="-1423671" y="1302643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318D0FA-1D33-B437-0E11-BFDE212F9509}"/>
                  </a:ext>
                </a:extLst>
              </p:cNvPr>
              <p:cNvGrpSpPr/>
              <p:nvPr/>
            </p:nvGrpSpPr>
            <p:grpSpPr>
              <a:xfrm>
                <a:off x="3914066" y="5937026"/>
                <a:ext cx="1107692" cy="230833"/>
                <a:chOff x="-2001567" y="2147265"/>
                <a:chExt cx="794607" cy="230833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1E615BD9-E031-2428-AEBD-D2F1F59369C1}"/>
                    </a:ext>
                  </a:extLst>
                </p:cNvPr>
                <p:cNvCxnSpPr/>
                <p:nvPr/>
              </p:nvCxnSpPr>
              <p:spPr>
                <a:xfrm>
                  <a:off x="-2001567" y="2250986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8030A9F0-22B0-9A3F-245C-3E0DE177F611}"/>
                    </a:ext>
                  </a:extLst>
                </p:cNvPr>
                <p:cNvCxnSpPr/>
                <p:nvPr/>
              </p:nvCxnSpPr>
              <p:spPr>
                <a:xfrm>
                  <a:off x="-1206960" y="2147265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F66DAFD-D9BD-E31E-14B1-11402BB66F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1622" y="6036314"/>
                <a:ext cx="10970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985B05-145A-8CF4-5917-ACFF97B8EF87}"/>
              </a:ext>
            </a:extLst>
          </p:cNvPr>
          <p:cNvCxnSpPr/>
          <p:nvPr/>
        </p:nvCxnSpPr>
        <p:spPr>
          <a:xfrm>
            <a:off x="2791929" y="5982946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5754145-ECA4-981E-E535-D4D74E099164}"/>
              </a:ext>
            </a:extLst>
          </p:cNvPr>
          <p:cNvCxnSpPr/>
          <p:nvPr/>
        </p:nvCxnSpPr>
        <p:spPr>
          <a:xfrm>
            <a:off x="3890169" y="5984731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ight Brace 9">
            <a:extLst>
              <a:ext uri="{FF2B5EF4-FFF2-40B4-BE49-F238E27FC236}">
                <a16:creationId xmlns:a16="http://schemas.microsoft.com/office/drawing/2014/main" id="{299C8BEA-DC4B-A704-3BDF-030E3725E9A9}"/>
              </a:ext>
            </a:extLst>
          </p:cNvPr>
          <p:cNvSpPr/>
          <p:nvPr/>
        </p:nvSpPr>
        <p:spPr>
          <a:xfrm rot="5400000" flipH="1">
            <a:off x="3085380" y="5075326"/>
            <a:ext cx="504984" cy="1104595"/>
          </a:xfrm>
          <a:prstGeom prst="righ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4B80E2E-EDBA-AC1C-3C3B-C82BFC800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8479" y="3954258"/>
            <a:ext cx="33527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4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400" b="1" u="sng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u="sng" kern="1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en-US" sz="44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4" grpId="0" animBg="1"/>
      <p:bldP spid="45" grpId="0"/>
      <p:bldP spid="10" grpId="0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58320" y="18735"/>
            <a:ext cx="9499991" cy="6033432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3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4267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62" y="326304"/>
            <a:ext cx="4059701" cy="15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889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2392" y="520546"/>
            <a:ext cx="5293895" cy="11644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15" y="6798767"/>
            <a:ext cx="3762915" cy="241936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554" y="7102233"/>
            <a:ext cx="950872" cy="121020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159" y="7127025"/>
            <a:ext cx="950872" cy="121020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246" y="7127025"/>
            <a:ext cx="950872" cy="121020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3987" y="7049780"/>
            <a:ext cx="950872" cy="12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2432237" y="1065707"/>
            <a:ext cx="2033997" cy="17800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8766" y="-1590645"/>
            <a:ext cx="20510036" cy="4294764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91692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/>
              <a:r>
                <a:rPr lang="en-US" sz="4000" b="1" dirty="0">
                  <a:solidFill>
                    <a:schemeClr val="lt1"/>
                  </a:solidFill>
                </a:rPr>
                <a:t>Số 3 gấp lên 5 lần có kết quả là?</a:t>
              </a:r>
              <a:endParaRPr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1056551" y="4374027"/>
            <a:ext cx="2797981" cy="130901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A. 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512" y="4374027"/>
            <a:ext cx="2795080" cy="133507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B. 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90322" y="4443081"/>
            <a:ext cx="2691997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C. 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474382" y="4374027"/>
            <a:ext cx="2799404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D. 16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57028" y="5778812"/>
            <a:ext cx="3397504" cy="341597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440261" y="5602795"/>
            <a:ext cx="3522063" cy="35412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2535806" y="5778812"/>
            <a:ext cx="3288263" cy="3306136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666" y="78356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73 0.01852 L -0.06706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238" y="3307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2709031" y="2786050"/>
            <a:ext cx="11916737" cy="1950059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12000" b="1" dirty="0" smtClean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</a:rPr>
              <a:t>CHÀO CÁC EM!</a:t>
            </a:r>
            <a:endParaRPr lang="en-US" altLang="zh-CN" sz="12000" b="1" dirty="0">
              <a:solidFill>
                <a:srgbClr val="0000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华康标题宋W9(P)" panose="020209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0" y="0"/>
            <a:ext cx="16276638" cy="9358282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867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64" y="3030944"/>
            <a:ext cx="4222504" cy="62215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5072992" y="1584394"/>
            <a:ext cx="7011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070411" y="8906222"/>
            <a:ext cx="2032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-440267"/>
            <a:ext cx="16256000" cy="95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90002" y="4666464"/>
            <a:ext cx="3953319" cy="5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055" y="264290"/>
            <a:ext cx="7482921" cy="74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649223" y="3756210"/>
            <a:ext cx="1387753" cy="12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08" y="6062855"/>
            <a:ext cx="3913195" cy="3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42" y="3085433"/>
            <a:ext cx="6127151" cy="73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09" y="-1267763"/>
            <a:ext cx="47413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7050" y="838410"/>
            <a:ext cx="3562194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42" y="3494737"/>
            <a:ext cx="2242496" cy="13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5351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21" y="3719690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6" y="6299261"/>
            <a:ext cx="1789545" cy="22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75" y="4920880"/>
            <a:ext cx="3522133" cy="4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3" y="6248074"/>
            <a:ext cx="124469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86896" y="-169331"/>
            <a:ext cx="541867" cy="5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  <p:pic>
        <p:nvPicPr>
          <p:cNvPr id="41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3" y="5975439"/>
            <a:ext cx="3126681" cy="27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87" y="5007501"/>
            <a:ext cx="3759200" cy="41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8" y="6126696"/>
            <a:ext cx="2343903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3667253" y="6351510"/>
            <a:ext cx="2260087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73" y="6440305"/>
            <a:ext cx="1923937" cy="1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357" y="4775068"/>
            <a:ext cx="4990137" cy="49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" y="-75323"/>
            <a:ext cx="1107872" cy="10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355209" y="3233578"/>
            <a:ext cx="1782645" cy="126610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652674" y="3786793"/>
            <a:ext cx="20626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675976" y="4277996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36287"/>
            <a:ext cx="2351067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996" y="-146065"/>
            <a:ext cx="1771123" cy="1283423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2" y="325811"/>
            <a:ext cx="13196629" cy="51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6287" y="1428728"/>
            <a:ext cx="9286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1.12148 0.0210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 quả của phép tính</a:t>
            </a:r>
          </a:p>
          <a:p>
            <a:pPr lvl="0"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 x 4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26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28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quả của phép tính</a:t>
            </a:r>
          </a:p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 x 3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60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B.99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</a:rPr>
              <a:t>C.90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63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441030"/>
            <a:ext cx="12649199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32806" y="6276674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62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6" y="4452706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57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32806" y="448243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72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32841" y="6276673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67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6181" y="1219200"/>
            <a:ext cx="9677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8" y="119231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352094"/>
            <a:ext cx="11506200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70224" y="4452706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58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5" y="4452706"/>
            <a:ext cx="4349521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16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46477" y="6329821"/>
            <a:ext cx="4314429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D</a:t>
            </a:r>
            <a:r>
              <a:rPr lang="en-US" sz="4267" b="1">
                <a:solidFill>
                  <a:srgbClr val="FF0000"/>
                </a:solidFill>
              </a:rPr>
              <a:t>. 48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20315" y="63232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</a:t>
            </a:r>
            <a:r>
              <a:rPr lang="en-US" sz="4267" b="1">
                <a:solidFill>
                  <a:srgbClr val="FF0000"/>
                </a:solidFill>
              </a:rPr>
              <a:t>. 84 chiếc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2039" y="1214414"/>
            <a:ext cx="9001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Mai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1259469"/>
            <a:ext cx="295939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994651" y="3957935"/>
            <a:ext cx="9503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3280535" y="3310727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6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2015787" y="5024735"/>
            <a:ext cx="11185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0" y="3500430"/>
            <a:ext cx="24933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3255662" y="4932142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4820111" y="4915208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6357087" y="4932142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6071891" y="2566462"/>
            <a:ext cx="51726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11629193" y="4996602"/>
            <a:ext cx="39240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6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 4 = 24 (quả)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10993438" y="4213751"/>
            <a:ext cx="5283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Mai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12176552" y="5719186"/>
            <a:ext cx="36740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</a:rPr>
              <a:t>Đáp 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: 24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12562249" y="3357554"/>
            <a:ext cx="233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8000"/>
                </a:solidFill>
                <a:latin typeface="Times New Roman" pitchFamily="18" charset="0"/>
              </a:rPr>
              <a:t>giải</a:t>
            </a:r>
            <a:endParaRPr lang="en-US" sz="3600" b="1" u="sng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2494717" y="6929454"/>
            <a:ext cx="1321603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Muốn gấp một số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lên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một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</a:rPr>
              <a:t>lần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</a:rPr>
              <a:t>, ta lấy số đó nhân với số lần.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0" y="6929454"/>
            <a:ext cx="2143140" cy="4815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05" name="Group 6">
            <a:extLst>
              <a:ext uri="{FF2B5EF4-FFF2-40B4-BE49-F238E27FC236}">
                <a16:creationId xmlns:a16="http://schemas.microsoft.com/office/drawing/2014/main" id="{FF880BE5-E8A3-64D0-DED5-974DA223864C}"/>
              </a:ext>
            </a:extLst>
          </p:cNvPr>
          <p:cNvGrpSpPr>
            <a:grpSpLocks/>
          </p:cNvGrpSpPr>
          <p:nvPr/>
        </p:nvGrpSpPr>
        <p:grpSpPr bwMode="auto">
          <a:xfrm>
            <a:off x="7903862" y="4890390"/>
            <a:ext cx="1524000" cy="596010"/>
            <a:chOff x="576" y="1792"/>
            <a:chExt cx="720" cy="248"/>
          </a:xfrm>
        </p:grpSpPr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7AEA4FD7-0A6E-F4B5-23DB-CD5412356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>
                <a:extLst>
                  <a:ext uri="{FF2B5EF4-FFF2-40B4-BE49-F238E27FC236}">
                    <a16:creationId xmlns:a16="http://schemas.microsoft.com/office/drawing/2014/main" id="{C16334A8-0E6C-33C0-EBCA-5D7A2FB3A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Line 9">
                <a:extLst>
                  <a:ext uri="{FF2B5EF4-FFF2-40B4-BE49-F238E27FC236}">
                    <a16:creationId xmlns:a16="http://schemas.microsoft.com/office/drawing/2014/main" id="{7DA165FE-037F-C3CD-F4D4-A72865739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Line 10">
                <a:extLst>
                  <a:ext uri="{FF2B5EF4-FFF2-40B4-BE49-F238E27FC236}">
                    <a16:creationId xmlns:a16="http://schemas.microsoft.com/office/drawing/2014/main" id="{7B559691-A252-986D-B0EC-3FE439F31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7" name="AutoShape 21">
              <a:extLst>
                <a:ext uri="{FF2B5EF4-FFF2-40B4-BE49-F238E27FC236}">
                  <a16:creationId xmlns:a16="http://schemas.microsoft.com/office/drawing/2014/main" id="{25A26A47-723D-DB0D-0895-FCF50F98DFC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4780733" y="4357686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>
            <a:extLst>
              <a:ext uri="{FF2B5EF4-FFF2-40B4-BE49-F238E27FC236}">
                <a16:creationId xmlns:a16="http://schemas.microsoft.com/office/drawing/2014/main" id="{3AEC8F55-6D66-9A2F-D654-3615537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989" y="5715008"/>
            <a:ext cx="1625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quả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8" t="47778" r="40391" b="43148"/>
          <a:stretch/>
        </p:blipFill>
        <p:spPr bwMode="auto">
          <a:xfrm>
            <a:off x="-30025" y="299858"/>
            <a:ext cx="246017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1585591" y="1725222"/>
            <a:ext cx="13781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0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94717" y="7643834"/>
            <a:ext cx="1378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82" grpId="0"/>
      <p:bldP spid="84" grpId="0" animBg="1"/>
      <p:bldP spid="5" grpId="0" animBg="1"/>
      <p:bldP spid="59" grpId="0"/>
      <p:bldP spid="93" grpId="0"/>
      <p:bldP spid="50" grpId="0"/>
      <p:bldP spid="50" grpId="1"/>
    </p:bldLst>
  </p:timing>
  <p:extLst mod="1"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465</Words>
  <Application>Microsoft Office PowerPoint</Application>
  <PresentationFormat>Custom</PresentationFormat>
  <Paragraphs>103</Paragraphs>
  <Slides>15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宋体</vt:lpstr>
      <vt:lpstr>Arial</vt:lpstr>
      <vt:lpstr>Calibri</vt:lpstr>
      <vt:lpstr>Comic Sans MS</vt:lpstr>
      <vt:lpstr>等线</vt:lpstr>
      <vt:lpstr>HP001 4 hàng</vt:lpstr>
      <vt:lpstr>inpin heiti</vt:lpstr>
      <vt:lpstr>Tahoma</vt:lpstr>
      <vt:lpstr>Times New Roman</vt:lpstr>
      <vt:lpstr>华康标题宋W9(P)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140</cp:revision>
  <dcterms:created xsi:type="dcterms:W3CDTF">2022-07-10T01:37:20Z</dcterms:created>
  <dcterms:modified xsi:type="dcterms:W3CDTF">2024-05-10T01:01:09Z</dcterms:modified>
</cp:coreProperties>
</file>