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9" r:id="rId2"/>
    <p:sldId id="257" r:id="rId3"/>
    <p:sldId id="283" r:id="rId4"/>
    <p:sldId id="379" r:id="rId5"/>
    <p:sldId id="380" r:id="rId6"/>
    <p:sldId id="381" r:id="rId7"/>
    <p:sldId id="382" r:id="rId8"/>
    <p:sldId id="386" r:id="rId9"/>
    <p:sldId id="262" r:id="rId10"/>
    <p:sldId id="273" r:id="rId11"/>
    <p:sldId id="274" r:id="rId12"/>
    <p:sldId id="26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87" r:id="rId21"/>
    <p:sldId id="263" r:id="rId22"/>
    <p:sldId id="264" r:id="rId23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Muli Regular Bold" panose="020B0604020202020204" charset="0"/>
      <p:regular r:id="rId26"/>
    </p:embeddedFont>
    <p:embeddedFont>
      <p:font typeface="Gluten"/>
      <p:regular r:id="rId27"/>
      <p:bold r:id="rId28"/>
    </p:embeddedFont>
    <p:embeddedFont>
      <p:font typeface="Sigmar One" panose="020B0604020202020204" charset="0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9/5/2024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9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2.jpg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4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3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146408" y="560579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89" y="1814495"/>
            <a:ext cx="3214790" cy="1823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2743529" y="1624370"/>
            <a:ext cx="83186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93990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5F143-E0BB-439B-A834-8003D7D59E4E}"/>
              </a:ext>
            </a:extLst>
          </p:cNvPr>
          <p:cNvSpPr txBox="1"/>
          <p:nvPr/>
        </p:nvSpPr>
        <p:spPr>
          <a:xfrm>
            <a:off x="4882361" y="3917305"/>
            <a:ext cx="70720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PHẠM THỊ KIM OANH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3E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2022-2023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8" y="155208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870E8-0071-46E4-9C68-34E9B062D866}"/>
              </a:ext>
            </a:extLst>
          </p:cNvPr>
          <p:cNvSpPr txBox="1"/>
          <p:nvPr/>
        </p:nvSpPr>
        <p:spPr>
          <a:xfrm>
            <a:off x="2673714" y="4289135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B30FD-1375-4EB1-B853-2A7529B3661C}"/>
              </a:ext>
            </a:extLst>
          </p:cNvPr>
          <p:cNvSpPr txBox="1"/>
          <p:nvPr/>
        </p:nvSpPr>
        <p:spPr>
          <a:xfrm>
            <a:off x="2561492" y="5014560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+ 6 + 6 + 6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13388-46DC-4EF4-AC4B-00A4A907150C}"/>
              </a:ext>
            </a:extLst>
          </p:cNvPr>
          <p:cNvSpPr txBox="1"/>
          <p:nvPr/>
        </p:nvSpPr>
        <p:spPr>
          <a:xfrm>
            <a:off x="2561492" y="5836618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 = 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40C9A1-E251-425D-A5CF-3D767DF04B91}"/>
              </a:ext>
            </a:extLst>
          </p:cNvPr>
          <p:cNvCxnSpPr>
            <a:stCxn id="16" idx="3"/>
          </p:cNvCxnSpPr>
          <p:nvPr/>
        </p:nvCxnSpPr>
        <p:spPr>
          <a:xfrm>
            <a:off x="4384432" y="6161212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7D686D-1463-4911-9D86-A76319659C14}"/>
              </a:ext>
            </a:extLst>
          </p:cNvPr>
          <p:cNvSpPr txBox="1"/>
          <p:nvPr/>
        </p:nvSpPr>
        <p:spPr>
          <a:xfrm>
            <a:off x="5281818" y="5818402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FFFF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FFFF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0" y="117805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79D38-C988-4DAA-98EA-1B4E67CC883A}"/>
              </a:ext>
            </a:extLst>
          </p:cNvPr>
          <p:cNvSpPr txBox="1"/>
          <p:nvPr/>
        </p:nvSpPr>
        <p:spPr>
          <a:xfrm>
            <a:off x="2378400" y="289462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78FFC-A02E-46D4-824E-E530F0F155CE}"/>
              </a:ext>
            </a:extLst>
          </p:cNvPr>
          <p:cNvSpPr txBox="1"/>
          <p:nvPr/>
        </p:nvSpPr>
        <p:spPr>
          <a:xfrm>
            <a:off x="2378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AB33B-C9B1-413A-9917-AD01DDF7211A}"/>
              </a:ext>
            </a:extLst>
          </p:cNvPr>
          <p:cNvSpPr txBox="1"/>
          <p:nvPr/>
        </p:nvSpPr>
        <p:spPr>
          <a:xfrm>
            <a:off x="23784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369B5-F2D4-4603-8122-08F21B814901}"/>
              </a:ext>
            </a:extLst>
          </p:cNvPr>
          <p:cNvSpPr txBox="1"/>
          <p:nvPr/>
        </p:nvSpPr>
        <p:spPr>
          <a:xfrm>
            <a:off x="54420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A9790-2EE5-4FC8-8D22-126D2117F586}"/>
              </a:ext>
            </a:extLst>
          </p:cNvPr>
          <p:cNvSpPr txBox="1"/>
          <p:nvPr/>
        </p:nvSpPr>
        <p:spPr>
          <a:xfrm>
            <a:off x="54420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28C4A-1561-4201-9ECA-80FDFA539947}"/>
              </a:ext>
            </a:extLst>
          </p:cNvPr>
          <p:cNvSpPr txBox="1"/>
          <p:nvPr/>
        </p:nvSpPr>
        <p:spPr>
          <a:xfrm>
            <a:off x="54420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2F2F9-7143-42D7-8083-7A7AA9C0581B}"/>
              </a:ext>
            </a:extLst>
          </p:cNvPr>
          <p:cNvSpPr txBox="1"/>
          <p:nvPr/>
        </p:nvSpPr>
        <p:spPr>
          <a:xfrm>
            <a:off x="8834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FDBBE-B822-413A-88D4-B008AFD719B3}"/>
              </a:ext>
            </a:extLst>
          </p:cNvPr>
          <p:cNvSpPr txBox="1"/>
          <p:nvPr/>
        </p:nvSpPr>
        <p:spPr>
          <a:xfrm>
            <a:off x="8847600" y="44026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F7834-6237-419B-B9C0-5E8CEDE61E4B}"/>
              </a:ext>
            </a:extLst>
          </p:cNvPr>
          <p:cNvSpPr txBox="1"/>
          <p:nvPr/>
        </p:nvSpPr>
        <p:spPr>
          <a:xfrm>
            <a:off x="88128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:a16="http://schemas.microsoft.com/office/drawing/2014/main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203629"/>
            <a:ext cx="4367800" cy="26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C395F-5160-4104-AFFC-743D292A0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676" b="56289"/>
          <a:stretch/>
        </p:blipFill>
        <p:spPr>
          <a:xfrm>
            <a:off x="0" y="0"/>
            <a:ext cx="49968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DC6E3-5419-45FB-B056-31E7B8A4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9" t="43332" r="-1353" b="6801"/>
          <a:stretch/>
        </p:blipFill>
        <p:spPr>
          <a:xfrm>
            <a:off x="442999" y="2436625"/>
            <a:ext cx="11849911" cy="25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ircular 6">
            <a:extLst>
              <a:ext uri="{FF2B5EF4-FFF2-40B4-BE49-F238E27FC236}">
                <a16:creationId xmlns:a16="http://schemas.microsoft.com/office/drawing/2014/main" id="{70E8C905-4AC6-45FB-8046-12BF3B09ED4C}"/>
              </a:ext>
            </a:extLst>
          </p:cNvPr>
          <p:cNvSpPr/>
          <p:nvPr/>
        </p:nvSpPr>
        <p:spPr>
          <a:xfrm>
            <a:off x="1238250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BD9AB-8A61-4EF4-9E44-E47357283502}"/>
              </a:ext>
            </a:extLst>
          </p:cNvPr>
          <p:cNvSpPr txBox="1"/>
          <p:nvPr/>
        </p:nvSpPr>
        <p:spPr>
          <a:xfrm>
            <a:off x="1409700" y="160020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87727-2CB4-4E13-8CF6-7FD4B039EA07}"/>
              </a:ext>
            </a:extLst>
          </p:cNvPr>
          <p:cNvSpPr txBox="1"/>
          <p:nvPr/>
        </p:nvSpPr>
        <p:spPr>
          <a:xfrm>
            <a:off x="2498400" y="158938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16004AB-C165-4FB7-8A16-2B9C1F0E38D8}"/>
              </a:ext>
            </a:extLst>
          </p:cNvPr>
          <p:cNvSpPr/>
          <p:nvPr/>
        </p:nvSpPr>
        <p:spPr>
          <a:xfrm>
            <a:off x="2357275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D53E-C8C8-46CF-9182-BAC7DDF19DB9}"/>
              </a:ext>
            </a:extLst>
          </p:cNvPr>
          <p:cNvSpPr txBox="1"/>
          <p:nvPr/>
        </p:nvSpPr>
        <p:spPr>
          <a:xfrm>
            <a:off x="3627275" y="156707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20B8C27-9049-4752-AA92-4BC283C58486}"/>
              </a:ext>
            </a:extLst>
          </p:cNvPr>
          <p:cNvSpPr/>
          <p:nvPr/>
        </p:nvSpPr>
        <p:spPr>
          <a:xfrm>
            <a:off x="3506625" y="209413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0C99F-A479-4DF5-903C-A162BD3E51F9}"/>
              </a:ext>
            </a:extLst>
          </p:cNvPr>
          <p:cNvSpPr txBox="1"/>
          <p:nvPr/>
        </p:nvSpPr>
        <p:spPr>
          <a:xfrm>
            <a:off x="4062700" y="2451530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399F1-C3C9-48A0-A8EC-542FE7C71C79}"/>
              </a:ext>
            </a:extLst>
          </p:cNvPr>
          <p:cNvSpPr txBox="1"/>
          <p:nvPr/>
        </p:nvSpPr>
        <p:spPr>
          <a:xfrm>
            <a:off x="5097750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F026E-7D60-481A-B685-0FF1F29A11EC}"/>
              </a:ext>
            </a:extLst>
          </p:cNvPr>
          <p:cNvSpPr txBox="1"/>
          <p:nvPr/>
        </p:nvSpPr>
        <p:spPr>
          <a:xfrm>
            <a:off x="7262755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D5256-D4F3-4101-AC80-4EF8931C608D}"/>
              </a:ext>
            </a:extLst>
          </p:cNvPr>
          <p:cNvSpPr txBox="1"/>
          <p:nvPr/>
        </p:nvSpPr>
        <p:spPr>
          <a:xfrm>
            <a:off x="9367675" y="2525775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E10FC-FCB3-435C-AED3-379F6F8783EA}"/>
              </a:ext>
            </a:extLst>
          </p:cNvPr>
          <p:cNvSpPr txBox="1"/>
          <p:nvPr/>
        </p:nvSpPr>
        <p:spPr>
          <a:xfrm>
            <a:off x="1612900" y="526122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660C4E26-9DEE-4B33-BC33-5B1CA4198CC9}"/>
              </a:ext>
            </a:extLst>
          </p:cNvPr>
          <p:cNvSpPr/>
          <p:nvPr/>
        </p:nvSpPr>
        <p:spPr>
          <a:xfrm flipV="1">
            <a:off x="1409700" y="445652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CA711-4EE9-41A8-9425-2E1CDEEA3406}"/>
              </a:ext>
            </a:extLst>
          </p:cNvPr>
          <p:cNvSpPr txBox="1"/>
          <p:nvPr/>
        </p:nvSpPr>
        <p:spPr>
          <a:xfrm>
            <a:off x="2717800" y="5290922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AD39F953-1A8A-484A-A987-589D894207D8}"/>
              </a:ext>
            </a:extLst>
          </p:cNvPr>
          <p:cNvSpPr/>
          <p:nvPr/>
        </p:nvSpPr>
        <p:spPr>
          <a:xfrm flipV="1">
            <a:off x="2571750" y="4560602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6E103-579E-4842-A754-1BCAF0153F43}"/>
              </a:ext>
            </a:extLst>
          </p:cNvPr>
          <p:cNvSpPr txBox="1"/>
          <p:nvPr/>
        </p:nvSpPr>
        <p:spPr>
          <a:xfrm>
            <a:off x="3822700" y="529092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12EA326E-7434-45F0-B991-5358436CB42C}"/>
              </a:ext>
            </a:extLst>
          </p:cNvPr>
          <p:cNvSpPr/>
          <p:nvPr/>
        </p:nvSpPr>
        <p:spPr>
          <a:xfrm flipV="1">
            <a:off x="3686175" y="4514516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AC560-00FF-4A5C-92AE-6AEB6A49DAA4}"/>
              </a:ext>
            </a:extLst>
          </p:cNvPr>
          <p:cNvSpPr txBox="1"/>
          <p:nvPr/>
        </p:nvSpPr>
        <p:spPr>
          <a:xfrm>
            <a:off x="6318250" y="635000"/>
            <a:ext cx="107315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5FE016-456B-4D60-A240-FBE674DE962C}"/>
              </a:ext>
            </a:extLst>
          </p:cNvPr>
          <p:cNvSpPr txBox="1"/>
          <p:nvPr/>
        </p:nvSpPr>
        <p:spPr>
          <a:xfrm>
            <a:off x="4165600" y="3736096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4DA6ED-AD49-4703-943E-F06025AD58BE}"/>
              </a:ext>
            </a:extLst>
          </p:cNvPr>
          <p:cNvSpPr txBox="1"/>
          <p:nvPr/>
        </p:nvSpPr>
        <p:spPr>
          <a:xfrm>
            <a:off x="5264152" y="3681033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392C63-5F0D-45FD-A3AC-966AB0A42DA1}"/>
              </a:ext>
            </a:extLst>
          </p:cNvPr>
          <p:cNvSpPr txBox="1"/>
          <p:nvPr/>
        </p:nvSpPr>
        <p:spPr>
          <a:xfrm>
            <a:off x="7500853" y="3705900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6B7443-B327-451E-9362-AFAB26F730A6}"/>
              </a:ext>
            </a:extLst>
          </p:cNvPr>
          <p:cNvSpPr txBox="1"/>
          <p:nvPr/>
        </p:nvSpPr>
        <p:spPr>
          <a:xfrm>
            <a:off x="9675728" y="3712768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Khối lớp lá">
            <a:extLst>
              <a:ext uri="{FF2B5EF4-FFF2-40B4-BE49-F238E27FC236}">
                <a16:creationId xmlns:a16="http://schemas.microsoft.com/office/drawing/2014/main" id="{E51BB58B-89BB-4F6A-84BD-DA976F8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0000" l="6500" r="94700">
                        <a14:foregroundMark x1="65000" y1="5714" x2="37800" y2="16714"/>
                        <a14:foregroundMark x1="60500" y1="26143" x2="55800" y2="27286"/>
                        <a14:foregroundMark x1="89400" y1="52000" x2="25800" y2="60000"/>
                        <a14:foregroundMark x1="71400" y1="67000" x2="39000" y2="53857"/>
                        <a14:foregroundMark x1="67100" y1="47000" x2="38400" y2="61429"/>
                        <a14:foregroundMark x1="94700" y1="55000" x2="81000" y2="45000"/>
                        <a14:foregroundMark x1="81000" y1="45000" x2="63000" y2="51000"/>
                        <a14:foregroundMark x1="63000" y1="51000" x2="62200" y2="52571"/>
                        <a14:foregroundMark x1="51600" y1="44714" x2="17800" y2="66429"/>
                        <a14:foregroundMark x1="38200" y1="38429" x2="9800" y2="51429"/>
                        <a14:foregroundMark x1="40100" y1="45000" x2="17600" y2="49429"/>
                        <a14:foregroundMark x1="40700" y1="24286" x2="31400" y2="54714"/>
                        <a14:foregroundMark x1="74100" y1="54143" x2="52400" y2="42857"/>
                        <a14:foregroundMark x1="49400" y1="51714" x2="24800" y2="59714"/>
                        <a14:foregroundMark x1="51200" y1="35571" x2="34100" y2="50286"/>
                        <a14:foregroundMark x1="36600" y1="71429" x2="17000" y2="52286"/>
                        <a14:foregroundMark x1="38800" y1="67286" x2="34100" y2="56429"/>
                        <a14:foregroundMark x1="45200" y1="43143" x2="43400" y2="66429"/>
                        <a14:foregroundMark x1="33100" y1="60286" x2="13400" y2="55571"/>
                        <a14:foregroundMark x1="13400" y1="55571" x2="10600" y2="52000"/>
                        <a14:foregroundMark x1="18000" y1="45000" x2="6500" y2="47857"/>
                        <a14:foregroundMark x1="11000" y1="46714" x2="16100" y2="65571"/>
                        <a14:foregroundMark x1="19900" y1="45571" x2="11200" y2="4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0600" y="350405"/>
            <a:ext cx="4425950" cy="2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2" grpId="0"/>
      <p:bldP spid="13" grpId="0" animBg="1"/>
      <p:bldP spid="15" grpId="0" animBg="1"/>
      <p:bldP spid="17" grpId="0" animBg="1"/>
      <p:bldP spid="18" grpId="0" animBg="1"/>
      <p:bldP spid="19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C60-C5F4-49C5-80E3-5307CD7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98015-603B-445B-9895-DA1A8849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5" r="4975" b="7386"/>
          <a:stretch/>
        </p:blipFill>
        <p:spPr>
          <a:xfrm>
            <a:off x="303851" y="1398594"/>
            <a:ext cx="11469600" cy="37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B7CD7-1EA8-4EDD-8CFC-A9F01B566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77406"/>
            <a:ext cx="49968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4059B-C58F-4AC1-8C8E-11ADEF977660}"/>
              </a:ext>
            </a:extLst>
          </p:cNvPr>
          <p:cNvSpPr txBox="1"/>
          <p:nvPr/>
        </p:nvSpPr>
        <p:spPr>
          <a:xfrm>
            <a:off x="503425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3AFD-D144-4CA8-9A54-D7D8AEE756B6}"/>
              </a:ext>
            </a:extLst>
          </p:cNvPr>
          <p:cNvSpPr txBox="1"/>
          <p:nvPr/>
        </p:nvSpPr>
        <p:spPr>
          <a:xfrm>
            <a:off x="7736825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A873D-469A-4BE5-A693-577B4E14E4FB}"/>
              </a:ext>
            </a:extLst>
          </p:cNvPr>
          <p:cNvSpPr txBox="1"/>
          <p:nvPr/>
        </p:nvSpPr>
        <p:spPr>
          <a:xfrm>
            <a:off x="1055550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pic>
        <p:nvPicPr>
          <p:cNvPr id="2052" name="Picture 4" descr="Đồ họa mạng di động Clip nghệ thuật Bướm Hình ảnh Borboleta - bướm clipart  png màu xanh png tải về - Miễn phí trong suốt Bướm png Tải về.">
            <a:extLst>
              <a:ext uri="{FF2B5EF4-FFF2-40B4-BE49-F238E27FC236}">
                <a16:creationId xmlns:a16="http://schemas.microsoft.com/office/drawing/2014/main" id="{8FCC443D-69BE-4DBE-B731-AB5E756A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45">
            <a:off x="7534288" y="667057"/>
            <a:ext cx="3378384" cy="22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00FD2-FADB-46E6-AD71-7F0FF0387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20" b="89946" l="10000" r="96167">
                        <a14:foregroundMark x1="68000" y1="4620" x2="81167" y2="31793"/>
                        <a14:foregroundMark x1="92167" y1="61005" x2="96167" y2="71060"/>
                        <a14:foregroundMark x1="30000" y1="27582" x2="46000" y2="50000"/>
                        <a14:foregroundMark x1="59500" y1="15897" x2="76333" y2="33288"/>
                        <a14:foregroundMark x1="66667" y1="12772" x2="62167" y2="32745"/>
                        <a14:foregroundMark x1="67000" y1="19565" x2="56333" y2="28533"/>
                        <a14:foregroundMark x1="68667" y1="17799" x2="56333" y2="27038"/>
                        <a14:foregroundMark x1="68000" y1="14538" x2="56333" y2="3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261" y="1841125"/>
            <a:ext cx="1608442" cy="19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1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CAF71-5DFA-4E10-8CF3-3E4CD36F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r="1423" b="9038"/>
          <a:stretch/>
        </p:blipFill>
        <p:spPr>
          <a:xfrm>
            <a:off x="322249" y="1442521"/>
            <a:ext cx="11547501" cy="4589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0BC57-8225-4E20-9EFE-4E3ED5DF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50400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ậu Bé Ngồi đọc Sách Hình ảnh | Định dạng hình ảnh PNG 401071842|  vn.lovepik.com">
            <a:extLst>
              <a:ext uri="{FF2B5EF4-FFF2-40B4-BE49-F238E27FC236}">
                <a16:creationId xmlns:a16="http://schemas.microsoft.com/office/drawing/2014/main" id="{DE86DF2A-8851-46CB-989C-864E2824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89049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873E7-322C-4239-8522-015C0A917FCD}"/>
              </a:ext>
            </a:extLst>
          </p:cNvPr>
          <p:cNvSpPr txBox="1"/>
          <p:nvPr/>
        </p:nvSpPr>
        <p:spPr>
          <a:xfrm>
            <a:off x="4072550" y="1095829"/>
            <a:ext cx="9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Sigmar One" panose="00000500000000000000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7E23B-5440-41C6-95FC-A623A52F9807}"/>
              </a:ext>
            </a:extLst>
          </p:cNvPr>
          <p:cNvSpPr txBox="1"/>
          <p:nvPr/>
        </p:nvSpPr>
        <p:spPr>
          <a:xfrm>
            <a:off x="8402475" y="972718"/>
            <a:ext cx="9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BC982-8D9E-4BCD-93E6-827B09D6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150" y="1226500"/>
            <a:ext cx="3826849" cy="2511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934-7116-47E9-A8C4-F964A3DDA373}"/>
              </a:ext>
            </a:extLst>
          </p:cNvPr>
          <p:cNvSpPr txBox="1"/>
          <p:nvPr/>
        </p:nvSpPr>
        <p:spPr>
          <a:xfrm>
            <a:off x="3102463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AAC0B-D873-4472-8DFB-E9EB311D6D7B}"/>
              </a:ext>
            </a:extLst>
          </p:cNvPr>
          <p:cNvSpPr txBox="1"/>
          <p:nvPr/>
        </p:nvSpPr>
        <p:spPr>
          <a:xfrm>
            <a:off x="3693750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6A44D-8882-4CD6-98E8-078B57591142}"/>
              </a:ext>
            </a:extLst>
          </p:cNvPr>
          <p:cNvSpPr txBox="1"/>
          <p:nvPr/>
        </p:nvSpPr>
        <p:spPr>
          <a:xfrm>
            <a:off x="4257431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98098-5940-4729-A4D3-0CCBACD4CACB}"/>
              </a:ext>
            </a:extLst>
          </p:cNvPr>
          <p:cNvSpPr txBox="1"/>
          <p:nvPr/>
        </p:nvSpPr>
        <p:spPr>
          <a:xfrm>
            <a:off x="4845780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4437F-530D-4C71-AB0A-96E427D5A7EB}"/>
              </a:ext>
            </a:extLst>
          </p:cNvPr>
          <p:cNvSpPr txBox="1"/>
          <p:nvPr/>
        </p:nvSpPr>
        <p:spPr>
          <a:xfrm>
            <a:off x="5455380" y="53180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663D-7647-4947-AF01-8F09A6CC99F7}"/>
              </a:ext>
            </a:extLst>
          </p:cNvPr>
          <p:cNvSpPr txBox="1"/>
          <p:nvPr/>
        </p:nvSpPr>
        <p:spPr>
          <a:xfrm>
            <a:off x="8888250" y="527403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13B1A-0DFE-438A-9841-190C6A9D48B7}"/>
              </a:ext>
            </a:extLst>
          </p:cNvPr>
          <p:cNvSpPr txBox="1"/>
          <p:nvPr/>
        </p:nvSpPr>
        <p:spPr>
          <a:xfrm>
            <a:off x="9490037" y="5289338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BDD6D-0692-49AB-9A2A-AE176964EF36}"/>
              </a:ext>
            </a:extLst>
          </p:cNvPr>
          <p:cNvSpPr txBox="1"/>
          <p:nvPr/>
        </p:nvSpPr>
        <p:spPr>
          <a:xfrm>
            <a:off x="10086199" y="5274035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2532F-D08B-4F66-847E-2A193E5C65AA}"/>
              </a:ext>
            </a:extLst>
          </p:cNvPr>
          <p:cNvSpPr txBox="1"/>
          <p:nvPr/>
        </p:nvSpPr>
        <p:spPr>
          <a:xfrm>
            <a:off x="10639380" y="528168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5AAE8-AE41-497D-8AF2-D765D2B593DA}"/>
              </a:ext>
            </a:extLst>
          </p:cNvPr>
          <p:cNvSpPr txBox="1"/>
          <p:nvPr/>
        </p:nvSpPr>
        <p:spPr>
          <a:xfrm>
            <a:off x="11205390" y="526921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5173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61618-5004-4A38-947C-6F73E5A5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C22F-20EC-49E6-9DE2-33812101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1" y="1543156"/>
            <a:ext cx="11566477" cy="511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6A34E-107F-47BE-8309-712C400FF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7B795-1C82-47FE-8F61-CCEAB6AE4034}"/>
              </a:ext>
            </a:extLst>
          </p:cNvPr>
          <p:cNvSpPr txBox="1"/>
          <p:nvPr/>
        </p:nvSpPr>
        <p:spPr>
          <a:xfrm>
            <a:off x="3662698" y="5109876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9064B-E12D-4B67-8FA1-7CF9A1879ACE}"/>
              </a:ext>
            </a:extLst>
          </p:cNvPr>
          <p:cNvSpPr txBox="1"/>
          <p:nvPr/>
        </p:nvSpPr>
        <p:spPr>
          <a:xfrm>
            <a:off x="6247637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9BF9-2972-472F-A4AC-2186038A062B}"/>
              </a:ext>
            </a:extLst>
          </p:cNvPr>
          <p:cNvSpPr txBox="1"/>
          <p:nvPr/>
        </p:nvSpPr>
        <p:spPr>
          <a:xfrm>
            <a:off x="7238236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507CE-FE35-4601-AF29-968ABD6D9A7A}"/>
              </a:ext>
            </a:extLst>
          </p:cNvPr>
          <p:cNvSpPr txBox="1"/>
          <p:nvPr/>
        </p:nvSpPr>
        <p:spPr>
          <a:xfrm>
            <a:off x="8373689" y="5850889"/>
            <a:ext cx="729280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55398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6EFDC-D75B-4412-920A-23F80815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37FCA-CF5F-4A9F-868C-900089C7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7" y="1255001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3DF53-A473-460D-91B3-F77776110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01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60488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:a16="http://schemas.microsoft.com/office/drawing/2014/main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276" b="1"/>
          <a:stretch/>
        </p:blipFill>
        <p:spPr>
          <a:xfrm>
            <a:off x="243840" y="548575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 Sign 11">
            <a:extLst>
              <a:ext uri="{FF2B5EF4-FFF2-40B4-BE49-F238E27FC236}">
                <a16:creationId xmlns:a16="http://schemas.microsoft.com/office/drawing/2014/main" id="{AE3B2124-63B2-420B-A4E0-35F713B305FE}"/>
              </a:ext>
            </a:extLst>
          </p:cNvPr>
          <p:cNvSpPr/>
          <p:nvPr/>
        </p:nvSpPr>
        <p:spPr>
          <a:xfrm>
            <a:off x="774090" y="762635"/>
            <a:ext cx="10446360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4D8FA-B111-4F25-908E-730803CE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" y="2406687"/>
            <a:ext cx="10515600" cy="2703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giải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Mỗi đoạn gỗ dài số cm là: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60 : 6 = 10 (cm)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                    Đáp số: 10 cm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3BEFC785-DF8F-4BEE-B672-347F4056F8AE}"/>
              </a:ext>
            </a:extLst>
          </p:cNvPr>
          <p:cNvSpPr/>
          <p:nvPr/>
        </p:nvSpPr>
        <p:spPr>
          <a:xfrm>
            <a:off x="1912689" y="770862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461FCC3-FFCF-4D98-BA18-8771D0738060}"/>
              </a:ext>
            </a:extLst>
          </p:cNvPr>
          <p:cNvSpPr/>
          <p:nvPr/>
        </p:nvSpPr>
        <p:spPr>
          <a:xfrm rot="5400000">
            <a:off x="5823375" y="-2734469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C8B2F-84AF-49B4-95D8-36E9CDB5358A}"/>
              </a:ext>
            </a:extLst>
          </p:cNvPr>
          <p:cNvSpPr txBox="1"/>
          <p:nvPr/>
        </p:nvSpPr>
        <p:spPr>
          <a:xfrm>
            <a:off x="5483468" y="330177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60cm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EA9FB96D-F15B-4EFC-92E3-5E7C9FA5A51F}"/>
              </a:ext>
            </a:extLst>
          </p:cNvPr>
          <p:cNvSpPr/>
          <p:nvPr/>
        </p:nvSpPr>
        <p:spPr>
          <a:xfrm>
            <a:off x="3207173" y="7681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18B8755F-DFB7-4428-A0EE-C355B55F0D71}"/>
              </a:ext>
            </a:extLst>
          </p:cNvPr>
          <p:cNvSpPr/>
          <p:nvPr/>
        </p:nvSpPr>
        <p:spPr>
          <a:xfrm>
            <a:off x="4465390" y="76263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1343F16A-F400-4FE5-A8CE-DE5966A0C6B5}"/>
              </a:ext>
            </a:extLst>
          </p:cNvPr>
          <p:cNvSpPr/>
          <p:nvPr/>
        </p:nvSpPr>
        <p:spPr>
          <a:xfrm>
            <a:off x="5730384" y="75764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215DCA7A-4EF4-4664-B71A-034AD7D0AF3D}"/>
              </a:ext>
            </a:extLst>
          </p:cNvPr>
          <p:cNvSpPr/>
          <p:nvPr/>
        </p:nvSpPr>
        <p:spPr>
          <a:xfrm>
            <a:off x="7026517" y="7517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C648D05-7F46-418C-B509-3786F3892770}"/>
              </a:ext>
            </a:extLst>
          </p:cNvPr>
          <p:cNvSpPr/>
          <p:nvPr/>
        </p:nvSpPr>
        <p:spPr>
          <a:xfrm>
            <a:off x="8320361" y="745918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FB6B77-9CBA-4DE1-9DAD-FB4EE1AA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676" b="71588"/>
          <a:stretch/>
        </p:blipFill>
        <p:spPr>
          <a:xfrm>
            <a:off x="0" y="-109183"/>
            <a:ext cx="3253856" cy="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Khúc Gỗ PNG, Vector, PSD, và biểu tượng để tải về miễn phí |  pngtree">
            <a:extLst>
              <a:ext uri="{FF2B5EF4-FFF2-40B4-BE49-F238E27FC236}">
                <a16:creationId xmlns:a16="http://schemas.microsoft.com/office/drawing/2014/main" id="{42ED1763-161E-4C2F-9818-3C994934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0" r="94250">
                        <a14:foregroundMark x1="8833" y1="49333" x2="12417" y2="61833"/>
                        <a14:foregroundMark x1="90833" y1="48000" x2="94250" y2="63917"/>
                        <a14:foregroundMark x1="94250" y1="63917" x2="9408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8" y="3938743"/>
            <a:ext cx="3989446" cy="39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F29ED0-FEAF-4F1D-987E-3C4AC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5" b="96215" l="11469" r="36214">
                        <a14:foregroundMark x1="21445" y1="66190" x2="27258" y2="74096"/>
                        <a14:foregroundMark x1="22074" y1="67536" x2="30951" y2="69807"/>
                        <a14:foregroundMark x1="30951" y1="69807" x2="30793" y2="71068"/>
                        <a14:foregroundMark x1="27258" y1="65685" x2="29851" y2="70648"/>
                        <a14:foregroundMark x1="21210" y1="69134" x2="23881" y2="73675"/>
                        <a14:foregroundMark x1="18539" y1="69386" x2="27573" y2="71825"/>
                        <a14:foregroundMark x1="27573" y1="71825" x2="29851" y2="69638"/>
                      </a14:backgroundRemoval>
                    </a14:imgEffect>
                  </a14:imgLayer>
                </a14:imgProps>
              </a:ext>
            </a:extLst>
          </a:blip>
          <a:srcRect l="8434" t="63180" r="60593"/>
          <a:stretch/>
        </p:blipFill>
        <p:spPr>
          <a:xfrm>
            <a:off x="634387" y="3005398"/>
            <a:ext cx="2556604" cy="3261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D1CAD32-9B7F-4D34-B9CE-97F2EABB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032674" y="4141442"/>
            <a:ext cx="1854525" cy="2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:a16="http://schemas.microsoft.com/office/drawing/2014/main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1" y="1056782"/>
            <a:ext cx="6074132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Củng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cố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dặn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dò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/>
            </a:r>
            <a:b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6</a:t>
            </a:r>
            <a:b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huẩn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sz="3600" kern="12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643" y="1863801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Chào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mừng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các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em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đến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với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trò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chơi</a:t>
            </a:r>
            <a:endParaRPr lang="en-US" sz="2667" dirty="0">
              <a:solidFill>
                <a:srgbClr val="FFFFFF"/>
              </a:solidFill>
              <a:latin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2043387" y="584200"/>
            <a:ext cx="10558760" cy="6353233"/>
            <a:chOff x="3065081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081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" y="29572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9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    24 : x 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:a16="http://schemas.microsoft.com/office/drawing/2014/main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532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14CA1-8917-4E02-86F2-2F90E5F31614}"/>
              </a:ext>
            </a:extLst>
          </p:cNvPr>
          <p:cNvSpPr txBox="1"/>
          <p:nvPr/>
        </p:nvSpPr>
        <p:spPr>
          <a:xfrm>
            <a:off x="3423920" y="324000"/>
            <a:ext cx="5777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Khám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phá</a:t>
            </a:r>
            <a:endParaRPr lang="en-US" sz="66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343</Words>
  <Application>Microsoft Office PowerPoint</Application>
  <PresentationFormat>Widescreen</PresentationFormat>
  <Paragraphs>110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Tahoma</vt:lpstr>
      <vt:lpstr>Muli Regular Bold</vt:lpstr>
      <vt:lpstr>Gluten</vt:lpstr>
      <vt:lpstr>Sigmar One</vt:lpstr>
      <vt:lpstr>Times New Roman</vt:lpstr>
      <vt:lpstr>Arial</vt:lpstr>
      <vt:lpstr>Calibri Light</vt:lpstr>
      <vt:lpstr>Open Sans</vt:lpstr>
      <vt:lpstr>Calibri</vt:lpstr>
      <vt:lpstr>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 - Ôn lại bảng nhân và chia 6 - Chuẩn bị bài sau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16</cp:revision>
  <dcterms:created xsi:type="dcterms:W3CDTF">2022-03-29T01:15:13Z</dcterms:created>
  <dcterms:modified xsi:type="dcterms:W3CDTF">2024-05-09T15:02:21Z</dcterms:modified>
</cp:coreProperties>
</file>