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59" r:id="rId3"/>
    <p:sldId id="461" r:id="rId4"/>
    <p:sldId id="450" r:id="rId5"/>
    <p:sldId id="451" r:id="rId6"/>
    <p:sldId id="460" r:id="rId7"/>
    <p:sldId id="452" r:id="rId8"/>
    <p:sldId id="462" r:id="rId9"/>
    <p:sldId id="453" r:id="rId10"/>
    <p:sldId id="445" r:id="rId11"/>
    <p:sldId id="458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9" d="100"/>
          <a:sy n="59" d="100"/>
        </p:scale>
        <p:origin x="140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BÁT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TRANG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Hoàng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Vân Chi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: 3C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309" y="5756258"/>
            <a:ext cx="3701258" cy="26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37919" y="7696200"/>
            <a:ext cx="9596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1066802"/>
            <a:ext cx="5715000" cy="6353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9" y="1066802"/>
            <a:ext cx="5029200" cy="63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6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0119" y="45720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à gáy le 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519" y="1143000"/>
            <a:ext cx="1363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786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9" y="762000"/>
            <a:ext cx="1386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7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457200"/>
            <a:ext cx="134112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3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21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19" y="-1371600"/>
            <a:ext cx="8305800" cy="116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5519" y="533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</a:t>
            </a:r>
          </a:p>
        </p:txBody>
      </p:sp>
      <p:pic>
        <p:nvPicPr>
          <p:cNvPr id="3" name="quy trình viết chữ hoa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519" y="1371600"/>
            <a:ext cx="134112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2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609600"/>
            <a:ext cx="13563600" cy="7055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3319" y="78486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3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10110</TotalTime>
  <Words>69</Words>
  <Application>Microsoft Office PowerPoint</Application>
  <PresentationFormat>Custom</PresentationFormat>
  <Paragraphs>15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1089</cp:revision>
  <dcterms:created xsi:type="dcterms:W3CDTF">2008-09-09T22:52:10Z</dcterms:created>
  <dcterms:modified xsi:type="dcterms:W3CDTF">2024-05-09T14:58:03Z</dcterms:modified>
</cp:coreProperties>
</file>