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7692" r:id="rId2"/>
    <p:sldId id="7693" r:id="rId3"/>
    <p:sldId id="282" r:id="rId4"/>
    <p:sldId id="283" r:id="rId5"/>
    <p:sldId id="7695" r:id="rId6"/>
    <p:sldId id="7696" r:id="rId7"/>
    <p:sldId id="7698" r:id="rId8"/>
    <p:sldId id="312" r:id="rId9"/>
    <p:sldId id="300" r:id="rId10"/>
    <p:sldId id="7718" r:id="rId11"/>
    <p:sldId id="7700" r:id="rId12"/>
    <p:sldId id="7709" r:id="rId13"/>
    <p:sldId id="7717" r:id="rId14"/>
    <p:sldId id="768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61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 varScale="1">
        <p:scale>
          <a:sx n="78" d="100"/>
          <a:sy n="78" d="100"/>
        </p:scale>
        <p:origin x="-811" y="-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96089-3D20-4FA9-ADCA-9D9461F29267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2382B-23E8-4A42-A19B-E3FC68E13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71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14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57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266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36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555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715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10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00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630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55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11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048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117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08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434B67C3-C77A-42FD-8E29-31365341568C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</a:p>
        </p:txBody>
      </p:sp>
    </p:spTree>
    <p:extLst>
      <p:ext uri="{BB962C8B-B14F-4D97-AF65-F5344CB8AC3E}">
        <p14:creationId xmlns:p14="http://schemas.microsoft.com/office/powerpoint/2010/main" val="26360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9D4EB656-6146-4B7E-892D-377D354AC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A4BB9BA-3777-4419-8920-84F1FA389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8F65649-5CC9-4D9D-A2A2-3A0DC405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2023/8/4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08CF3E1-8015-4CE6-825E-2BE370F3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AAB29D-75C6-4F82-A50D-8E9F09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25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7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01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05BEF24-7971-4037-BAD8-82CA6AC7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BE6C92-9679-4297-81EE-BF628D75C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BDE356A-A584-4068-8D7E-E498C441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C78B-DFAA-46A6-8F04-A61BC481A71B}" type="datetimeFigureOut">
              <a:rPr lang="zh-CN" altLang="en-US" smtClean="0"/>
              <a:t>2023/8/4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62F4A74-0C9B-4E2E-92C2-AF77E05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8F39AD7-72D4-4225-AE75-0478A711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BE9C-2193-4742-B43D-446A936EC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74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2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1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9317A44-04E1-4085-84BF-81100BEB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726B6AD-E5F5-48FA-AC0E-118A9A529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839B048-7977-4E79-92E4-87BB2D12A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F49C0DB-4EAA-49E2-A5BA-EEF260B6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2023/8/4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9E1335D-FDBA-4DED-BFAC-D6B0E8E8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6B17F47-4DB7-488B-B897-C6B26CDC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3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C314F8-93E0-4B39-BCFA-DCA4C2E4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995C450-4251-49B8-B441-7EC0C3D05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CED7B19-7E6B-4EBB-808D-898304AE1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CAB14F7B-73A5-4084-8CEF-DA3DC28F1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F4C07B6-0DFA-4412-850E-902AE3F0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39DE71C-2A9A-487B-8A0A-86EDFFA1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2023/8/4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22D04BC-7FB5-4BE4-B989-4BBC967F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20FEE57-D1A6-49F4-8D4E-7C0147D8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76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138562-B498-4E8B-92DA-BAF78106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F1F4988-DF9B-470D-9DEA-D5C3E8FD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2023/8/4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13A7181-D18F-4035-AEA2-E23E32CA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9C9577C-7BD0-4E3F-AE5D-1188FCC4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06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14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B6BC2D12-EEDD-40D6-8AB0-409E861F6C33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</a:p>
        </p:txBody>
      </p:sp>
    </p:spTree>
    <p:extLst>
      <p:ext uri="{BB962C8B-B14F-4D97-AF65-F5344CB8AC3E}">
        <p14:creationId xmlns:p14="http://schemas.microsoft.com/office/powerpoint/2010/main" val="37309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B2637D73-6C2C-40F0-BA81-9E2900AA5982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</a:p>
        </p:txBody>
      </p:sp>
    </p:spTree>
    <p:extLst>
      <p:ext uri="{BB962C8B-B14F-4D97-AF65-F5344CB8AC3E}">
        <p14:creationId xmlns:p14="http://schemas.microsoft.com/office/powerpoint/2010/main" val="19535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7134128-0F5E-4D68-B32F-2F0566F271C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1200EA6-E0D0-4355-B323-0E45C60EC1C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84458"/>
            <a:ext cx="11791950" cy="40109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70564B8-3D3B-4891-BE37-17765C5B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/>
        </p:blipFill>
        <p:spPr>
          <a:xfrm>
            <a:off x="200025" y="3671888"/>
            <a:ext cx="11791950" cy="30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7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0" Type="http://schemas.openxmlformats.org/officeDocument/2006/relationships/image" Target="../media/image10.png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0" Type="http://schemas.openxmlformats.org/officeDocument/2006/relationships/image" Target="../media/image10.png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png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0" Type="http://schemas.openxmlformats.org/officeDocument/2006/relationships/image" Target="../media/image10.png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0" Type="http://schemas.openxmlformats.org/officeDocument/2006/relationships/image" Target="../media/image10.png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xmlns="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F834474-78BD-4264-8D05-15D9D1D80D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0347" y="2389142"/>
            <a:ext cx="859610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E03408B5-881D-4362-AB4E-0E413FF02747}"/>
              </a:ext>
            </a:extLst>
          </p:cNvPr>
          <p:cNvSpPr/>
          <p:nvPr/>
        </p:nvSpPr>
        <p:spPr>
          <a:xfrm>
            <a:off x="457200" y="430050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22F3D8A5-E628-4038-B5F2-13B8BFE709DD}"/>
              </a:ext>
            </a:extLst>
          </p:cNvPr>
          <p:cNvSpPr/>
          <p:nvPr/>
        </p:nvSpPr>
        <p:spPr>
          <a:xfrm>
            <a:off x="1524727" y="517943"/>
            <a:ext cx="9500680" cy="1822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 – bốt dùng đèn nháy để trang trí thuyền như hình vẽ. Hỏi chiều dài đoạn dây đèn nháy là bao nhiêu xăng – ti – mét?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05D27E6F-BBE8-4853-A92A-20108FCEAF62}"/>
              </a:ext>
            </a:extLst>
          </p:cNvPr>
          <p:cNvSpPr/>
          <p:nvPr/>
        </p:nvSpPr>
        <p:spPr>
          <a:xfrm>
            <a:off x="893645" y="661904"/>
            <a:ext cx="640607" cy="6406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AFCA33C-44B1-47DE-A9C1-39DAD8F05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451" y="2428386"/>
            <a:ext cx="8158384" cy="336474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3629890" y="1052944"/>
            <a:ext cx="6198505" cy="277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4211781" y="1657219"/>
            <a:ext cx="4959928" cy="272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64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E03408B5-881D-4362-AB4E-0E413FF02747}"/>
              </a:ext>
            </a:extLst>
          </p:cNvPr>
          <p:cNvSpPr/>
          <p:nvPr/>
        </p:nvSpPr>
        <p:spPr>
          <a:xfrm>
            <a:off x="457200" y="430050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05D27E6F-BBE8-4853-A92A-20108FCEAF62}"/>
              </a:ext>
            </a:extLst>
          </p:cNvPr>
          <p:cNvSpPr/>
          <p:nvPr/>
        </p:nvSpPr>
        <p:spPr>
          <a:xfrm>
            <a:off x="893645" y="661904"/>
            <a:ext cx="640607" cy="6406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AFCA33C-44B1-47DE-A9C1-39DAD8F05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808" y="430050"/>
            <a:ext cx="8158384" cy="33647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C0573CF-41F4-4FEF-ADEC-02AD7CA89836}"/>
              </a:ext>
            </a:extLst>
          </p:cNvPr>
          <p:cNvSpPr txBox="1"/>
          <p:nvPr/>
        </p:nvSpPr>
        <p:spPr>
          <a:xfrm>
            <a:off x="2667000" y="3794796"/>
            <a:ext cx="685800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nháy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25 + 25 + 60 + 40 = 150 (</a:t>
            </a:r>
            <a:r>
              <a:rPr lang="en-US" sz="3600" b="1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cm)</a:t>
            </a:r>
          </a:p>
          <a:p>
            <a:pPr algn="r">
              <a:lnSpc>
                <a:spcPct val="150000"/>
              </a:lnSpc>
            </a:pPr>
            <a:r>
              <a:rPr lang="en-US" sz="3600" b="1" i="0" dirty="0" err="1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150 cm</a:t>
            </a:r>
            <a:endParaRPr lang="en-US" sz="36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7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419" y="0"/>
            <a:ext cx="7758846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xmlns="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70083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D21DE5C-A7B7-4B32-9CB6-C2606116369C}"/>
              </a:ext>
            </a:extLst>
          </p:cNvPr>
          <p:cNvSpPr txBox="1"/>
          <p:nvPr/>
        </p:nvSpPr>
        <p:spPr>
          <a:xfrm>
            <a:off x="2378961" y="2781067"/>
            <a:ext cx="7703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0062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0"/>
            <a:ext cx="10096500" cy="6096000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CE71C4-DBCF-426E-A212-18B2C3B74899}"/>
              </a:ext>
            </a:extLst>
          </p:cNvPr>
          <p:cNvSpPr txBox="1"/>
          <p:nvPr/>
        </p:nvSpPr>
        <p:spPr>
          <a:xfrm>
            <a:off x="3019425" y="2847975"/>
            <a:ext cx="6724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6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5">
            <a:extLst>
              <a:ext uri="{FF2B5EF4-FFF2-40B4-BE49-F238E27FC236}">
                <a16:creationId xmlns:a16="http://schemas.microsoft.com/office/drawing/2014/main" xmlns="" id="{D8BCF7F4-920F-4681-B9F4-100C1F2D0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09" y="1981200"/>
            <a:ext cx="9944782" cy="31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7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093022" y="623455"/>
            <a:ext cx="5265800" cy="2876968"/>
            <a:chOff x="3093022" y="623455"/>
            <a:chExt cx="5265800" cy="2876968"/>
          </a:xfrm>
        </p:grpSpPr>
        <p:grpSp>
          <p:nvGrpSpPr>
            <p:cNvPr id="12" name="Group 11"/>
            <p:cNvGrpSpPr/>
            <p:nvPr/>
          </p:nvGrpSpPr>
          <p:grpSpPr>
            <a:xfrm>
              <a:off x="3589585" y="1120364"/>
              <a:ext cx="4288016" cy="1795285"/>
              <a:chOff x="3366655" y="1537855"/>
              <a:chExt cx="3200400" cy="1551710"/>
            </a:xfrm>
          </p:grpSpPr>
          <p:cxnSp>
            <p:nvCxnSpPr>
              <p:cNvPr id="4" name="Straight Connector 3"/>
              <p:cNvCxnSpPr/>
              <p:nvPr/>
            </p:nvCxnSpPr>
            <p:spPr>
              <a:xfrm flipV="1">
                <a:off x="3366655" y="1537856"/>
                <a:ext cx="858981" cy="112221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/>
              <p:cNvCxnSpPr/>
              <p:nvPr/>
            </p:nvCxnSpPr>
            <p:spPr>
              <a:xfrm flipH="1" flipV="1">
                <a:off x="4225637" y="1537855"/>
                <a:ext cx="1108363" cy="155170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V="1">
                <a:off x="5334000" y="2313709"/>
                <a:ext cx="1233055" cy="775856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3290462" y="1366289"/>
              <a:ext cx="9124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cm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88063" y="1555898"/>
              <a:ext cx="9124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cm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10215" y="2466828"/>
              <a:ext cx="9124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cm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93022" y="2217565"/>
              <a:ext cx="4812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501863" y="623455"/>
              <a:ext cx="4587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77226" y="2915648"/>
              <a:ext cx="4812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877601" y="1751747"/>
              <a:ext cx="4812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736133" y="3938880"/>
            <a:ext cx="5812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ABCD?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36133" y="4626102"/>
            <a:ext cx="60835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+ 3 + 2 = 7 (cm)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7cm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67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xmlns="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7839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D21DE5C-A7B7-4B32-9CB6-C2606116369C}"/>
              </a:ext>
            </a:extLst>
          </p:cNvPr>
          <p:cNvSpPr txBox="1"/>
          <p:nvPr/>
        </p:nvSpPr>
        <p:spPr>
          <a:xfrm>
            <a:off x="2366185" y="2227046"/>
            <a:ext cx="77030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</a:p>
        </p:txBody>
      </p:sp>
    </p:spTree>
    <p:extLst>
      <p:ext uri="{BB962C8B-B14F-4D97-AF65-F5344CB8AC3E}">
        <p14:creationId xmlns:p14="http://schemas.microsoft.com/office/powerpoint/2010/main" val="314646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9570E73B-488E-4408-B828-2ED0F560AA84}"/>
              </a:ext>
            </a:extLst>
          </p:cNvPr>
          <p:cNvGrpSpPr/>
          <p:nvPr/>
        </p:nvGrpSpPr>
        <p:grpSpPr>
          <a:xfrm>
            <a:off x="-650308" y="-574153"/>
            <a:ext cx="13253152" cy="7490588"/>
            <a:chOff x="-1420809" y="-588221"/>
            <a:chExt cx="13253152" cy="7490588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1420809" y="-588221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9105485" y="2939967"/>
              <a:ext cx="2726858" cy="39624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2EE0BCB-BC8C-43C4-A46E-76F554D982D9}"/>
              </a:ext>
            </a:extLst>
          </p:cNvPr>
          <p:cNvSpPr txBox="1"/>
          <p:nvPr/>
        </p:nvSpPr>
        <p:spPr>
          <a:xfrm>
            <a:off x="2990850" y="438150"/>
            <a:ext cx="797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clipart, doll&#10;&#10;Description automatically generated">
            <a:extLst>
              <a:ext uri="{FF2B5EF4-FFF2-40B4-BE49-F238E27FC236}">
                <a16:creationId xmlns:a16="http://schemas.microsoft.com/office/drawing/2014/main" xmlns="" id="{265E8CB9-5DE5-4EC5-9031-A33DFA0FB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552" y="3317353"/>
            <a:ext cx="6893847" cy="3540647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EF13A483-B758-4662-8202-35FA909DB057}"/>
              </a:ext>
            </a:extLst>
          </p:cNvPr>
          <p:cNvSpPr/>
          <p:nvPr/>
        </p:nvSpPr>
        <p:spPr>
          <a:xfrm>
            <a:off x="1233088" y="1248194"/>
            <a:ext cx="4709242" cy="1705841"/>
          </a:xfrm>
          <a:prstGeom prst="wedgeRoundRectCallout">
            <a:avLst>
              <a:gd name="adj1" fmla="val 29669"/>
              <a:gd name="adj2" fmla="val 6508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uốn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371C65FC-9004-4ED7-82FA-751CE5F106B9}"/>
              </a:ext>
            </a:extLst>
          </p:cNvPr>
          <p:cNvSpPr/>
          <p:nvPr/>
        </p:nvSpPr>
        <p:spPr>
          <a:xfrm>
            <a:off x="6977062" y="1611512"/>
            <a:ext cx="4591050" cy="1705841"/>
          </a:xfrm>
          <a:prstGeom prst="wedgeRoundRectCallout">
            <a:avLst>
              <a:gd name="adj1" fmla="val -31589"/>
              <a:gd name="adj2" fmla="val 75181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513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9BA56EC-7E0B-4203-813A-6B16C025D5B4}"/>
              </a:ext>
            </a:extLst>
          </p:cNvPr>
          <p:cNvSpPr/>
          <p:nvPr/>
        </p:nvSpPr>
        <p:spPr>
          <a:xfrm>
            <a:off x="704850" y="505384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3FAA196-3F4E-4F0A-AF88-3EFB507A5FCF}"/>
              </a:ext>
            </a:extLst>
          </p:cNvPr>
          <p:cNvGrpSpPr/>
          <p:nvPr/>
        </p:nvGrpSpPr>
        <p:grpSpPr>
          <a:xfrm>
            <a:off x="942975" y="1747510"/>
            <a:ext cx="5029200" cy="3167390"/>
            <a:chOff x="1133475" y="775960"/>
            <a:chExt cx="5029200" cy="316739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AAFEF44E-6897-4202-BC05-83C04BC0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9604" y="775960"/>
              <a:ext cx="4815742" cy="3157865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9538C324-B1CD-404F-B6AF-C069B61042A3}"/>
                </a:ext>
              </a:extLst>
            </p:cNvPr>
            <p:cNvSpPr/>
            <p:nvPr/>
          </p:nvSpPr>
          <p:spPr>
            <a:xfrm>
              <a:off x="1133475" y="3476625"/>
              <a:ext cx="447675" cy="4667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D1F3451D-B79C-4D8C-8324-1742DF97EB48}"/>
                </a:ext>
              </a:extLst>
            </p:cNvPr>
            <p:cNvSpPr/>
            <p:nvPr/>
          </p:nvSpPr>
          <p:spPr>
            <a:xfrm>
              <a:off x="5715000" y="3429000"/>
              <a:ext cx="447675" cy="4667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CA747EA-21E0-4420-A0D2-62F205DCBE0A}"/>
              </a:ext>
            </a:extLst>
          </p:cNvPr>
          <p:cNvSpPr txBox="1"/>
          <p:nvPr/>
        </p:nvSpPr>
        <p:spPr>
          <a:xfrm>
            <a:off x="1143000" y="2943225"/>
            <a:ext cx="132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CECDD90-BBAD-420D-B622-40E1F6228A3D}"/>
              </a:ext>
            </a:extLst>
          </p:cNvPr>
          <p:cNvSpPr txBox="1"/>
          <p:nvPr/>
        </p:nvSpPr>
        <p:spPr>
          <a:xfrm>
            <a:off x="4248149" y="2981325"/>
            <a:ext cx="115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 cm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B534247-FB6E-4EC7-B5C6-517089CF5710}"/>
              </a:ext>
            </a:extLst>
          </p:cNvPr>
          <p:cNvSpPr txBox="1"/>
          <p:nvPr/>
        </p:nvSpPr>
        <p:spPr>
          <a:xfrm>
            <a:off x="3009900" y="47625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18C529C-4BF4-4404-8D35-4C70939505C5}"/>
              </a:ext>
            </a:extLst>
          </p:cNvPr>
          <p:cNvSpPr txBox="1"/>
          <p:nvPr/>
        </p:nvSpPr>
        <p:spPr>
          <a:xfrm>
            <a:off x="5475574" y="1037921"/>
            <a:ext cx="65081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ABC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 cm + 4 cm + 3 cm = 9 cm.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6C08BFE2-ABE1-4B15-8FAF-82AC40942FC3}"/>
              </a:ext>
            </a:extLst>
          </p:cNvPr>
          <p:cNvSpPr txBox="1"/>
          <p:nvPr/>
        </p:nvSpPr>
        <p:spPr>
          <a:xfrm>
            <a:off x="6467474" y="3439061"/>
            <a:ext cx="5476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: Chu vi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ABC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9 cm.</a:t>
            </a:r>
          </a:p>
        </p:txBody>
      </p:sp>
    </p:spTree>
    <p:extLst>
      <p:ext uri="{BB962C8B-B14F-4D97-AF65-F5344CB8AC3E}">
        <p14:creationId xmlns:p14="http://schemas.microsoft.com/office/powerpoint/2010/main" val="392031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9" grpId="0"/>
      <p:bldP spid="40" grpId="0"/>
      <p:bldP spid="7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9BA56EC-7E0B-4203-813A-6B16C025D5B4}"/>
              </a:ext>
            </a:extLst>
          </p:cNvPr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0448AC7-64B9-4DEB-B314-68A96BDDC8F3}"/>
              </a:ext>
            </a:extLst>
          </p:cNvPr>
          <p:cNvGrpSpPr/>
          <p:nvPr/>
        </p:nvGrpSpPr>
        <p:grpSpPr>
          <a:xfrm>
            <a:off x="600075" y="1809751"/>
            <a:ext cx="5067300" cy="2724149"/>
            <a:chOff x="457200" y="2505076"/>
            <a:chExt cx="5067300" cy="272414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25F9B536-DAD5-4CEB-BE63-2D21E1AA0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7723" y="2667000"/>
              <a:ext cx="4820576" cy="2503528"/>
            </a:xfrm>
            <a:prstGeom prst="rect">
              <a:avLst/>
            </a:prstGeom>
          </p:spPr>
        </p:pic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xmlns="" id="{CAA42558-0578-4839-B7E5-549BABA99155}"/>
                </a:ext>
              </a:extLst>
            </p:cNvPr>
            <p:cNvSpPr/>
            <p:nvPr/>
          </p:nvSpPr>
          <p:spPr>
            <a:xfrm>
              <a:off x="1514475" y="2895601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xmlns="" id="{7402B866-FFDF-4F65-8E4E-151C0FB144E0}"/>
                </a:ext>
              </a:extLst>
            </p:cNvPr>
            <p:cNvSpPr/>
            <p:nvPr/>
          </p:nvSpPr>
          <p:spPr>
            <a:xfrm>
              <a:off x="4076700" y="2505076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xmlns="" id="{372322AD-1999-4A99-BD11-E49A9241EFC7}"/>
                </a:ext>
              </a:extLst>
            </p:cNvPr>
            <p:cNvSpPr/>
            <p:nvPr/>
          </p:nvSpPr>
          <p:spPr>
            <a:xfrm>
              <a:off x="5076825" y="4638676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xmlns="" id="{8241C012-1919-4914-BFFA-7A88E4D1336E}"/>
                </a:ext>
              </a:extLst>
            </p:cNvPr>
            <p:cNvSpPr/>
            <p:nvPr/>
          </p:nvSpPr>
          <p:spPr>
            <a:xfrm>
              <a:off x="457200" y="4667251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98E02C3C-652A-4F06-913B-31215E66F4D3}"/>
              </a:ext>
            </a:extLst>
          </p:cNvPr>
          <p:cNvSpPr txBox="1"/>
          <p:nvPr/>
        </p:nvSpPr>
        <p:spPr>
          <a:xfrm>
            <a:off x="628650" y="2838450"/>
            <a:ext cx="132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7CC3DE8C-EFB5-40D5-90E5-BDDAF89D826E}"/>
              </a:ext>
            </a:extLst>
          </p:cNvPr>
          <p:cNvSpPr txBox="1"/>
          <p:nvPr/>
        </p:nvSpPr>
        <p:spPr>
          <a:xfrm>
            <a:off x="2628899" y="1838325"/>
            <a:ext cx="115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 cm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B2F7527D-C277-48CC-9988-258210AF5FF8}"/>
              </a:ext>
            </a:extLst>
          </p:cNvPr>
          <p:cNvSpPr txBox="1"/>
          <p:nvPr/>
        </p:nvSpPr>
        <p:spPr>
          <a:xfrm>
            <a:off x="4629150" y="24765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F7998A71-CCD0-430B-AF1D-0135730C0B19}"/>
              </a:ext>
            </a:extLst>
          </p:cNvPr>
          <p:cNvSpPr txBox="1"/>
          <p:nvPr/>
        </p:nvSpPr>
        <p:spPr>
          <a:xfrm>
            <a:off x="2590800" y="4086225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5 cm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1A965456-2DF0-4CBF-B4D7-7F310A00E43F}"/>
              </a:ext>
            </a:extLst>
          </p:cNvPr>
          <p:cNvSpPr txBox="1"/>
          <p:nvPr/>
        </p:nvSpPr>
        <p:spPr>
          <a:xfrm>
            <a:off x="4938713" y="589967"/>
            <a:ext cx="68341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MNPQ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 cm + 4 cm + 5 cm + 2 cm = 14 cm.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D72A3B69-0B8D-46E0-9EDB-7F4EA84AE915}"/>
              </a:ext>
            </a:extLst>
          </p:cNvPr>
          <p:cNvSpPr txBox="1"/>
          <p:nvPr/>
        </p:nvSpPr>
        <p:spPr>
          <a:xfrm>
            <a:off x="6296025" y="3443039"/>
            <a:ext cx="5476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 Chu vi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MNPQ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14 cm.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EA1D059-95B7-4A4A-8EFB-F35D9983A1B8}"/>
              </a:ext>
            </a:extLst>
          </p:cNvPr>
          <p:cNvSpPr/>
          <p:nvPr/>
        </p:nvSpPr>
        <p:spPr>
          <a:xfrm>
            <a:off x="1190625" y="5029200"/>
            <a:ext cx="10001250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791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0" grpId="0"/>
      <p:bldP spid="71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xmlns="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8159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D21DE5C-A7B7-4B32-9CB6-C2606116369C}"/>
              </a:ext>
            </a:extLst>
          </p:cNvPr>
          <p:cNvSpPr txBox="1"/>
          <p:nvPr/>
        </p:nvSpPr>
        <p:spPr>
          <a:xfrm>
            <a:off x="2394760" y="1998446"/>
            <a:ext cx="77030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xmlns="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chu vi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tam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giác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dài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cạnh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xmlns="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xmlns="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7cm, 10 cm, 14 cm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03DECC4-A8B8-4E18-A633-851F2A8EE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418" y="2447924"/>
            <a:ext cx="7827818" cy="308004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2341418" y="1316182"/>
            <a:ext cx="3103418" cy="138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80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9355A689-D5D1-4073-8990-AB1B19DC44F5}"/>
              </a:ext>
            </a:extLst>
          </p:cNvPr>
          <p:cNvGrpSpPr/>
          <p:nvPr/>
        </p:nvGrpSpPr>
        <p:grpSpPr>
          <a:xfrm>
            <a:off x="1162050" y="346519"/>
            <a:ext cx="10477500" cy="738791"/>
            <a:chOff x="656507" y="5928996"/>
            <a:chExt cx="3170382" cy="738791"/>
          </a:xfrm>
        </p:grpSpPr>
        <p:sp>
          <p:nvSpPr>
            <p:cNvPr id="45" name="Rectangle: Rounded Corners 43">
              <a:extLst>
                <a:ext uri="{FF2B5EF4-FFF2-40B4-BE49-F238E27FC236}">
                  <a16:creationId xmlns:a16="http://schemas.microsoft.com/office/drawing/2014/main" xmlns="" id="{B84127D0-EBF8-4915-9507-6DCF69DC7D25}"/>
                </a:ext>
              </a:extLst>
            </p:cNvPr>
            <p:cNvSpPr/>
            <p:nvPr/>
          </p:nvSpPr>
          <p:spPr>
            <a:xfrm>
              <a:off x="656507" y="5928996"/>
              <a:ext cx="3170382" cy="738791"/>
            </a:xfrm>
            <a:custGeom>
              <a:avLst/>
              <a:gdLst>
                <a:gd name="connsiteX0" fmla="*/ 0 w 3170382"/>
                <a:gd name="connsiteY0" fmla="*/ 123134 h 738791"/>
                <a:gd name="connsiteX1" fmla="*/ 123134 w 3170382"/>
                <a:gd name="connsiteY1" fmla="*/ 0 h 738791"/>
                <a:gd name="connsiteX2" fmla="*/ 737198 w 3170382"/>
                <a:gd name="connsiteY2" fmla="*/ 0 h 738791"/>
                <a:gd name="connsiteX3" fmla="*/ 1263538 w 3170382"/>
                <a:gd name="connsiteY3" fmla="*/ 0 h 738791"/>
                <a:gd name="connsiteX4" fmla="*/ 1789879 w 3170382"/>
                <a:gd name="connsiteY4" fmla="*/ 0 h 738791"/>
                <a:gd name="connsiteX5" fmla="*/ 2374702 w 3170382"/>
                <a:gd name="connsiteY5" fmla="*/ 0 h 738791"/>
                <a:gd name="connsiteX6" fmla="*/ 3047248 w 3170382"/>
                <a:gd name="connsiteY6" fmla="*/ 0 h 738791"/>
                <a:gd name="connsiteX7" fmla="*/ 3170382 w 3170382"/>
                <a:gd name="connsiteY7" fmla="*/ 123134 h 738791"/>
                <a:gd name="connsiteX8" fmla="*/ 3170382 w 3170382"/>
                <a:gd name="connsiteY8" fmla="*/ 615657 h 738791"/>
                <a:gd name="connsiteX9" fmla="*/ 3047248 w 3170382"/>
                <a:gd name="connsiteY9" fmla="*/ 738791 h 738791"/>
                <a:gd name="connsiteX10" fmla="*/ 2491666 w 3170382"/>
                <a:gd name="connsiteY10" fmla="*/ 738791 h 738791"/>
                <a:gd name="connsiteX11" fmla="*/ 1906844 w 3170382"/>
                <a:gd name="connsiteY11" fmla="*/ 738791 h 738791"/>
                <a:gd name="connsiteX12" fmla="*/ 1351262 w 3170382"/>
                <a:gd name="connsiteY12" fmla="*/ 738791 h 738791"/>
                <a:gd name="connsiteX13" fmla="*/ 824921 w 3170382"/>
                <a:gd name="connsiteY13" fmla="*/ 738791 h 738791"/>
                <a:gd name="connsiteX14" fmla="*/ 123134 w 3170382"/>
                <a:gd name="connsiteY14" fmla="*/ 738791 h 738791"/>
                <a:gd name="connsiteX15" fmla="*/ 0 w 3170382"/>
                <a:gd name="connsiteY15" fmla="*/ 615657 h 738791"/>
                <a:gd name="connsiteX16" fmla="*/ 0 w 3170382"/>
                <a:gd name="connsiteY16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0382" h="738791" fill="none" extrusionOk="0">
                  <a:moveTo>
                    <a:pt x="0" y="123134"/>
                  </a:moveTo>
                  <a:cubicBezTo>
                    <a:pt x="1029" y="47868"/>
                    <a:pt x="61057" y="14037"/>
                    <a:pt x="123134" y="0"/>
                  </a:cubicBezTo>
                  <a:cubicBezTo>
                    <a:pt x="254908" y="-58880"/>
                    <a:pt x="468368" y="46364"/>
                    <a:pt x="737198" y="0"/>
                  </a:cubicBezTo>
                  <a:cubicBezTo>
                    <a:pt x="1006028" y="-46364"/>
                    <a:pt x="1034011" y="47480"/>
                    <a:pt x="1263538" y="0"/>
                  </a:cubicBezTo>
                  <a:cubicBezTo>
                    <a:pt x="1493065" y="-47480"/>
                    <a:pt x="1640851" y="3926"/>
                    <a:pt x="1789879" y="0"/>
                  </a:cubicBezTo>
                  <a:cubicBezTo>
                    <a:pt x="1938907" y="-3926"/>
                    <a:pt x="2231438" y="13303"/>
                    <a:pt x="2374702" y="0"/>
                  </a:cubicBezTo>
                  <a:cubicBezTo>
                    <a:pt x="2517966" y="-13303"/>
                    <a:pt x="2769384" y="63170"/>
                    <a:pt x="3047248" y="0"/>
                  </a:cubicBezTo>
                  <a:cubicBezTo>
                    <a:pt x="3112264" y="1480"/>
                    <a:pt x="3174461" y="52497"/>
                    <a:pt x="3170382" y="123134"/>
                  </a:cubicBezTo>
                  <a:cubicBezTo>
                    <a:pt x="3180372" y="309549"/>
                    <a:pt x="3145713" y="376007"/>
                    <a:pt x="3170382" y="615657"/>
                  </a:cubicBezTo>
                  <a:cubicBezTo>
                    <a:pt x="3163435" y="695006"/>
                    <a:pt x="3121719" y="745801"/>
                    <a:pt x="3047248" y="738791"/>
                  </a:cubicBezTo>
                  <a:cubicBezTo>
                    <a:pt x="2913873" y="792160"/>
                    <a:pt x="2617462" y="707404"/>
                    <a:pt x="2491666" y="738791"/>
                  </a:cubicBezTo>
                  <a:cubicBezTo>
                    <a:pt x="2365870" y="770178"/>
                    <a:pt x="2097446" y="708373"/>
                    <a:pt x="1906844" y="738791"/>
                  </a:cubicBezTo>
                  <a:cubicBezTo>
                    <a:pt x="1716242" y="769209"/>
                    <a:pt x="1481739" y="736385"/>
                    <a:pt x="1351262" y="738791"/>
                  </a:cubicBezTo>
                  <a:cubicBezTo>
                    <a:pt x="1220785" y="741197"/>
                    <a:pt x="943276" y="699119"/>
                    <a:pt x="824921" y="738791"/>
                  </a:cubicBezTo>
                  <a:cubicBezTo>
                    <a:pt x="706566" y="778463"/>
                    <a:pt x="344409" y="675474"/>
                    <a:pt x="123134" y="738791"/>
                  </a:cubicBezTo>
                  <a:cubicBezTo>
                    <a:pt x="49688" y="728629"/>
                    <a:pt x="1235" y="684427"/>
                    <a:pt x="0" y="615657"/>
                  </a:cubicBezTo>
                  <a:cubicBezTo>
                    <a:pt x="-31908" y="378543"/>
                    <a:pt x="26712" y="233063"/>
                    <a:pt x="0" y="123134"/>
                  </a:cubicBezTo>
                  <a:close/>
                </a:path>
                <a:path w="3170382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295954" y="-1289"/>
                    <a:pt x="435188" y="68342"/>
                    <a:pt x="737198" y="0"/>
                  </a:cubicBezTo>
                  <a:cubicBezTo>
                    <a:pt x="1039208" y="-68342"/>
                    <a:pt x="1146446" y="73597"/>
                    <a:pt x="1351262" y="0"/>
                  </a:cubicBezTo>
                  <a:cubicBezTo>
                    <a:pt x="1556078" y="-73597"/>
                    <a:pt x="1676899" y="64280"/>
                    <a:pt x="1965326" y="0"/>
                  </a:cubicBezTo>
                  <a:cubicBezTo>
                    <a:pt x="2253753" y="-64280"/>
                    <a:pt x="2635020" y="48877"/>
                    <a:pt x="3047248" y="0"/>
                  </a:cubicBezTo>
                  <a:cubicBezTo>
                    <a:pt x="3102031" y="-3138"/>
                    <a:pt x="3174187" y="54123"/>
                    <a:pt x="3170382" y="123134"/>
                  </a:cubicBezTo>
                  <a:cubicBezTo>
                    <a:pt x="3191137" y="248600"/>
                    <a:pt x="3145626" y="473863"/>
                    <a:pt x="3170382" y="615657"/>
                  </a:cubicBezTo>
                  <a:cubicBezTo>
                    <a:pt x="3178379" y="697174"/>
                    <a:pt x="3110015" y="719681"/>
                    <a:pt x="3047248" y="738791"/>
                  </a:cubicBezTo>
                  <a:cubicBezTo>
                    <a:pt x="2824562" y="795521"/>
                    <a:pt x="2688637" y="702151"/>
                    <a:pt x="2491666" y="738791"/>
                  </a:cubicBezTo>
                  <a:cubicBezTo>
                    <a:pt x="2294695" y="775431"/>
                    <a:pt x="2215490" y="729856"/>
                    <a:pt x="1994567" y="738791"/>
                  </a:cubicBezTo>
                  <a:cubicBezTo>
                    <a:pt x="1773644" y="747726"/>
                    <a:pt x="1509769" y="710493"/>
                    <a:pt x="1380503" y="738791"/>
                  </a:cubicBezTo>
                  <a:cubicBezTo>
                    <a:pt x="1251237" y="767089"/>
                    <a:pt x="980836" y="690549"/>
                    <a:pt x="854162" y="738791"/>
                  </a:cubicBezTo>
                  <a:cubicBezTo>
                    <a:pt x="727488" y="787033"/>
                    <a:pt x="382148" y="721935"/>
                    <a:pt x="123134" y="738791"/>
                  </a:cubicBezTo>
                  <a:cubicBezTo>
                    <a:pt x="60375" y="745918"/>
                    <a:pt x="7231" y="682047"/>
                    <a:pt x="0" y="615657"/>
                  </a:cubicBezTo>
                  <a:cubicBezTo>
                    <a:pt x="-51329" y="415661"/>
                    <a:pt x="11548" y="352908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D834649-7698-47E5-99A0-422360A306D1}"/>
                </a:ext>
              </a:extLst>
            </p:cNvPr>
            <p:cNvSpPr/>
            <p:nvPr/>
          </p:nvSpPr>
          <p:spPr>
            <a:xfrm>
              <a:off x="779664" y="6037769"/>
              <a:ext cx="26088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chu vi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tứ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7D96E3DC-964D-410A-AC5E-C8A05D5FBF9C}"/>
              </a:ext>
            </a:extLst>
          </p:cNvPr>
          <p:cNvGrpSpPr/>
          <p:nvPr/>
        </p:nvGrpSpPr>
        <p:grpSpPr>
          <a:xfrm>
            <a:off x="484803" y="249587"/>
            <a:ext cx="680720" cy="654984"/>
            <a:chOff x="599440" y="1433941"/>
            <a:chExt cx="680720" cy="654984"/>
          </a:xfrm>
        </p:grpSpPr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xmlns="" id="{B9583ADA-7365-4F75-9C4B-2EEEB7015993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xmlns="" id="{8FEA390E-13BE-4605-9782-D9FAFF04AE7F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4" name="Rounded Rectangle 139">
            <a:extLst>
              <a:ext uri="{FF2B5EF4-FFF2-40B4-BE49-F238E27FC236}">
                <a16:creationId xmlns:a16="http://schemas.microsoft.com/office/drawing/2014/main" xmlns="" id="{D458CA2C-AD02-4EB6-AD43-5C7199377DB4}"/>
              </a:ext>
            </a:extLst>
          </p:cNvPr>
          <p:cNvSpPr/>
          <p:nvPr/>
        </p:nvSpPr>
        <p:spPr>
          <a:xfrm>
            <a:off x="863116" y="1407619"/>
            <a:ext cx="10690709" cy="4907456"/>
          </a:xfrm>
          <a:prstGeom prst="roundRect">
            <a:avLst>
              <a:gd name="adj" fmla="val 6021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BA85874-2B89-4779-B201-8BB88787D2BB}"/>
              </a:ext>
            </a:extLst>
          </p:cNvPr>
          <p:cNvSpPr/>
          <p:nvPr/>
        </p:nvSpPr>
        <p:spPr>
          <a:xfrm>
            <a:off x="987105" y="1503860"/>
            <a:ext cx="6299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3dm, 4 dm, 5dm và 6 dm.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BC91AA8-75C2-46CD-BCF9-BE3A338E3F11}"/>
              </a:ext>
            </a:extLst>
          </p:cNvPr>
          <p:cNvSpPr txBox="1"/>
          <p:nvPr/>
        </p:nvSpPr>
        <p:spPr>
          <a:xfrm>
            <a:off x="1838325" y="2524125"/>
            <a:ext cx="842010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+ 4 + 5 + 6 = 18 (dm)</a:t>
            </a:r>
          </a:p>
          <a:p>
            <a:pPr algn="r">
              <a:lnSpc>
                <a:spcPct val="150000"/>
              </a:lnSpc>
            </a:pP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18 dm</a:t>
            </a:r>
          </a:p>
        </p:txBody>
      </p:sp>
    </p:spTree>
    <p:extLst>
      <p:ext uri="{BB962C8B-B14F-4D97-AF65-F5344CB8AC3E}">
        <p14:creationId xmlns:p14="http://schemas.microsoft.com/office/powerpoint/2010/main" val="337372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build="p"/>
    </p:bldLst>
  </p:timing>
</p:sld>
</file>

<file path=ppt/theme/theme1.xml><?xml version="1.0" encoding="utf-8"?>
<a:theme xmlns:a="http://schemas.openxmlformats.org/drawingml/2006/main" name="1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357</Words>
  <Application>Microsoft Office PowerPoint</Application>
  <PresentationFormat>Custom</PresentationFormat>
  <Paragraphs>73</Paragraphs>
  <Slides>14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Toan Tran</cp:lastModifiedBy>
  <cp:revision>46</cp:revision>
  <dcterms:created xsi:type="dcterms:W3CDTF">2022-10-23T05:13:18Z</dcterms:created>
  <dcterms:modified xsi:type="dcterms:W3CDTF">2023-08-04T07:23:06Z</dcterms:modified>
</cp:coreProperties>
</file>