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71" r:id="rId6"/>
    <p:sldId id="278" r:id="rId7"/>
    <p:sldId id="276" r:id="rId8"/>
    <p:sldId id="274" r:id="rId9"/>
    <p:sldId id="259" r:id="rId10"/>
    <p:sldId id="279" r:id="rId11"/>
    <p:sldId id="281" r:id="rId12"/>
    <p:sldId id="282" r:id="rId13"/>
    <p:sldId id="260" r:id="rId14"/>
    <p:sldId id="288" r:id="rId15"/>
    <p:sldId id="265" r:id="rId16"/>
    <p:sldId id="283" r:id="rId17"/>
    <p:sldId id="291" r:id="rId18"/>
    <p:sldId id="290" r:id="rId19"/>
    <p:sldId id="262" r:id="rId20"/>
    <p:sldId id="286" r:id="rId21"/>
    <p:sldId id="285" r:id="rId22"/>
    <p:sldId id="268" r:id="rId2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68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BÁT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TRANG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35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76: ÔN TẬP CÁC SỐ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10 000, 100 000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23801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71800"/>
            <a:ext cx="16276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9 995; 9 996; 9 997;  .........   ; 9 999;   .........   ;  .........    ; 10 002;  .........  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35 760; 35 770;   .........  ; 35 790;   .........   ; 35 810: .........; ......... 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68 400;   .........   ; 68 600; 68 700;   .........  ; .........  ; 69 000;   .........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119" y="533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3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48AD8-979E-AEF3-D9BC-61151308644A}"/>
              </a:ext>
            </a:extLst>
          </p:cNvPr>
          <p:cNvSpPr/>
          <p:nvPr/>
        </p:nvSpPr>
        <p:spPr>
          <a:xfrm>
            <a:off x="518320" y="2837848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9 995, 9 996, 9 997,     ?       , 9 999,     ?   ,        ?        ,10 002,   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8975A-DA4E-15D2-E78B-997181918374}"/>
              </a:ext>
            </a:extLst>
          </p:cNvPr>
          <p:cNvSpPr/>
          <p:nvPr/>
        </p:nvSpPr>
        <p:spPr>
          <a:xfrm>
            <a:off x="518319" y="4329654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35 760, 35 770,            ? , 35 790,          ?    ,  35 810,             ?,        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2C46D8-4487-E156-EC95-F6A67A9A5842}"/>
              </a:ext>
            </a:extLst>
          </p:cNvPr>
          <p:cNvSpPr/>
          <p:nvPr/>
        </p:nvSpPr>
        <p:spPr>
          <a:xfrm>
            <a:off x="518319" y="5735665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68 400 ,            ? , 68 600, 68 700,            ?, ,     ?        ,  69 000,   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1D3D62-B035-409B-9A8C-160F167A7328}"/>
              </a:ext>
            </a:extLst>
          </p:cNvPr>
          <p:cNvSpPr/>
          <p:nvPr/>
        </p:nvSpPr>
        <p:spPr>
          <a:xfrm>
            <a:off x="5298056" y="2848151"/>
            <a:ext cx="1614075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310511-D9AB-8585-2337-15513E148D60}"/>
              </a:ext>
            </a:extLst>
          </p:cNvPr>
          <p:cNvSpPr/>
          <p:nvPr/>
        </p:nvSpPr>
        <p:spPr>
          <a:xfrm>
            <a:off x="10261308" y="2862816"/>
            <a:ext cx="1668622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AF2B20-81D3-7DBB-427E-8CCBD8602AC3}"/>
              </a:ext>
            </a:extLst>
          </p:cNvPr>
          <p:cNvSpPr/>
          <p:nvPr/>
        </p:nvSpPr>
        <p:spPr>
          <a:xfrm>
            <a:off x="8405781" y="2837849"/>
            <a:ext cx="1763759" cy="7663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DBCF5E-8E02-5465-D7AD-412320B7917A}"/>
              </a:ext>
            </a:extLst>
          </p:cNvPr>
          <p:cNvSpPr/>
          <p:nvPr/>
        </p:nvSpPr>
        <p:spPr>
          <a:xfrm>
            <a:off x="13906721" y="2829615"/>
            <a:ext cx="2156398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AADFE0-B272-ECEA-0694-683C0EB49C76}"/>
              </a:ext>
            </a:extLst>
          </p:cNvPr>
          <p:cNvSpPr/>
          <p:nvPr/>
        </p:nvSpPr>
        <p:spPr>
          <a:xfrm>
            <a:off x="13994560" y="4346121"/>
            <a:ext cx="1763759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35 830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77C-D971-EFF1-48B4-58E41A4BC4D0}"/>
              </a:ext>
            </a:extLst>
          </p:cNvPr>
          <p:cNvSpPr/>
          <p:nvPr/>
        </p:nvSpPr>
        <p:spPr>
          <a:xfrm>
            <a:off x="12039148" y="4357076"/>
            <a:ext cx="1807938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35 820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44E815-B5D8-2BC4-90DF-8361F157BAB5}"/>
              </a:ext>
            </a:extLst>
          </p:cNvPr>
          <p:cNvSpPr/>
          <p:nvPr/>
        </p:nvSpPr>
        <p:spPr>
          <a:xfrm>
            <a:off x="7906019" y="4327264"/>
            <a:ext cx="1763759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35 800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33FA7C-D9F9-A62F-D7AE-9FC88BAA38F4}"/>
              </a:ext>
            </a:extLst>
          </p:cNvPr>
          <p:cNvSpPr/>
          <p:nvPr/>
        </p:nvSpPr>
        <p:spPr>
          <a:xfrm>
            <a:off x="4328319" y="4346122"/>
            <a:ext cx="1807938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35 780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406343-6C1B-2BC3-14D4-9E4A4D3C223F}"/>
              </a:ext>
            </a:extLst>
          </p:cNvPr>
          <p:cNvSpPr/>
          <p:nvPr/>
        </p:nvSpPr>
        <p:spPr>
          <a:xfrm>
            <a:off x="14155455" y="5732918"/>
            <a:ext cx="1602864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0AB396-FBBF-97A5-03AA-969C62E4DCD0}"/>
              </a:ext>
            </a:extLst>
          </p:cNvPr>
          <p:cNvSpPr/>
          <p:nvPr/>
        </p:nvSpPr>
        <p:spPr>
          <a:xfrm>
            <a:off x="10261308" y="5739012"/>
            <a:ext cx="1853133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68 900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6AB820-13A0-F5F1-69BC-C311221E0913}"/>
              </a:ext>
            </a:extLst>
          </p:cNvPr>
          <p:cNvSpPr/>
          <p:nvPr/>
        </p:nvSpPr>
        <p:spPr>
          <a:xfrm>
            <a:off x="8381096" y="5720351"/>
            <a:ext cx="1602864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68 800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221D19-9E13-BDAF-1F7A-EC6B2EB387F2}"/>
              </a:ext>
            </a:extLst>
          </p:cNvPr>
          <p:cNvSpPr/>
          <p:nvPr/>
        </p:nvSpPr>
        <p:spPr>
          <a:xfrm>
            <a:off x="2921980" y="5756896"/>
            <a:ext cx="1602285" cy="766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68 500</a:t>
            </a:r>
          </a:p>
        </p:txBody>
      </p:sp>
    </p:spTree>
    <p:extLst>
      <p:ext uri="{BB962C8B-B14F-4D97-AF65-F5344CB8AC3E}">
        <p14:creationId xmlns:p14="http://schemas.microsoft.com/office/powerpoint/2010/main" val="7208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D1E6ABC-181B-8459-41BA-24235A1067FA}"/>
              </a:ext>
            </a:extLst>
          </p:cNvPr>
          <p:cNvSpPr/>
          <p:nvPr/>
        </p:nvSpPr>
        <p:spPr>
          <a:xfrm>
            <a:off x="10694249" y="3273860"/>
            <a:ext cx="501257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74 685          74 685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90 537             90 735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129050-DC7F-C059-4B4D-AE00CF3DC83B}"/>
              </a:ext>
            </a:extLst>
          </p:cNvPr>
          <p:cNvSpPr/>
          <p:nvPr/>
        </p:nvSpPr>
        <p:spPr>
          <a:xfrm>
            <a:off x="5184367" y="3292873"/>
            <a:ext cx="451569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9 999       10 001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10 100         10 080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3713547" cy="707886"/>
            <a:chOff x="1470819" y="1943100"/>
            <a:chExt cx="1244557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482588" cy="646331"/>
              <a:chOff x="1737519" y="1943100"/>
              <a:chExt cx="482588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355824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20199" y="1943100"/>
              <a:ext cx="7951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&gt;,&lt;,=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C79C10-6682-C95D-94D3-1A2778AF7373}"/>
              </a:ext>
            </a:extLst>
          </p:cNvPr>
          <p:cNvSpPr/>
          <p:nvPr/>
        </p:nvSpPr>
        <p:spPr>
          <a:xfrm>
            <a:off x="4701701" y="17526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3B45F-9778-043A-7C60-002445B5508A}"/>
              </a:ext>
            </a:extLst>
          </p:cNvPr>
          <p:cNvSpPr/>
          <p:nvPr/>
        </p:nvSpPr>
        <p:spPr>
          <a:xfrm>
            <a:off x="342710" y="3292873"/>
            <a:ext cx="4257391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5 760         5 699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7 849          87 00    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9E30AB-492E-2038-A44D-0F79CC5DEF15}"/>
              </a:ext>
            </a:extLst>
          </p:cNvPr>
          <p:cNvSpPr/>
          <p:nvPr/>
        </p:nvSpPr>
        <p:spPr>
          <a:xfrm>
            <a:off x="12792611" y="5157078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87EEBF5-CF13-F6C9-F9D8-E9FD5470FF32}"/>
              </a:ext>
            </a:extLst>
          </p:cNvPr>
          <p:cNvSpPr/>
          <p:nvPr/>
        </p:nvSpPr>
        <p:spPr>
          <a:xfrm>
            <a:off x="12803027" y="3344477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182E47A-6C65-D9B4-5762-E1E120494F03}"/>
              </a:ext>
            </a:extLst>
          </p:cNvPr>
          <p:cNvSpPr/>
          <p:nvPr/>
        </p:nvSpPr>
        <p:spPr>
          <a:xfrm>
            <a:off x="6852157" y="5180684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735C9B-2EDA-74FF-1D92-6C668A495758}"/>
              </a:ext>
            </a:extLst>
          </p:cNvPr>
          <p:cNvSpPr/>
          <p:nvPr/>
        </p:nvSpPr>
        <p:spPr>
          <a:xfrm>
            <a:off x="7044705" y="336139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AF1F88-A4E4-410F-453B-7A5B2F56A0AD}"/>
              </a:ext>
            </a:extLst>
          </p:cNvPr>
          <p:cNvSpPr/>
          <p:nvPr/>
        </p:nvSpPr>
        <p:spPr>
          <a:xfrm>
            <a:off x="1737519" y="51816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2329028" y="3353899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7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D1E6ABC-181B-8459-41BA-24235A1067FA}"/>
              </a:ext>
            </a:extLst>
          </p:cNvPr>
          <p:cNvSpPr/>
          <p:nvPr/>
        </p:nvSpPr>
        <p:spPr>
          <a:xfrm>
            <a:off x="10523072" y="3420828"/>
            <a:ext cx="501257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74 685          74 685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90 537             90 735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129050-DC7F-C059-4B4D-AE00CF3DC83B}"/>
              </a:ext>
            </a:extLst>
          </p:cNvPr>
          <p:cNvSpPr/>
          <p:nvPr/>
        </p:nvSpPr>
        <p:spPr>
          <a:xfrm>
            <a:off x="4957875" y="3459110"/>
            <a:ext cx="4515695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9 999       10 001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10 100         10 080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4025900" cy="681534"/>
            <a:chOff x="1470819" y="1943100"/>
            <a:chExt cx="1349239" cy="68153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4881" y="1947526"/>
              <a:ext cx="795177" cy="6771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&gt;,&lt;,=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C79C10-6682-C95D-94D3-1A2778AF7373}"/>
              </a:ext>
            </a:extLst>
          </p:cNvPr>
          <p:cNvSpPr/>
          <p:nvPr/>
        </p:nvSpPr>
        <p:spPr>
          <a:xfrm>
            <a:off x="4701701" y="17526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3B45F-9778-043A-7C60-002445B5508A}"/>
              </a:ext>
            </a:extLst>
          </p:cNvPr>
          <p:cNvSpPr/>
          <p:nvPr/>
        </p:nvSpPr>
        <p:spPr>
          <a:xfrm>
            <a:off x="342710" y="3292873"/>
            <a:ext cx="4257391" cy="2584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5 760         5 699</a:t>
            </a: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7 849          87 00    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9E30AB-492E-2038-A44D-0F79CC5DEF15}"/>
              </a:ext>
            </a:extLst>
          </p:cNvPr>
          <p:cNvSpPr/>
          <p:nvPr/>
        </p:nvSpPr>
        <p:spPr>
          <a:xfrm>
            <a:off x="12405519" y="5266492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87EEBF5-CF13-F6C9-F9D8-E9FD5470FF32}"/>
              </a:ext>
            </a:extLst>
          </p:cNvPr>
          <p:cNvSpPr/>
          <p:nvPr/>
        </p:nvSpPr>
        <p:spPr>
          <a:xfrm>
            <a:off x="12601101" y="35052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182E47A-6C65-D9B4-5762-E1E120494F03}"/>
              </a:ext>
            </a:extLst>
          </p:cNvPr>
          <p:cNvSpPr/>
          <p:nvPr/>
        </p:nvSpPr>
        <p:spPr>
          <a:xfrm>
            <a:off x="6657501" y="5300842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735C9B-2EDA-74FF-1D92-6C668A495758}"/>
              </a:ext>
            </a:extLst>
          </p:cNvPr>
          <p:cNvSpPr/>
          <p:nvPr/>
        </p:nvSpPr>
        <p:spPr>
          <a:xfrm>
            <a:off x="6818213" y="345911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AF1F88-A4E4-410F-453B-7A5B2F56A0AD}"/>
              </a:ext>
            </a:extLst>
          </p:cNvPr>
          <p:cNvSpPr/>
          <p:nvPr/>
        </p:nvSpPr>
        <p:spPr>
          <a:xfrm>
            <a:off x="1737519" y="5181600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D7ADDB-0EEF-F303-5ED4-ADFDDB1A59C0}"/>
              </a:ext>
            </a:extLst>
          </p:cNvPr>
          <p:cNvSpPr/>
          <p:nvPr/>
        </p:nvSpPr>
        <p:spPr>
          <a:xfrm>
            <a:off x="2354048" y="3341931"/>
            <a:ext cx="795018" cy="677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52946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7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4135101" cy="1266230"/>
            <a:chOff x="1470819" y="1943100"/>
            <a:chExt cx="141351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00CFA-5C01-E6F8-D4FF-E48B152F3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4" t="13812" r="5488" b="54955"/>
          <a:stretch/>
        </p:blipFill>
        <p:spPr>
          <a:xfrm>
            <a:off x="1951352" y="3075889"/>
            <a:ext cx="12344401" cy="202320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A70C6B-2F76-8957-200B-D03E74CAD65E}"/>
              </a:ext>
            </a:extLst>
          </p:cNvPr>
          <p:cNvSpPr/>
          <p:nvPr/>
        </p:nvSpPr>
        <p:spPr>
          <a:xfrm>
            <a:off x="2368104" y="8275910"/>
            <a:ext cx="5791201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kg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E1197E-E19E-53E4-A311-276B9466AABE}"/>
              </a:ext>
            </a:extLst>
          </p:cNvPr>
          <p:cNvSpPr/>
          <p:nvPr/>
        </p:nvSpPr>
        <p:spPr>
          <a:xfrm>
            <a:off x="8846712" y="5182258"/>
            <a:ext cx="5791201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kg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90C68E-2010-C2D4-BF40-67342BAAE0DC}"/>
              </a:ext>
            </a:extLst>
          </p:cNvPr>
          <p:cNvSpPr/>
          <p:nvPr/>
        </p:nvSpPr>
        <p:spPr>
          <a:xfrm>
            <a:off x="2135310" y="5219096"/>
            <a:ext cx="5791201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 000 kg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59BEA2-8134-306B-973D-D897123FA862}"/>
              </a:ext>
            </a:extLst>
          </p:cNvPr>
          <p:cNvSpPr/>
          <p:nvPr/>
        </p:nvSpPr>
        <p:spPr>
          <a:xfrm>
            <a:off x="8755980" y="8308751"/>
            <a:ext cx="5791201" cy="7672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51 000 kg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75F1F8-3808-E208-DDD5-E4B7CAC4E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1" t="54872" r="4538" b="12735"/>
          <a:stretch/>
        </p:blipFill>
        <p:spPr>
          <a:xfrm>
            <a:off x="2118520" y="6143210"/>
            <a:ext cx="12082790" cy="20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6319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1219200"/>
            <a:ext cx="11638384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8519" y="8077200"/>
            <a:ext cx="533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0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6319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8519" y="8077200"/>
            <a:ext cx="533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1447800"/>
            <a:ext cx="1143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6319" y="45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8519" y="8077200"/>
            <a:ext cx="533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237743"/>
            <a:ext cx="118110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8" y="1665758"/>
            <a:ext cx="14700882" cy="3785652"/>
            <a:chOff x="1470819" y="1882031"/>
            <a:chExt cx="13732277" cy="26621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882031"/>
              <a:ext cx="13182599" cy="266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Phi: “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?”.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hóm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hỉnh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:”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!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”.</a:t>
              </a:r>
            </a:p>
            <a:p>
              <a:pPr algn="just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719" y="46529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6519" y="46529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17585"/>
            <a:ext cx="16276638" cy="937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94719" y="2275011"/>
            <a:ext cx="12268200" cy="306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l">
              <a:lnSpc>
                <a:spcPct val="120000"/>
              </a:lnSpc>
            </a:pP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bảng</a:t>
            </a:r>
            <a:r>
              <a:rPr lang="en-US" sz="5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(2’)</a:t>
            </a:r>
          </a:p>
        </p:txBody>
      </p:sp>
    </p:spTree>
    <p:extLst>
      <p:ext uri="{BB962C8B-B14F-4D97-AF65-F5344CB8AC3E}">
        <p14:creationId xmlns:p14="http://schemas.microsoft.com/office/powerpoint/2010/main" val="21617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8" y="1665758"/>
            <a:ext cx="14700882" cy="3785652"/>
            <a:chOff x="1470819" y="1882031"/>
            <a:chExt cx="13732277" cy="26621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882031"/>
              <a:ext cx="13182599" cy="2662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Phi: “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?”.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hóm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hỉnh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:”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!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” .</a:t>
              </a:r>
            </a:p>
            <a:p>
              <a:pPr algn="just"/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Ba Phi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nay.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1F3FA0D-7C2D-2C9D-CE5C-4037E1C9DEFA}"/>
              </a:ext>
            </a:extLst>
          </p:cNvPr>
          <p:cNvSpPr txBox="1"/>
          <p:nvPr/>
        </p:nvSpPr>
        <p:spPr>
          <a:xfrm>
            <a:off x="2233549" y="6141356"/>
            <a:ext cx="13030199" cy="132343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9870 .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Phi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9870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75919" y="1143000"/>
            <a:ext cx="8411277" cy="1569041"/>
            <a:chOff x="4539228" y="172432"/>
            <a:chExt cx="8269354" cy="1569041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82693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4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0713" y="1095142"/>
              <a:ext cx="1484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347119" y="2865310"/>
            <a:ext cx="1181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76: ÔN TẬP CÁC SỐ ĐẾN 10 000, 100 000 (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7919" y="35052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 </a:t>
            </a:r>
          </a:p>
        </p:txBody>
      </p:sp>
    </p:spTree>
    <p:extLst>
      <p:ext uri="{BB962C8B-B14F-4D97-AF65-F5344CB8AC3E}">
        <p14:creationId xmlns:p14="http://schemas.microsoft.com/office/powerpoint/2010/main" val="199524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735" y="706607"/>
            <a:ext cx="4044761" cy="995488"/>
            <a:chOff x="1499735" y="897107"/>
            <a:chExt cx="4044761" cy="995488"/>
          </a:xfrm>
        </p:grpSpPr>
        <p:grpSp>
          <p:nvGrpSpPr>
            <p:cNvPr id="10" name="Group 9"/>
            <p:cNvGrpSpPr/>
            <p:nvPr/>
          </p:nvGrpSpPr>
          <p:grpSpPr>
            <a:xfrm>
              <a:off x="1499735" y="897107"/>
              <a:ext cx="694983" cy="995488"/>
              <a:chOff x="1766435" y="897107"/>
              <a:chExt cx="694983" cy="995488"/>
            </a:xfrm>
          </p:grpSpPr>
          <p:sp>
            <p:nvSpPr>
              <p:cNvPr id="8" name="Oval 7"/>
              <p:cNvSpPr/>
              <p:nvPr/>
            </p:nvSpPr>
            <p:spPr>
              <a:xfrm flipV="1">
                <a:off x="1766435" y="897107"/>
                <a:ext cx="694983" cy="99548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06177" y="109784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8101" y="1021903"/>
              <a:ext cx="3456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90219" y="3256612"/>
            <a:ext cx="7353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9 084, 12 765, 30 258, 61 409, 95 027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B1F7A-38F9-5F9B-D78C-E579C01D2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83"/>
          <a:stretch/>
        </p:blipFill>
        <p:spPr>
          <a:xfrm>
            <a:off x="11677744" y="2684363"/>
            <a:ext cx="2514600" cy="2070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8A3D64-38EB-D646-3812-52A07AE84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0" t="-5185" r="65624" b="-3894"/>
          <a:stretch/>
        </p:blipFill>
        <p:spPr>
          <a:xfrm>
            <a:off x="475445" y="2518773"/>
            <a:ext cx="3835552" cy="22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17585"/>
            <a:ext cx="16276638" cy="937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94719" y="2275011"/>
            <a:ext cx="12268200" cy="3061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22960" rtl="0" eaLnBrk="1" latinLnBrk="0" hangingPunct="1"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7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sz="7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l">
              <a:lnSpc>
                <a:spcPct val="120000"/>
              </a:lnSpc>
            </a:pP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(2’)</a:t>
            </a:r>
          </a:p>
        </p:txBody>
      </p:sp>
    </p:spTree>
    <p:extLst>
      <p:ext uri="{BB962C8B-B14F-4D97-AF65-F5344CB8AC3E}">
        <p14:creationId xmlns:p14="http://schemas.microsoft.com/office/powerpoint/2010/main" val="32429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735" y="706607"/>
            <a:ext cx="4044761" cy="995488"/>
            <a:chOff x="1499735" y="897107"/>
            <a:chExt cx="4044761" cy="995488"/>
          </a:xfrm>
        </p:grpSpPr>
        <p:grpSp>
          <p:nvGrpSpPr>
            <p:cNvPr id="10" name="Group 9"/>
            <p:cNvGrpSpPr/>
            <p:nvPr/>
          </p:nvGrpSpPr>
          <p:grpSpPr>
            <a:xfrm>
              <a:off x="1499735" y="897107"/>
              <a:ext cx="694983" cy="995488"/>
              <a:chOff x="1766435" y="897107"/>
              <a:chExt cx="694983" cy="995488"/>
            </a:xfrm>
          </p:grpSpPr>
          <p:sp>
            <p:nvSpPr>
              <p:cNvPr id="8" name="Oval 7"/>
              <p:cNvSpPr/>
              <p:nvPr/>
            </p:nvSpPr>
            <p:spPr>
              <a:xfrm flipV="1">
                <a:off x="1766435" y="897107"/>
                <a:ext cx="694983" cy="99548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06177" y="109784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8101" y="1021903"/>
              <a:ext cx="3456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90219" y="3256612"/>
            <a:ext cx="7353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9 084, 12 765, 30 258, 61 409, 95 027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6436" y="5050834"/>
            <a:ext cx="93630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9 084: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B1F7A-38F9-5F9B-D78C-E579C01D2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83"/>
          <a:stretch/>
        </p:blipFill>
        <p:spPr>
          <a:xfrm>
            <a:off x="11677744" y="2684363"/>
            <a:ext cx="2514600" cy="2070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8A3D64-38EB-D646-3812-52A07AE84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80" t="-5185" r="65624" b="-3894"/>
          <a:stretch/>
        </p:blipFill>
        <p:spPr>
          <a:xfrm>
            <a:off x="475445" y="2518773"/>
            <a:ext cx="3835552" cy="22364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BC92D68-EAC9-2EBE-A165-5B04B377903D}"/>
              </a:ext>
            </a:extLst>
          </p:cNvPr>
          <p:cNvSpPr txBox="1"/>
          <p:nvPr/>
        </p:nvSpPr>
        <p:spPr>
          <a:xfrm>
            <a:off x="1616620" y="5697165"/>
            <a:ext cx="105726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12 765: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738FB2-C4BE-23B2-7E12-2BA7EA10EC53}"/>
              </a:ext>
            </a:extLst>
          </p:cNvPr>
          <p:cNvSpPr txBox="1"/>
          <p:nvPr/>
        </p:nvSpPr>
        <p:spPr>
          <a:xfrm>
            <a:off x="1748245" y="7645613"/>
            <a:ext cx="117991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95 027: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1E4DE-4968-EF35-E5EA-E3BC1440C62F}"/>
              </a:ext>
            </a:extLst>
          </p:cNvPr>
          <p:cNvSpPr txBox="1"/>
          <p:nvPr/>
        </p:nvSpPr>
        <p:spPr>
          <a:xfrm>
            <a:off x="1531307" y="6962252"/>
            <a:ext cx="107839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61 409: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D311C3-2897-4905-1F80-B600EDA054F2}"/>
              </a:ext>
            </a:extLst>
          </p:cNvPr>
          <p:cNvSpPr txBox="1"/>
          <p:nvPr/>
        </p:nvSpPr>
        <p:spPr>
          <a:xfrm>
            <a:off x="1434775" y="6380526"/>
            <a:ext cx="109363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30 258: Ba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93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6946"/>
            <a:ext cx="1851876" cy="769441"/>
            <a:chOff x="1470819" y="1947446"/>
            <a:chExt cx="1851876" cy="76944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2019300"/>
              <a:ext cx="533400" cy="670098"/>
              <a:chOff x="1737519" y="2019300"/>
              <a:chExt cx="533400" cy="67009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55421" y="2043067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04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48AD8-979E-AEF3-D9BC-61151308644A}"/>
              </a:ext>
            </a:extLst>
          </p:cNvPr>
          <p:cNvSpPr/>
          <p:nvPr/>
        </p:nvSpPr>
        <p:spPr>
          <a:xfrm>
            <a:off x="518320" y="2837848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9 995, 9 996, 9 997,     ?       , 9 999,     ?   ,        ?        ,10 002,   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8975A-DA4E-15D2-E78B-997181918374}"/>
              </a:ext>
            </a:extLst>
          </p:cNvPr>
          <p:cNvSpPr/>
          <p:nvPr/>
        </p:nvSpPr>
        <p:spPr>
          <a:xfrm>
            <a:off x="518319" y="4329654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35 760, 35 770,            ? , 35 790,          ?    ,  35 810,             ?,        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2C46D8-4487-E156-EC95-F6A67A9A5842}"/>
              </a:ext>
            </a:extLst>
          </p:cNvPr>
          <p:cNvSpPr/>
          <p:nvPr/>
        </p:nvSpPr>
        <p:spPr>
          <a:xfrm>
            <a:off x="518319" y="5735665"/>
            <a:ext cx="15544800" cy="7663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68 400 ,            ? , 68 600, 68 700,            ?, ,     ?        ,  69 000,    ?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781</Words>
  <Application>Microsoft Office PowerPoint</Application>
  <PresentationFormat>Custom</PresentationFormat>
  <Paragraphs>115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123</cp:revision>
  <dcterms:created xsi:type="dcterms:W3CDTF">2022-07-10T01:37:20Z</dcterms:created>
  <dcterms:modified xsi:type="dcterms:W3CDTF">2024-05-09T15:07:55Z</dcterms:modified>
</cp:coreProperties>
</file>