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71" r:id="rId4"/>
    <p:sldId id="258" r:id="rId5"/>
    <p:sldId id="259" r:id="rId6"/>
    <p:sldId id="260" r:id="rId7"/>
    <p:sldId id="268" r:id="rId8"/>
    <p:sldId id="261" r:id="rId9"/>
    <p:sldId id="269" r:id="rId10"/>
    <p:sldId id="267" r:id="rId11"/>
    <p:sldId id="270" r:id="rId12"/>
  </p:sldIdLst>
  <p:sldSz cx="16276638" cy="9144000"/>
  <p:notesSz cx="6858000" cy="9144000"/>
  <p:defaultTextStyle>
    <a:defPPr>
      <a:defRPr lang="en-US"/>
    </a:defPPr>
    <a:lvl1pPr marL="0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FFFF"/>
    <a:srgbClr val="FEF4EC"/>
    <a:srgbClr val="F68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236" y="52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79AE0-E343-4431-9E77-3AB2AF9D83DA}" type="datetimeFigureOut">
              <a:rPr lang="en-US" smtClean="0"/>
              <a:t>8/24/2024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46B89-F200-43AA-B36B-6A2EF4B5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5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46B89-F200-43AA-B36B-6A2EF4B500B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55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8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6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8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1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7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7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007037" y="488951"/>
            <a:ext cx="6516307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9640" y="488951"/>
            <a:ext cx="19286120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4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18"/>
            <a:ext cx="13835142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626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252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878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50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3131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575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838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100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3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640" y="2844800"/>
            <a:ext cx="12899800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0717" y="2844800"/>
            <a:ext cx="12902627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7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7"/>
            <a:ext cx="9099093" cy="7804151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7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7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0"/>
            <a:ext cx="9765983" cy="75565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100"/>
            </a:lvl1pPr>
            <a:lvl2pPr marL="726262" indent="0">
              <a:buNone/>
              <a:defRPr sz="4400"/>
            </a:lvl2pPr>
            <a:lvl3pPr marL="1452524" indent="0">
              <a:buNone/>
              <a:defRPr sz="3800"/>
            </a:lvl3pPr>
            <a:lvl4pPr marL="2178787" indent="0">
              <a:buNone/>
              <a:defRPr sz="3200"/>
            </a:lvl4pPr>
            <a:lvl5pPr marL="2905049" indent="0">
              <a:buNone/>
              <a:defRPr sz="3200"/>
            </a:lvl5pPr>
            <a:lvl6pPr marL="3631311" indent="0">
              <a:buNone/>
              <a:defRPr sz="3200"/>
            </a:lvl6pPr>
            <a:lvl7pPr marL="4357573" indent="0">
              <a:buNone/>
              <a:defRPr sz="3200"/>
            </a:lvl7pPr>
            <a:lvl8pPr marL="5083835" indent="0">
              <a:buNone/>
              <a:defRPr sz="3200"/>
            </a:lvl8pPr>
            <a:lvl9pPr marL="5810098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1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8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  <a:prstGeom prst="rect">
            <a:avLst/>
          </a:prstGeom>
        </p:spPr>
        <p:txBody>
          <a:bodyPr vert="horz" lIns="145252" tIns="72626" rIns="145252" bIns="7262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133601"/>
            <a:ext cx="14648974" cy="6034617"/>
          </a:xfrm>
          <a:prstGeom prst="rect">
            <a:avLst/>
          </a:prstGeom>
        </p:spPr>
        <p:txBody>
          <a:bodyPr vert="horz" lIns="145252" tIns="72626" rIns="145252" bIns="7262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832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3276-3901-471F-8285-C92A8E75787C}" type="datetimeFigureOut">
              <a:rPr lang="en-US" smtClean="0"/>
              <a:t>8/24/2024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61185" y="8475134"/>
            <a:ext cx="5154269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4924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9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2524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697" indent="-544697" algn="l" defTabSz="1452524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0176" indent="-453914" algn="l" defTabSz="1452524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5656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1918" indent="-363131" algn="l" defTabSz="1452524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8180" indent="-363131" algn="l" defTabSz="1452524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4442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20704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6967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73229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6262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2524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8787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5049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311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7573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3835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10098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0.png"/><Relationship Id="rId7" Type="http://schemas.openxmlformats.org/officeDocument/2006/relationships/image" Target="../media/image13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POINSET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5719" y="6544828"/>
            <a:ext cx="2921000" cy="2561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2783822" y="4343401"/>
            <a:ext cx="10928600" cy="3715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77: ÔN TẬP PHÉP CỘNG ,PHÉP TRỪ TRONG PHẠM VI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100 000-t2- </a:t>
            </a:r>
            <a:r>
              <a:rPr lang="en-US" sz="5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116</a:t>
            </a: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2480250" y="2057400"/>
            <a:ext cx="11471154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DỰ GIỜ THĂM LỚP</a:t>
            </a:r>
          </a:p>
        </p:txBody>
      </p:sp>
      <p:pic>
        <p:nvPicPr>
          <p:cNvPr id="12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7784" y="8100413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7" descr="BƯỚM 58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308424">
            <a:off x="12320469" y="6753274"/>
            <a:ext cx="1162751" cy="1516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8" descr="animal-14[1]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566233" y="5944174"/>
            <a:ext cx="1069334" cy="777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" descr="POINSET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4692416" y="-109904"/>
            <a:ext cx="1382714" cy="1653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2573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470819" y="1752600"/>
            <a:ext cx="533400" cy="646331"/>
            <a:chOff x="1737519" y="1943100"/>
            <a:chExt cx="533400" cy="646331"/>
          </a:xfrm>
        </p:grpSpPr>
        <p:sp>
          <p:nvSpPr>
            <p:cNvPr id="8" name="Oval 7"/>
            <p:cNvSpPr/>
            <p:nvPr/>
          </p:nvSpPr>
          <p:spPr>
            <a:xfrm>
              <a:off x="1737519" y="2019300"/>
              <a:ext cx="533400" cy="53340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804609" y="1943100"/>
              <a:ext cx="4154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161618" y="1542127"/>
            <a:ext cx="13487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hạ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dời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đô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Lư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(nay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tỉnh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Ninh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La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Thăng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Long ( nay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đô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Hà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1010.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nay.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dời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đô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bao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57E2C71-5C08-5B02-D474-2587A36274BA}"/>
              </a:ext>
            </a:extLst>
          </p:cNvPr>
          <p:cNvSpPr txBox="1"/>
          <p:nvPr/>
        </p:nvSpPr>
        <p:spPr>
          <a:xfrm>
            <a:off x="2423318" y="4572000"/>
            <a:ext cx="853440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0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giải</a:t>
            </a:r>
            <a:endParaRPr 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 nay là năm 2024</a:t>
            </a:r>
            <a:endParaRPr 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 năm nay, Chiếu dời đô của vua Lý Thái Tổ đã được số năm là:</a:t>
            </a:r>
            <a:endParaRPr 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2 023 – 1 010 = 1 014 (năm)</a:t>
            </a:r>
            <a:endParaRPr 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nl-NL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</a:t>
            </a:r>
            <a:r>
              <a:rPr lang="nl-NL" sz="40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 số: </a:t>
            </a:r>
            <a:r>
              <a:rPr lang="nl-NL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1 014 năm </a:t>
            </a:r>
            <a:endParaRPr 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0BD8028-5A0D-2398-92D8-1174F6E996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60510" y="4388313"/>
            <a:ext cx="4130361" cy="4401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881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 descr="Anh dep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719" y="218988"/>
            <a:ext cx="14417345" cy="8459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WordArt 3"/>
          <p:cNvSpPr>
            <a:spLocks noChangeArrowheads="1" noChangeShapeType="1" noTextEdit="1"/>
          </p:cNvSpPr>
          <p:nvPr/>
        </p:nvSpPr>
        <p:spPr bwMode="auto">
          <a:xfrm>
            <a:off x="1966119" y="3657600"/>
            <a:ext cx="12649200" cy="1582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1788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0436675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442119" y="1752600"/>
            <a:ext cx="15491934" cy="681454"/>
            <a:chOff x="1470819" y="1943100"/>
            <a:chExt cx="14070798" cy="681454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04609" y="19431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953407" y="1947446"/>
              <a:ext cx="13588210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Đặt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tính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rồi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tính</a:t>
              </a:r>
              <a:endPara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729A3315-BC01-2C67-3635-E33395B32664}"/>
                  </a:ext>
                </a:extLst>
              </p:cNvPr>
              <p:cNvSpPr txBox="1"/>
              <p:nvPr/>
            </p:nvSpPr>
            <p:spPr>
              <a:xfrm>
                <a:off x="1323595" y="3000094"/>
                <a:ext cx="3153792" cy="214520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5400" b="1" i="1" u="sng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sz="5400" b="1" i="1" u="sng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eqArr>
                            <m:eqArrPr>
                              <m:ctrlPr>
                                <a:rPr lang="en-US" sz="5400" b="1" i="1" u="sng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5400" b="1" i="0" u="sng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r>
                                <m:rPr>
                                  <m:brk m:alnAt="7"/>
                                </m:rPr>
                                <a:rPr lang="en-US" sz="5400" b="1" i="0" u="sng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𝟖</m:t>
                              </m:r>
                              <m:r>
                                <a:rPr lang="en-US" sz="5400" b="1" i="0" u="sng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5400" b="1" i="0" u="sng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𝟔𝟕𝟑</m:t>
                              </m:r>
                            </m:e>
                            <m:e>
                              <m:r>
                                <a:rPr lang="en-US" sz="5400" b="1" i="1" u="sng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        </m:t>
                              </m:r>
                              <m:r>
                                <a:rPr lang="en-US" sz="5400" b="1" i="1" u="sng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𝟗𝟐</m:t>
                              </m:r>
                            </m:e>
                          </m:eqArr>
                        </m:e>
                      </m:mr>
                      <m:mr>
                        <m:e/>
                      </m:mr>
                    </m:m>
                  </m:oMath>
                </a14:m>
                <a:r>
                  <a:rPr lang="en-US" sz="6000" b="1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729A3315-BC01-2C67-3635-E33395B326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3595" y="3000094"/>
                <a:ext cx="3153792" cy="214520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F7CD2B09-A4BA-9EC3-0A7D-6FD56D2411A1}"/>
                  </a:ext>
                </a:extLst>
              </p:cNvPr>
              <p:cNvSpPr txBox="1"/>
              <p:nvPr/>
            </p:nvSpPr>
            <p:spPr>
              <a:xfrm>
                <a:off x="8717182" y="3024918"/>
                <a:ext cx="2971800" cy="214526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sz="5400" b="1" i="1" u="sng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n-US" sz="5400" b="1" i="1" u="sng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eqArr>
                              <m:eqArrPr>
                                <m:ctrlPr>
                                  <a:rPr lang="en-US" sz="5400" b="1" i="1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r>
                                  <a:rPr lang="en-US" sz="5400" b="1" i="0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  </m:t>
                                </m:r>
                                <m:r>
                                  <a:rPr lang="en-US" sz="5400" b="1" i="1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𝟕</m:t>
                                </m:r>
                                <m:r>
                                  <a:rPr lang="en-US" sz="5400" b="1" i="1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5400" b="1" i="1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𝟒𝟖𝟔</m:t>
                                </m:r>
                              </m:e>
                              <m:e>
                                <m:r>
                                  <a:rPr lang="en-US" sz="5400" b="1" i="1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      </m:t>
                                </m:r>
                                <m:r>
                                  <a:rPr lang="en-US" sz="5400" b="1" i="1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𝟓𝟑𝟗</m:t>
                                </m:r>
                              </m:e>
                            </m:eqArr>
                          </m:e>
                        </m:mr>
                        <m:mr>
                          <m:e/>
                        </m:mr>
                      </m:m>
                    </m:oMath>
                  </m:oMathPara>
                </a14:m>
                <a:endParaRPr lang="en-US" sz="5400" b="1" u="sng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F7CD2B09-A4BA-9EC3-0A7D-6FD56D2411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17182" y="3024918"/>
                <a:ext cx="2971800" cy="214526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A4CA5EB8-8E54-89E3-C860-8998585732F3}"/>
                  </a:ext>
                </a:extLst>
              </p:cNvPr>
              <p:cNvSpPr txBox="1"/>
              <p:nvPr/>
            </p:nvSpPr>
            <p:spPr>
              <a:xfrm>
                <a:off x="12695182" y="3024918"/>
                <a:ext cx="2431561" cy="214526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sz="5400" b="1" i="1" u="sng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n-US" sz="5400" b="1" i="1" u="sng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eqArr>
                              <m:eqArrPr>
                                <m:ctrlPr>
                                  <a:rPr lang="en-US" sz="5400" b="1" i="1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r>
                                  <a:rPr lang="en-US" sz="5400" b="1" i="0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  </m:t>
                                </m:r>
                                <m:r>
                                  <a:rPr lang="en-US" sz="5400" b="1" i="1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𝟔𝟑</m:t>
                                </m:r>
                                <m:r>
                                  <a:rPr lang="en-US" sz="5400" b="1" i="1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5400" b="1" i="1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𝟖𝟒𝟕</m:t>
                                </m:r>
                              </m:e>
                              <m:e>
                                <m:r>
                                  <a:rPr lang="en-US" sz="5400" b="1" i="1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   </m:t>
                                </m:r>
                                <m:r>
                                  <a:rPr lang="en-US" sz="5400" b="1" i="1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𝟑𝟕</m:t>
                                </m:r>
                                <m:r>
                                  <a:rPr lang="en-US" sz="5400" b="1" i="1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5400" b="1" i="1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𝟏𝟓𝟒</m:t>
                                </m:r>
                              </m:e>
                            </m:eqArr>
                          </m:e>
                        </m:mr>
                        <m:mr>
                          <m:e/>
                        </m:mr>
                      </m:m>
                    </m:oMath>
                  </m:oMathPara>
                </a14:m>
                <a:endParaRPr lang="en-US" sz="5400" b="1" u="sng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A4CA5EB8-8E54-89E3-C860-8998585732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95182" y="3024918"/>
                <a:ext cx="2431561" cy="2145267"/>
              </a:xfrm>
              <a:prstGeom prst="rect">
                <a:avLst/>
              </a:prstGeom>
              <a:blipFill>
                <a:blip r:embed="rId5"/>
                <a:stretch>
                  <a:fillRect l="-251" r="-304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87D95BC7-4F5D-1163-4B99-58E91F8D9117}"/>
                  </a:ext>
                </a:extLst>
              </p:cNvPr>
              <p:cNvSpPr txBox="1"/>
              <p:nvPr/>
            </p:nvSpPr>
            <p:spPr>
              <a:xfrm>
                <a:off x="4980487" y="3008055"/>
                <a:ext cx="3435436" cy="216213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sz="5400" b="1" i="1" u="sng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n-US" sz="5400" b="1" i="1" u="sng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eqArr>
                              <m:eqArrPr>
                                <m:ctrlPr>
                                  <a:rPr lang="en-US" sz="5400" b="1" i="1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r>
                                  <a:rPr lang="en-US" sz="5400" b="1" i="0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  </m:t>
                                </m:r>
                                <m:r>
                                  <a:rPr lang="en-US" sz="5400" b="1" i="0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𝟒</m:t>
                                </m:r>
                                <m:r>
                                  <a:rPr lang="en-US" sz="5400" b="1" i="1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  <m:r>
                                  <a:rPr lang="en-US" sz="5400" b="1" i="1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5400" b="1" i="1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𝟕𝟑𝟖</m:t>
                                </m:r>
                              </m:e>
                              <m:e>
                                <m:r>
                                  <a:rPr lang="en-US" sz="5400" b="1" i="1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  </m:t>
                                </m:r>
                                <m:r>
                                  <a:rPr lang="en-US" sz="5400" b="1" i="1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𝟑𝟗</m:t>
                                </m:r>
                                <m:r>
                                  <a:rPr lang="en-US" sz="5400" b="1" i="1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5400" b="1" i="1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𝟏𝟒𝟓</m:t>
                                </m:r>
                              </m:e>
                            </m:eqArr>
                          </m:e>
                        </m:mr>
                        <m:mr>
                          <m:e/>
                        </m:mr>
                      </m:m>
                    </m:oMath>
                  </m:oMathPara>
                </a14:m>
                <a:endParaRPr lang="en-US" sz="5400" b="1" u="sng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87D95BC7-4F5D-1163-4B99-58E91F8D91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0487" y="3008055"/>
                <a:ext cx="3435436" cy="216213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86430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9" grpId="0"/>
      <p:bldP spid="30" grpId="0"/>
      <p:bldP spid="3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442119" y="1752600"/>
            <a:ext cx="15491934" cy="681454"/>
            <a:chOff x="1470819" y="1943100"/>
            <a:chExt cx="14070798" cy="681454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04609" y="19431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953407" y="1947446"/>
              <a:ext cx="13588210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Đặt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tính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rồi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tính</a:t>
              </a:r>
              <a:endPara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428777FE-A716-D139-2E77-2B733840A95F}"/>
                  </a:ext>
                </a:extLst>
              </p:cNvPr>
              <p:cNvSpPr txBox="1"/>
              <p:nvPr/>
            </p:nvSpPr>
            <p:spPr>
              <a:xfrm>
                <a:off x="1304908" y="4255203"/>
                <a:ext cx="29718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en-US" sz="54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54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𝟕𝟔𝟓</m:t>
                      </m:r>
                    </m:oMath>
                  </m:oMathPara>
                </a14:m>
                <a:endParaRPr lang="en-US" sz="6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428777FE-A716-D139-2E77-2B733840A9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4908" y="4255203"/>
                <a:ext cx="2971800" cy="92333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729A3315-BC01-2C67-3635-E33395B32664}"/>
                  </a:ext>
                </a:extLst>
              </p:cNvPr>
              <p:cNvSpPr txBox="1"/>
              <p:nvPr/>
            </p:nvSpPr>
            <p:spPr>
              <a:xfrm>
                <a:off x="1105340" y="2890012"/>
                <a:ext cx="3153792" cy="214520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5400" b="1" i="1" u="sng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sz="5400" b="1" i="1" u="sng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eqArr>
                            <m:eqArrPr>
                              <m:ctrlPr>
                                <a:rPr lang="en-US" sz="5400" b="1" i="1" u="sng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5400" b="1" i="0" u="sng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r>
                                <m:rPr>
                                  <m:brk m:alnAt="7"/>
                                </m:rPr>
                                <a:rPr lang="en-US" sz="5400" b="1" i="0" u="sng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𝟖</m:t>
                              </m:r>
                              <m:r>
                                <a:rPr lang="en-US" sz="5400" b="1" i="0" u="sng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5400" b="1" i="0" u="sng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𝟔𝟕𝟑</m:t>
                              </m:r>
                            </m:e>
                            <m:e>
                              <m:r>
                                <a:rPr lang="en-US" sz="5400" b="1" i="1" u="sng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        </m:t>
                              </m:r>
                              <m:r>
                                <a:rPr lang="en-US" sz="5400" b="1" i="1" u="sng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𝟗𝟐</m:t>
                              </m:r>
                            </m:e>
                          </m:eqArr>
                        </m:e>
                      </m:mr>
                      <m:mr>
                        <m:e/>
                      </m:mr>
                    </m:m>
                  </m:oMath>
                </a14:m>
                <a:r>
                  <a:rPr lang="en-US" sz="6000" b="1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729A3315-BC01-2C67-3635-E33395B326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5340" y="2890012"/>
                <a:ext cx="3153792" cy="214520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F7CD2B09-A4BA-9EC3-0A7D-6FD56D2411A1}"/>
                  </a:ext>
                </a:extLst>
              </p:cNvPr>
              <p:cNvSpPr txBox="1"/>
              <p:nvPr/>
            </p:nvSpPr>
            <p:spPr>
              <a:xfrm>
                <a:off x="8717182" y="3024918"/>
                <a:ext cx="2971800" cy="214526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sz="5400" b="1" i="1" u="sng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n-US" sz="5400" b="1" i="1" u="sng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eqArr>
                              <m:eqArrPr>
                                <m:ctrlPr>
                                  <a:rPr lang="en-US" sz="5400" b="1" i="1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r>
                                  <a:rPr lang="en-US" sz="5400" b="1" i="0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  </m:t>
                                </m:r>
                                <m:r>
                                  <a:rPr lang="en-US" sz="5400" b="1" i="1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𝟕</m:t>
                                </m:r>
                                <m:r>
                                  <a:rPr lang="en-US" sz="5400" b="1" i="1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5400" b="1" i="1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𝟒𝟖𝟔</m:t>
                                </m:r>
                              </m:e>
                              <m:e>
                                <m:r>
                                  <a:rPr lang="en-US" sz="5400" b="1" i="1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      </m:t>
                                </m:r>
                                <m:r>
                                  <a:rPr lang="en-US" sz="5400" b="1" i="1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𝟓𝟑𝟗</m:t>
                                </m:r>
                              </m:e>
                            </m:eqArr>
                          </m:e>
                        </m:mr>
                        <m:mr>
                          <m:e/>
                        </m:mr>
                      </m:m>
                    </m:oMath>
                  </m:oMathPara>
                </a14:m>
                <a:endParaRPr lang="en-US" sz="5400" b="1" u="sng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F7CD2B09-A4BA-9EC3-0A7D-6FD56D2411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17182" y="3024918"/>
                <a:ext cx="2971800" cy="214526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A4CA5EB8-8E54-89E3-C860-8998585732F3}"/>
                  </a:ext>
                </a:extLst>
              </p:cNvPr>
              <p:cNvSpPr txBox="1"/>
              <p:nvPr/>
            </p:nvSpPr>
            <p:spPr>
              <a:xfrm>
                <a:off x="12695182" y="3024918"/>
                <a:ext cx="2431561" cy="214526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sz="5400" b="1" i="1" u="sng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n-US" sz="5400" b="1" i="1" u="sng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eqArr>
                              <m:eqArrPr>
                                <m:ctrlPr>
                                  <a:rPr lang="en-US" sz="5400" b="1" i="1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r>
                                  <a:rPr lang="en-US" sz="5400" b="1" i="0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  </m:t>
                                </m:r>
                                <m:r>
                                  <a:rPr lang="en-US" sz="5400" b="1" i="1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𝟔𝟑</m:t>
                                </m:r>
                                <m:r>
                                  <a:rPr lang="en-US" sz="5400" b="1" i="1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5400" b="1" i="1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𝟖𝟒𝟕</m:t>
                                </m:r>
                              </m:e>
                              <m:e>
                                <m:r>
                                  <a:rPr lang="en-US" sz="5400" b="1" i="1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   </m:t>
                                </m:r>
                                <m:r>
                                  <a:rPr lang="en-US" sz="5400" b="1" i="1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𝟑𝟕</m:t>
                                </m:r>
                                <m:r>
                                  <a:rPr lang="en-US" sz="5400" b="1" i="1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5400" b="1" i="1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𝟏𝟓𝟒</m:t>
                                </m:r>
                              </m:e>
                            </m:eqArr>
                          </m:e>
                        </m:mr>
                        <m:mr>
                          <m:e/>
                        </m:mr>
                      </m:m>
                    </m:oMath>
                  </m:oMathPara>
                </a14:m>
                <a:endParaRPr lang="en-US" sz="5400" b="1" u="sng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A4CA5EB8-8E54-89E3-C860-8998585732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95182" y="3024918"/>
                <a:ext cx="2431561" cy="2145267"/>
              </a:xfrm>
              <a:prstGeom prst="rect">
                <a:avLst/>
              </a:prstGeom>
              <a:blipFill>
                <a:blip r:embed="rId5"/>
                <a:stretch>
                  <a:fillRect l="-251" r="-304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1043EE3A-CE78-9ABD-6BE5-5FDBA2467C17}"/>
                  </a:ext>
                </a:extLst>
              </p:cNvPr>
              <p:cNvSpPr txBox="1"/>
              <p:nvPr/>
            </p:nvSpPr>
            <p:spPr>
              <a:xfrm>
                <a:off x="5444559" y="4255203"/>
                <a:ext cx="29718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𝟖𝟒</m:t>
                      </m:r>
                      <m:r>
                        <a:rPr lang="en-US" sz="54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54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𝟖𝟖𝟑</m:t>
                      </m:r>
                    </m:oMath>
                  </m:oMathPara>
                </a14:m>
                <a:endParaRPr lang="en-US" sz="5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1043EE3A-CE78-9ABD-6BE5-5FDBA2467C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4559" y="4255203"/>
                <a:ext cx="2971800" cy="92333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6539E8BE-615F-4CDA-7C28-FD4F0620CD79}"/>
                  </a:ext>
                </a:extLst>
              </p:cNvPr>
              <p:cNvSpPr txBox="1"/>
              <p:nvPr/>
            </p:nvSpPr>
            <p:spPr>
              <a:xfrm>
                <a:off x="9183143" y="4288654"/>
                <a:ext cx="29718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US" sz="54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54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𝟗𝟒𝟕</m:t>
                      </m:r>
                    </m:oMath>
                  </m:oMathPara>
                </a14:m>
                <a:endParaRPr lang="en-US" sz="5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6539E8BE-615F-4CDA-7C28-FD4F0620CD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83143" y="4288654"/>
                <a:ext cx="2971800" cy="92333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6AFAF80D-E493-58B4-AF1F-CDAB05F9AAE7}"/>
                  </a:ext>
                </a:extLst>
              </p:cNvPr>
              <p:cNvSpPr txBox="1"/>
              <p:nvPr/>
            </p:nvSpPr>
            <p:spPr>
              <a:xfrm>
                <a:off x="13322794" y="4321555"/>
                <a:ext cx="29718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𝟐𝟔</m:t>
                      </m:r>
                      <m:r>
                        <a:rPr lang="en-US" sz="54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54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𝟔𝟗𝟑</m:t>
                      </m:r>
                    </m:oMath>
                  </m:oMathPara>
                </a14:m>
                <a:endParaRPr lang="en-US" sz="5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6AFAF80D-E493-58B4-AF1F-CDAB05F9AA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22794" y="4321555"/>
                <a:ext cx="2971800" cy="92333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87D95BC7-4F5D-1163-4B99-58E91F8D9117}"/>
                  </a:ext>
                </a:extLst>
              </p:cNvPr>
              <p:cNvSpPr txBox="1"/>
              <p:nvPr/>
            </p:nvSpPr>
            <p:spPr>
              <a:xfrm>
                <a:off x="4770439" y="2993106"/>
                <a:ext cx="3435436" cy="216213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sz="5400" b="1" i="1" u="sng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n-US" sz="5400" b="1" i="1" u="sng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eqArr>
                              <m:eqArrPr>
                                <m:ctrlPr>
                                  <a:rPr lang="en-US" sz="5400" b="1" i="1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r>
                                  <a:rPr lang="en-US" sz="5400" b="1" i="0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  </m:t>
                                </m:r>
                                <m:r>
                                  <a:rPr lang="en-US" sz="5400" b="1" i="0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𝟒</m:t>
                                </m:r>
                                <m:r>
                                  <a:rPr lang="en-US" sz="5400" b="1" i="1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  <m:r>
                                  <a:rPr lang="en-US" sz="5400" b="1" i="1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5400" b="1" i="1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𝟕𝟑𝟖</m:t>
                                </m:r>
                              </m:e>
                              <m:e>
                                <m:r>
                                  <a:rPr lang="en-US" sz="5400" b="1" i="1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  </m:t>
                                </m:r>
                                <m:r>
                                  <a:rPr lang="en-US" sz="5400" b="1" i="1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𝟑𝟗</m:t>
                                </m:r>
                                <m:r>
                                  <a:rPr lang="en-US" sz="5400" b="1" i="1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5400" b="1" i="1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𝟏𝟒𝟓</m:t>
                                </m:r>
                              </m:e>
                            </m:eqArr>
                          </m:e>
                        </m:mr>
                        <m:mr>
                          <m:e/>
                        </m:mr>
                      </m:m>
                    </m:oMath>
                  </m:oMathPara>
                </a14:m>
                <a:endParaRPr lang="en-US" sz="5400" b="1" u="sng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87D95BC7-4F5D-1163-4B99-58E91F8D91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0439" y="2993106"/>
                <a:ext cx="3435436" cy="216213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65650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31" grpId="0"/>
      <p:bldP spid="32" grpId="0"/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699073" y="1752600"/>
            <a:ext cx="15059246" cy="681454"/>
            <a:chOff x="1470819" y="1943100"/>
            <a:chExt cx="14287500" cy="681454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04609" y="19431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071309" y="1947446"/>
              <a:ext cx="13687010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Chọn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kết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quả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đúng</a:t>
              </a:r>
              <a:endPara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id="{2DA397FC-67EE-FE57-EB8C-EC7CD02B9E7F}"/>
              </a:ext>
            </a:extLst>
          </p:cNvPr>
          <p:cNvSpPr/>
          <p:nvPr/>
        </p:nvSpPr>
        <p:spPr>
          <a:xfrm>
            <a:off x="1584524" y="2690842"/>
            <a:ext cx="6253460" cy="7663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l-NL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Tổng của 6 735 và 3627 là: 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CF4027D-6137-25D7-5599-3424E5A7DE1F}"/>
              </a:ext>
            </a:extLst>
          </p:cNvPr>
          <p:cNvSpPr/>
          <p:nvPr/>
        </p:nvSpPr>
        <p:spPr>
          <a:xfrm>
            <a:off x="4405250" y="3572326"/>
            <a:ext cx="8686798" cy="76634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l-N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10 362    B. 9 362    C. 10 352     D.  3 108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CECCA20C-CA33-C3C9-BC44-08FA7C4A6541}"/>
              </a:ext>
            </a:extLst>
          </p:cNvPr>
          <p:cNvSpPr/>
          <p:nvPr/>
        </p:nvSpPr>
        <p:spPr>
          <a:xfrm>
            <a:off x="4377906" y="5750594"/>
            <a:ext cx="8714142" cy="76634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l-N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8 525      B. 18 515   C. 8 515      D. 40 991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B8BB55A6-05BD-E35F-36D8-C31E7CB42B8B}"/>
              </a:ext>
            </a:extLst>
          </p:cNvPr>
          <p:cNvSpPr/>
          <p:nvPr/>
        </p:nvSpPr>
        <p:spPr>
          <a:xfrm>
            <a:off x="1564853" y="4651992"/>
            <a:ext cx="6884854" cy="94357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24 753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16 238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4BE1780D-8136-C124-C5F3-33E7430F76FE}"/>
              </a:ext>
            </a:extLst>
          </p:cNvPr>
          <p:cNvSpPr/>
          <p:nvPr/>
        </p:nvSpPr>
        <p:spPr>
          <a:xfrm>
            <a:off x="1584524" y="6596059"/>
            <a:ext cx="10035980" cy="94357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12 639 – 8 254 + 2 000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E807F40-E57C-524A-2C02-2E25D82DC8F0}"/>
              </a:ext>
            </a:extLst>
          </p:cNvPr>
          <p:cNvSpPr/>
          <p:nvPr/>
        </p:nvSpPr>
        <p:spPr>
          <a:xfrm>
            <a:off x="4405250" y="7930491"/>
            <a:ext cx="8686798" cy="76634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l-N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4 385       B. 6 385    C 6 485        D 2 385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65C9837-D4D5-4C43-87E2-2ED508612ACC}"/>
              </a:ext>
            </a:extLst>
          </p:cNvPr>
          <p:cNvSpPr/>
          <p:nvPr/>
        </p:nvSpPr>
        <p:spPr>
          <a:xfrm>
            <a:off x="4377906" y="3617721"/>
            <a:ext cx="666696" cy="67710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vi-VN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1EB42037-CD26-4277-AF18-A20AD43D6014}"/>
              </a:ext>
            </a:extLst>
          </p:cNvPr>
          <p:cNvSpPr/>
          <p:nvPr/>
        </p:nvSpPr>
        <p:spPr>
          <a:xfrm>
            <a:off x="8734977" y="5836829"/>
            <a:ext cx="666696" cy="64631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vi-VN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65B73A32-CF8B-4E88-9F8E-5E6368F0E4A3}"/>
              </a:ext>
            </a:extLst>
          </p:cNvPr>
          <p:cNvSpPr/>
          <p:nvPr/>
        </p:nvSpPr>
        <p:spPr>
          <a:xfrm>
            <a:off x="6602514" y="7998169"/>
            <a:ext cx="666696" cy="64631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vi-VN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0404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40" grpId="0" animBg="1"/>
      <p:bldP spid="41" grpId="0" animBg="1"/>
      <p:bldP spid="14" grpId="0" animBg="1"/>
      <p:bldP spid="22" grpId="0" animBg="1"/>
      <p:bldP spid="23" grpId="0" animBg="1"/>
      <p:bldP spid="7" grpId="0" animBg="1"/>
      <p:bldP spid="25" grpId="0" animBg="1"/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432717" y="1752600"/>
            <a:ext cx="5486402" cy="707886"/>
            <a:chOff x="1470818" y="1943100"/>
            <a:chExt cx="5184921" cy="707886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8" y="1943100"/>
              <a:ext cx="409812" cy="646331"/>
              <a:chOff x="1737518" y="1943100"/>
              <a:chExt cx="409812" cy="646331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8" y="2019298"/>
                <a:ext cx="409812" cy="570133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04609" y="1943100"/>
                <a:ext cx="13872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947721" y="1943100"/>
              <a:ext cx="4708018" cy="707886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4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Đ, S ?</a:t>
              </a:r>
            </a:p>
          </p:txBody>
        </p:sp>
      </p:grpSp>
      <p:pic>
        <p:nvPicPr>
          <p:cNvPr id="37" name="Picture 36">
            <a:extLst>
              <a:ext uri="{FF2B5EF4-FFF2-40B4-BE49-F238E27FC236}">
                <a16:creationId xmlns:a16="http://schemas.microsoft.com/office/drawing/2014/main" id="{1FF6C72F-FF5C-5995-4D5B-553813F27AF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330" t="21185" r="4077" b="-1"/>
          <a:stretch/>
        </p:blipFill>
        <p:spPr>
          <a:xfrm>
            <a:off x="2347118" y="2759880"/>
            <a:ext cx="12602768" cy="4965886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CC11FD82-1C7B-EA1C-1850-A11F2C4C59EF}"/>
              </a:ext>
            </a:extLst>
          </p:cNvPr>
          <p:cNvSpPr txBox="1"/>
          <p:nvPr/>
        </p:nvSpPr>
        <p:spPr>
          <a:xfrm>
            <a:off x="2156077" y="7476026"/>
            <a:ext cx="141205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a) Đường đi từ cổng công viên đến vườn thú gần hơn đến rạp xiếc?</a:t>
            </a:r>
            <a:endParaRPr lang="en-US" sz="3600" b="1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98A1677-9752-1519-59CC-EA00A937E738}"/>
              </a:ext>
            </a:extLst>
          </p:cNvPr>
          <p:cNvSpPr txBox="1"/>
          <p:nvPr/>
        </p:nvSpPr>
        <p:spPr>
          <a:xfrm>
            <a:off x="2156077" y="8269031"/>
            <a:ext cx="133350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b) Đường đi từ cổng công viên đến vườn thú xa hơn đến rạp xiếc?</a:t>
            </a:r>
            <a:endParaRPr lang="en-US" sz="3600" b="1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0" name="Picture 49">
            <a:extLst>
              <a:ext uri="{FF2B5EF4-FFF2-40B4-BE49-F238E27FC236}">
                <a16:creationId xmlns:a16="http://schemas.microsoft.com/office/drawing/2014/main" id="{0B86738D-EBD1-C6B1-08AD-9F003D1FDFA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468" t="25004" r="79169" b="-3820"/>
          <a:stretch/>
        </p:blipFill>
        <p:spPr>
          <a:xfrm>
            <a:off x="545589" y="2671906"/>
            <a:ext cx="1801529" cy="3205470"/>
          </a:xfrm>
          <a:prstGeom prst="rect">
            <a:avLst/>
          </a:prstGeom>
        </p:spPr>
      </p:pic>
      <p:sp>
        <p:nvSpPr>
          <p:cNvPr id="51" name="TextBox 50">
            <a:extLst>
              <a:ext uri="{FF2B5EF4-FFF2-40B4-BE49-F238E27FC236}">
                <a16:creationId xmlns:a16="http://schemas.microsoft.com/office/drawing/2014/main" id="{A627C2F3-8946-1F5D-1144-2AE61C6903BD}"/>
              </a:ext>
            </a:extLst>
          </p:cNvPr>
          <p:cNvSpPr txBox="1"/>
          <p:nvPr/>
        </p:nvSpPr>
        <p:spPr>
          <a:xfrm>
            <a:off x="15339996" y="7445248"/>
            <a:ext cx="6757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AD6C297-D7CA-9282-256D-4CE401B7E483}"/>
              </a:ext>
            </a:extLst>
          </p:cNvPr>
          <p:cNvSpPr txBox="1"/>
          <p:nvPr/>
        </p:nvSpPr>
        <p:spPr>
          <a:xfrm flipH="1">
            <a:off x="15301119" y="8183912"/>
            <a:ext cx="6757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</a:p>
        </p:txBody>
      </p:sp>
      <p:sp>
        <p:nvSpPr>
          <p:cNvPr id="54" name="Rectangle: Rounded Corners 53">
            <a:extLst>
              <a:ext uri="{FF2B5EF4-FFF2-40B4-BE49-F238E27FC236}">
                <a16:creationId xmlns:a16="http://schemas.microsoft.com/office/drawing/2014/main" id="{4C0AEAE1-E629-719E-A5A8-446A44C5DE95}"/>
              </a:ext>
            </a:extLst>
          </p:cNvPr>
          <p:cNvSpPr/>
          <p:nvPr/>
        </p:nvSpPr>
        <p:spPr>
          <a:xfrm rot="20514700">
            <a:off x="5351733" y="3899645"/>
            <a:ext cx="1833397" cy="39755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D9C7BD4-B8FD-ABD3-2EC2-AE3D6875A1CF}"/>
              </a:ext>
            </a:extLst>
          </p:cNvPr>
          <p:cNvSpPr txBox="1"/>
          <p:nvPr/>
        </p:nvSpPr>
        <p:spPr>
          <a:xfrm rot="20326365">
            <a:off x="5385045" y="3668955"/>
            <a:ext cx="1679148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450 m</a:t>
            </a: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5358B75D-7FB2-8426-BBBC-AC2185C9FEC9}"/>
              </a:ext>
            </a:extLst>
          </p:cNvPr>
          <p:cNvGrpSpPr/>
          <p:nvPr/>
        </p:nvGrpSpPr>
        <p:grpSpPr>
          <a:xfrm rot="3332600">
            <a:off x="4413851" y="5152729"/>
            <a:ext cx="1938839" cy="729662"/>
            <a:chOff x="10091801" y="1875337"/>
            <a:chExt cx="2389918" cy="729662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051DDFC8-D222-C644-4816-D54FC75D8CDA}"/>
                </a:ext>
              </a:extLst>
            </p:cNvPr>
            <p:cNvSpPr/>
            <p:nvPr/>
          </p:nvSpPr>
          <p:spPr>
            <a:xfrm>
              <a:off x="10091801" y="1875337"/>
              <a:ext cx="2389918" cy="7052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00428EA6-2FDE-E6FF-0281-4301786E8C7A}"/>
                </a:ext>
              </a:extLst>
            </p:cNvPr>
            <p:cNvSpPr txBox="1"/>
            <p:nvPr/>
          </p:nvSpPr>
          <p:spPr>
            <a:xfrm>
              <a:off x="10362900" y="1958668"/>
              <a:ext cx="1799238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3600" b="1" dirty="0"/>
                <a:t>590 m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12CC49E7-5107-BAA1-BCF3-28195D9F64E0}"/>
              </a:ext>
            </a:extLst>
          </p:cNvPr>
          <p:cNvGrpSpPr/>
          <p:nvPr/>
        </p:nvGrpSpPr>
        <p:grpSpPr>
          <a:xfrm rot="20751757">
            <a:off x="6815678" y="6242147"/>
            <a:ext cx="1731641" cy="786967"/>
            <a:chOff x="10091801" y="1875337"/>
            <a:chExt cx="2389918" cy="705273"/>
          </a:xfrm>
        </p:grpSpPr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3B0FD797-A09B-9938-B24C-7F44AD175024}"/>
                </a:ext>
              </a:extLst>
            </p:cNvPr>
            <p:cNvSpPr/>
            <p:nvPr/>
          </p:nvSpPr>
          <p:spPr>
            <a:xfrm>
              <a:off x="10091801" y="1875337"/>
              <a:ext cx="2389918" cy="7052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C786453D-CB85-F935-BBC8-BB63482009ED}"/>
                </a:ext>
              </a:extLst>
            </p:cNvPr>
            <p:cNvSpPr txBox="1"/>
            <p:nvPr/>
          </p:nvSpPr>
          <p:spPr>
            <a:xfrm>
              <a:off x="10362899" y="1996159"/>
              <a:ext cx="1799238" cy="57134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3200" b="1" dirty="0"/>
                <a:t>400 m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AA0D7419-8894-4337-BDAF-BB3E12106A0D}"/>
              </a:ext>
            </a:extLst>
          </p:cNvPr>
          <p:cNvGrpSpPr/>
          <p:nvPr/>
        </p:nvGrpSpPr>
        <p:grpSpPr>
          <a:xfrm rot="21092483">
            <a:off x="9720379" y="4822500"/>
            <a:ext cx="2196880" cy="584775"/>
            <a:chOff x="7899191" y="1688628"/>
            <a:chExt cx="2994526" cy="1841741"/>
          </a:xfrm>
        </p:grpSpPr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5C8E202E-A18B-50D9-63D0-15FC6C7F43F4}"/>
                </a:ext>
              </a:extLst>
            </p:cNvPr>
            <p:cNvSpPr/>
            <p:nvPr/>
          </p:nvSpPr>
          <p:spPr>
            <a:xfrm>
              <a:off x="7899191" y="2451478"/>
              <a:ext cx="2061803" cy="57564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F2ABA1EA-5432-769F-0ED4-E63D27FFD72E}"/>
                </a:ext>
              </a:extLst>
            </p:cNvPr>
            <p:cNvSpPr txBox="1"/>
            <p:nvPr/>
          </p:nvSpPr>
          <p:spPr>
            <a:xfrm>
              <a:off x="8082077" y="1688628"/>
              <a:ext cx="2811640" cy="184174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3200" b="1" dirty="0"/>
                <a:t>370 m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5175D0C4-21AA-A586-7529-C889F85DC121}"/>
              </a:ext>
            </a:extLst>
          </p:cNvPr>
          <p:cNvGrpSpPr/>
          <p:nvPr/>
        </p:nvGrpSpPr>
        <p:grpSpPr>
          <a:xfrm rot="17420745">
            <a:off x="8309310" y="5515201"/>
            <a:ext cx="1832405" cy="770475"/>
            <a:chOff x="10091801" y="1875337"/>
            <a:chExt cx="2389918" cy="705273"/>
          </a:xfrm>
        </p:grpSpPr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B6C4D9E7-C393-E79F-72BA-5335CD735E4A}"/>
                </a:ext>
              </a:extLst>
            </p:cNvPr>
            <p:cNvSpPr/>
            <p:nvPr/>
          </p:nvSpPr>
          <p:spPr>
            <a:xfrm>
              <a:off x="10091801" y="1875337"/>
              <a:ext cx="2389918" cy="7052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E17BB99C-6F07-70C5-B266-9E9249449EC6}"/>
                </a:ext>
              </a:extLst>
            </p:cNvPr>
            <p:cNvSpPr txBox="1"/>
            <p:nvPr/>
          </p:nvSpPr>
          <p:spPr>
            <a:xfrm rot="21438464">
              <a:off x="10362898" y="2019798"/>
              <a:ext cx="1799237" cy="52407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3200" b="1" dirty="0"/>
                <a:t>280 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4581023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51" grpId="0"/>
      <p:bldP spid="52" grpId="0"/>
      <p:bldP spid="5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470819" y="1752600"/>
            <a:ext cx="533400" cy="646331"/>
            <a:chOff x="1737519" y="1943100"/>
            <a:chExt cx="533400" cy="646331"/>
          </a:xfrm>
        </p:grpSpPr>
        <p:sp>
          <p:nvSpPr>
            <p:cNvPr id="8" name="Oval 7"/>
            <p:cNvSpPr/>
            <p:nvPr/>
          </p:nvSpPr>
          <p:spPr>
            <a:xfrm>
              <a:off x="1737519" y="2019300"/>
              <a:ext cx="533400" cy="53340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804609" y="1943100"/>
              <a:ext cx="4154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004219" y="1680409"/>
            <a:ext cx="13487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nhập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35 800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liều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vắc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COVID -19.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Đợt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16 400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liều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vắc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đợt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17 340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liều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vắc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đợt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bao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liều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vắc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COVID?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57E2C71-5C08-5B02-D474-2587A36274BA}"/>
              </a:ext>
            </a:extLst>
          </p:cNvPr>
          <p:cNvSpPr txBox="1"/>
          <p:nvPr/>
        </p:nvSpPr>
        <p:spPr>
          <a:xfrm>
            <a:off x="2423318" y="4572000"/>
            <a:ext cx="12964001" cy="361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nl-NL" sz="40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 tắt</a:t>
            </a:r>
            <a:endParaRPr lang="en-US" sz="4000" b="1" u="sng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Nhập về: 35 000 liều</a:t>
            </a:r>
            <a:endParaRPr 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Đợt thứ nhất: 16 400 liều</a:t>
            </a:r>
            <a:endParaRPr 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Đợt thứ hai: 17 340 liều</a:t>
            </a:r>
            <a:endParaRPr 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 lại: .....liều ?</a:t>
            </a:r>
            <a:endParaRPr 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301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470819" y="1752600"/>
            <a:ext cx="533400" cy="646331"/>
            <a:chOff x="1737519" y="1943100"/>
            <a:chExt cx="533400" cy="646331"/>
          </a:xfrm>
        </p:grpSpPr>
        <p:sp>
          <p:nvSpPr>
            <p:cNvPr id="8" name="Oval 7"/>
            <p:cNvSpPr/>
            <p:nvPr/>
          </p:nvSpPr>
          <p:spPr>
            <a:xfrm>
              <a:off x="1737519" y="2019300"/>
              <a:ext cx="533400" cy="53340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804609" y="1943100"/>
              <a:ext cx="4154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004219" y="1680409"/>
            <a:ext cx="13487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nhập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35 800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liều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vắc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COVID -19.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Đợt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16 400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liều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vắc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đợt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17 340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liều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vắc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đợt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bao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liều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vắc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COVID?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57E2C71-5C08-5B02-D474-2587A36274BA}"/>
              </a:ext>
            </a:extLst>
          </p:cNvPr>
          <p:cNvSpPr txBox="1"/>
          <p:nvPr/>
        </p:nvSpPr>
        <p:spPr>
          <a:xfrm>
            <a:off x="2423318" y="4572000"/>
            <a:ext cx="12964001" cy="423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0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giải</a:t>
            </a:r>
            <a:endParaRPr 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nl-NL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liều vắc-xin Covid-19 dùng trong cả hai đợt là:</a:t>
            </a:r>
            <a:endParaRPr 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nl-NL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16 400 + 17 340 = 33 740 (liều)</a:t>
            </a:r>
            <a:endParaRPr 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nl-NL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liều vắc-xin Covid-19 còn lại là:</a:t>
            </a:r>
            <a:endParaRPr 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nl-NL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35 000 – 33 740 = 1 260 (liều)</a:t>
            </a:r>
            <a:endParaRPr 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nl-NL" sz="40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 số</a:t>
            </a:r>
            <a:r>
              <a:rPr lang="nl-NL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1 260 liều</a:t>
            </a:r>
            <a:endParaRPr 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236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470819" y="1752600"/>
            <a:ext cx="533400" cy="646331"/>
            <a:chOff x="1737519" y="1943100"/>
            <a:chExt cx="533400" cy="646331"/>
          </a:xfrm>
        </p:grpSpPr>
        <p:sp>
          <p:nvSpPr>
            <p:cNvPr id="8" name="Oval 7"/>
            <p:cNvSpPr/>
            <p:nvPr/>
          </p:nvSpPr>
          <p:spPr>
            <a:xfrm>
              <a:off x="1737519" y="2019300"/>
              <a:ext cx="533400" cy="53340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804609" y="1943100"/>
              <a:ext cx="4154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161618" y="1542127"/>
            <a:ext cx="13487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hạ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dời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đô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Lư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(nay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tỉnh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Ninh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La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Thăng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Long ( nay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đô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Hà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1010.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nay.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dời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đô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bao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57E2C71-5C08-5B02-D474-2587A36274BA}"/>
              </a:ext>
            </a:extLst>
          </p:cNvPr>
          <p:cNvSpPr txBox="1"/>
          <p:nvPr/>
        </p:nvSpPr>
        <p:spPr>
          <a:xfrm>
            <a:off x="2423318" y="4572000"/>
            <a:ext cx="853440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40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endParaRPr 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Dời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1010</a:t>
            </a:r>
          </a:p>
          <a:p>
            <a:r>
              <a:rPr lang="nl-NL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 năm nay:.....năm?                     </a:t>
            </a:r>
            <a:endParaRPr 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0BD8028-5A0D-2398-92D8-1174F6E996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60510" y="4388313"/>
            <a:ext cx="4130361" cy="4401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022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715</TotalTime>
  <Words>599</Words>
  <Application>Microsoft Office PowerPoint</Application>
  <PresentationFormat>Custom</PresentationFormat>
  <Paragraphs>73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Cambria Math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Administrator</cp:lastModifiedBy>
  <cp:revision>131</cp:revision>
  <dcterms:created xsi:type="dcterms:W3CDTF">2022-07-10T01:37:20Z</dcterms:created>
  <dcterms:modified xsi:type="dcterms:W3CDTF">2024-08-24T01:49:39Z</dcterms:modified>
</cp:coreProperties>
</file>