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93341-75CE-DF8C-3B81-07FC5B0A0B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66AC2A-382C-6C8D-AB95-F20F183CA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EA1BA4-B879-FFA2-BF3E-8D96A4F5B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A5E7-EB10-4E02-AAE8-7D26A0E4D58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883C7-EBA0-1F22-CDF2-B5284F04F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2FE07-F326-5AB6-8757-AA9C49D34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AC41-1561-4B40-ACC5-40E330769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42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2E3A6-8CA8-F24E-476B-2C75CE2BB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D989B9-46B8-A4DE-9A4B-145048CC80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39D65-F3BB-5F84-B8D4-F648EBCA1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A5E7-EB10-4E02-AAE8-7D26A0E4D58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601DE-B721-98F0-EF21-23A840EBD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5914A-B350-D872-6A9A-62036D33C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AC41-1561-4B40-ACC5-40E330769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29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AA18AB-41C9-C942-CED7-BC3CF2FB51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6648A6-6C1C-4569-7001-5C1A084F20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79BEE7-9C8D-02FD-F28F-CC92EF0FA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A5E7-EB10-4E02-AAE8-7D26A0E4D58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EA7BB-DC84-C101-665C-894B4430E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46880-E8B0-ABE7-96EE-7FDD9DE58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AC41-1561-4B40-ACC5-40E330769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103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453D6-634B-EC31-7F76-A65143BB0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A90A8-4384-A1AE-2408-1178459D8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B1D61-4DDA-B47D-C703-1CC392AC7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A5E7-EB10-4E02-AAE8-7D26A0E4D58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871ED-AB1D-17CD-480B-0E1C1431E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86930-BF03-689F-F6B5-3F3B4DBE7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AC41-1561-4B40-ACC5-40E330769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25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7CBA2-809B-CA1C-F98E-867C1F06E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142D24-8AB4-6011-DDD3-477C82D23B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E88B3A-C109-A3CF-0C1E-03788E6E4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A5E7-EB10-4E02-AAE8-7D26A0E4D58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C8D59-1C6A-39E2-F653-A0B967B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E0879-641C-C27D-A29B-CA3CB52F3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AC41-1561-4B40-ACC5-40E330769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53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F8B47-AF1B-6F79-D349-607A19DD1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B8DAB-E0DD-8D5D-BBA8-CD2395E58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833391-7BAD-A799-5479-32173B432E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392ABB-8B37-2E1C-990F-28D663733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A5E7-EB10-4E02-AAE8-7D26A0E4D58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0FF88B-0A9C-C406-7FD5-C2485B7AF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819380-237F-3433-674C-85436ADCF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AC41-1561-4B40-ACC5-40E330769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577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2EC34-9A3F-700A-6686-988A44711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353FC7-7A79-E1EF-AD14-FA64B1059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943BB8-48CD-2724-61BD-2150ECAC8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4D7F58-A8EE-BA12-C38C-D526E4CF1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265448-942C-8AB8-63DD-12B8A6095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469A3A-4BB9-A55C-2D27-E318E714E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A5E7-EB10-4E02-AAE8-7D26A0E4D58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183A86-A5D9-6E92-C599-57DBA66E9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6AF792-23E4-7A34-D0F9-05391F496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AC41-1561-4B40-ACC5-40E330769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0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72E31-DCB3-6BE7-C73E-1BFF00551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F26A4A-AEEC-1E1B-7AFA-C54AAE690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A5E7-EB10-4E02-AAE8-7D26A0E4D58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CC0745-A269-9D17-A1D9-15267E809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70DBB9-3C78-C4C2-576B-6344CFA64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AC41-1561-4B40-ACC5-40E330769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5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D734EE-823C-EAA1-D2B5-3D194091A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A5E7-EB10-4E02-AAE8-7D26A0E4D58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2BBEDE-80E8-8F2D-0D94-284C5591E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516E8-B005-46BF-F887-9419A1D9A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AC41-1561-4B40-ACC5-40E330769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66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5E69D-FD43-A097-9CF6-5497A8CCE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E5320-F1F5-0886-978B-B1AD1E95A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F870AE-135A-CED6-F906-4DD95267A4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3FEF29-1267-0735-C6B3-E708F0DD9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A5E7-EB10-4E02-AAE8-7D26A0E4D58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CEEE27-7CE7-1C10-E20D-C83832DD9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5D547D-A5DB-BF4A-A3C9-68377A739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AC41-1561-4B40-ACC5-40E330769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348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8FC54-73A9-CAE8-0857-68C0C6717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E25695-DA42-579F-01A9-C16E20CD93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B3781-91EC-C9C1-A067-DEC3A35531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07F6BE-6646-8BB9-82A2-107A7E193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A5E7-EB10-4E02-AAE8-7D26A0E4D58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F27C3C-2635-90AE-3BA1-E15AA59A9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1113F2-4CF0-EDBA-77AF-7F9E87EDC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AC41-1561-4B40-ACC5-40E330769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37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EAFDCE-2A94-F29A-4DC5-D1ED429AE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54B61-E188-FAF9-17AF-391F1CCBD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D3927-EE05-2BA3-D041-ACA2A2CE05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1A5E7-EB10-4E02-AAE8-7D26A0E4D58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9D5D1-A2F5-C0F0-7D09-92CA0C3FAA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3C2DF-5812-BBE3-94FF-5FA5EDE1D8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CAC41-1561-4B40-ACC5-40E330769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6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x7IoBEcwCzE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6A6F3-0EC3-5174-AEDA-AB032A575F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498F17-ADE2-E4FC-15FB-5BE4710E56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BÀI ĐỌC NHẠC Số 1 LỚP 2 (Sách Kết nối tri thức với cuộc sống)">
            <a:hlinkClick r:id="" action="ppaction://media"/>
            <a:extLst>
              <a:ext uri="{FF2B5EF4-FFF2-40B4-BE49-F238E27FC236}">
                <a16:creationId xmlns:a16="http://schemas.microsoft.com/office/drawing/2014/main" id="{05568939-8DC6-8902-431B-737F06ADBB0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24000" y="664983"/>
            <a:ext cx="9160683" cy="601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95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1</cp:revision>
  <dcterms:created xsi:type="dcterms:W3CDTF">2024-11-28T12:14:48Z</dcterms:created>
  <dcterms:modified xsi:type="dcterms:W3CDTF">2024-11-28T12:14:55Z</dcterms:modified>
</cp:coreProperties>
</file>