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E39B-960B-4DA7-8C8D-9647F5FB05C7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994E5-EFE5-4317-BFFD-807A0EBCD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142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48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46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943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46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59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26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7E7A6-BF73-45DB-82F8-97E7CF415C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19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64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80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61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08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78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54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22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6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8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77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943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5352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2687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0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7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0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059D-FF33-4096-A0A2-968F40760F20}" type="datetimeFigureOut">
              <a:rPr lang="en-US" smtClean="0"/>
              <a:t>31/10/2024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310B-C775-470B-B168-E979E9FF5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3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85590" y="892311"/>
            <a:ext cx="7473058" cy="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002060"/>
                </a:solidFill>
                <a:latin typeface="Times New Roman" pitchFamily="18" charset="0"/>
              </a:rPr>
              <a:t>Luyện tập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48" y="539915"/>
            <a:ext cx="10973751" cy="3408247"/>
          </a:xfrm>
          <a:prstGeom prst="rect">
            <a:avLst/>
          </a:prstGeom>
        </p:spPr>
      </p:pic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1775744" y="3681323"/>
            <a:ext cx="7484369" cy="195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altLang="en-US" sz="40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itchFamily="18" charset="0"/>
              </a:rPr>
              <a:t>viên: Phạm Thị Kim Oanh</a:t>
            </a:r>
          </a:p>
          <a:p>
            <a:pPr algn="ctr" eaLnBrk="1" hangingPunct="1"/>
            <a:r>
              <a:rPr lang="en-US" altLang="en-US" sz="4000" b="1" smtClean="0">
                <a:solidFill>
                  <a:srgbClr val="002060"/>
                </a:solidFill>
                <a:latin typeface="Times New Roman" pitchFamily="18" charset="0"/>
              </a:rPr>
              <a:t>Lớp 4D</a:t>
            </a:r>
          </a:p>
          <a:p>
            <a:pPr algn="ctr" eaLnBrk="1" hangingPunct="1"/>
            <a:r>
              <a:rPr lang="en-US" altLang="en-US" sz="4000" b="1" smtClean="0">
                <a:solidFill>
                  <a:srgbClr val="002060"/>
                </a:solidFill>
                <a:latin typeface="Times New Roman" pitchFamily="18" charset="0"/>
              </a:rPr>
              <a:t>Năm học: 2024-2025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53306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4937432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360418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686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1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4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9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909" y="1366751"/>
            <a:ext cx="10553091" cy="220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6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017;p60"/>
          <p:cNvSpPr txBox="1">
            <a:spLocks/>
          </p:cNvSpPr>
          <p:nvPr/>
        </p:nvSpPr>
        <p:spPr>
          <a:xfrm>
            <a:off x="1505902" y="412955"/>
            <a:ext cx="9319413" cy="76711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4400" kern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Quy tắc viết tên cơ quan, nào đúng?</a:t>
            </a:r>
            <a:endParaRPr lang="vi-VN" sz="4400" kern="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814539" y="4519801"/>
            <a:ext cx="4686609" cy="118782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805909" y="2878796"/>
            <a:ext cx="4622814" cy="111370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ài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5937146" y="2796425"/>
            <a:ext cx="4686609" cy="118782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 </a:t>
            </a:r>
            <a:endParaRPr lang="en-US" sz="32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5937145" y="4494939"/>
            <a:ext cx="4686609" cy="118782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Sở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8" b="56398"/>
          <a:stretch/>
        </p:blipFill>
        <p:spPr>
          <a:xfrm>
            <a:off x="4167334" y="4578905"/>
            <a:ext cx="1769811" cy="1128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8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9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474840" y="761330"/>
            <a:ext cx="9202992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1683151" y="1127272"/>
            <a:ext cx="875869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ên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nào đã viết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4761" y="4513014"/>
            <a:ext cx="4890454" cy="1217715"/>
            <a:chOff x="678570" y="3384760"/>
            <a:chExt cx="3667841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678570" y="3562178"/>
              <a:ext cx="3595788" cy="45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3013"/>
            <a:ext cx="4890021" cy="1217715"/>
            <a:chOff x="4715395" y="3384760"/>
            <a:chExt cx="3667516" cy="913286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546245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8" b="56398"/>
          <a:stretch/>
        </p:blipFill>
        <p:spPr>
          <a:xfrm>
            <a:off x="10120802" y="3227319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4652038" y="3121011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10140304" y="4634539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4704477" y="4727121"/>
            <a:ext cx="1596841" cy="1112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6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094271" y="1094895"/>
            <a:ext cx="8107721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ên </a:t>
            </a:r>
            <a:r>
              <a:rPr lang="en-US" sz="440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440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đã viết 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73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594431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13017"/>
            <a:ext cx="4890022" cy="1307675"/>
            <a:chOff x="4715395" y="3384760"/>
            <a:chExt cx="3667516" cy="980755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80755"/>
              <a:chOff x="1783594" y="411661"/>
              <a:chExt cx="5498525" cy="3041589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411661"/>
                <a:ext cx="5484900" cy="2822102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657308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8" b="56398"/>
          <a:stretch/>
        </p:blipFill>
        <p:spPr>
          <a:xfrm>
            <a:off x="4845558" y="4882251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10143020" y="313251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10109946" y="4786732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4871077" y="3205976"/>
            <a:ext cx="1596841" cy="1112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91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</a:t>
            </a:r>
            <a:r>
              <a:rPr lang="vi-VN">
                <a:latin typeface="Cambria" panose="02040503050406030204" pitchFamily="18" charset="0"/>
                <a:ea typeface="Cambria" panose="02040503050406030204" pitchFamily="18" charset="0"/>
              </a:rPr>
              <a:t>cơ </a:t>
            </a:r>
            <a:r>
              <a:rPr lang="vi-VN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tổ chức</a:t>
            </a:r>
            <a:r>
              <a:rPr lang="vi-VN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899652" y="3462859"/>
            <a:ext cx="10063623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từng bộ phận tạo thành tên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395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4" y="719119"/>
            <a:ext cx="10973751" cy="4782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4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2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78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5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31F35F-85FE-4072-8AB2-CF57FE516C7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s\u0010\uFFFD{B717C061-C280-4CB2-B7C9-0E9C2C720BAB}&quot;,&quot;D:\\GA ĐT dạy phòng học thông mi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TVC- Luyện tập viết tên cơ quan tổ chức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D0510B-D0A3-4581-A188-4FC15B16C2CA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9D1347-4DA4-4504-9D41-35544CBD53F9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635D48-AAE9-404B-AC5D-C90C89CF0C9D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CB744D-11EE-4651-A9EB-AC9C85B4769A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830428-08BB-44B3-824C-FB2A9FB851C3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1984A6-C077-46E5-B057-CBA22DB1676B}: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854D6D-EDB0-4F0D-BDC6-D81ED8756A04}:2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DD2F55-4C74-46F0-A49F-E16E741A0333}: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E6A2A2-93B8-4C84-B517-EB01861F0FB6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17EFD9-04F9-4CAE-B5BF-48FE1CFFC31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0AF8DE-DE0E-46FF-8C28-7DB49F4B5252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04EB4E-B9A3-4020-AA98-2738F983BBF0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EF85B1-4375-47B7-A3F4-AF27CA63AC30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70684D-C063-45FA-AA53-F1FCB8B90519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D81B14-51E4-4E5D-84CB-A34138DCC13E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4F7EE0-82DA-4314-A37E-28546EA8AE7A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B6B926-6519-4582-83F3-83B73987E8D0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401</Words>
  <Application>Microsoft Office PowerPoint</Application>
  <PresentationFormat>Widescreen</PresentationFormat>
  <Paragraphs>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Inria Sans</vt:lpstr>
      <vt:lpstr>Times New Roman</vt:lpstr>
      <vt:lpstr>Office Theme</vt:lpstr>
      <vt:lpstr>PowerPoint Presentation</vt:lpstr>
      <vt:lpstr>01</vt:lpstr>
      <vt:lpstr>1. Tên tổ chức nào đã viết  đúng?</vt:lpstr>
      <vt:lpstr>2. Tên cơ quan nào đã viết đúng?</vt:lpstr>
      <vt:lpstr>3. Nêu quy tắc viết hoa tên cơ quan, tổ chức?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03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LTVC- Luyện tập viết tên cơ quan tổ chức</dc:title>
  <dc:creator>Administrator</dc:creator>
  <cp:lastModifiedBy>Administrator</cp:lastModifiedBy>
  <cp:revision>4</cp:revision>
  <dcterms:created xsi:type="dcterms:W3CDTF">2024-10-31T08:10:06Z</dcterms:created>
  <dcterms:modified xsi:type="dcterms:W3CDTF">2024-10-31T14:31:48Z</dcterms:modified>
</cp:coreProperties>
</file>