
<file path=[Content_Types].xml><?xml version="1.0" encoding="utf-8"?>
<Types xmlns="http://schemas.openxmlformats.org/package/2006/content-types">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7" r:id="rId2"/>
    <p:sldId id="257" r:id="rId3"/>
    <p:sldId id="275" r:id="rId4"/>
    <p:sldId id="282" r:id="rId5"/>
    <p:sldId id="285" r:id="rId6"/>
    <p:sldId id="287" r:id="rId7"/>
    <p:sldId id="288" r:id="rId8"/>
    <p:sldId id="278" r:id="rId9"/>
    <p:sldId id="269" r:id="rId10"/>
    <p:sldId id="382" r:id="rId11"/>
    <p:sldId id="273" r:id="rId12"/>
    <p:sldId id="272" r:id="rId13"/>
    <p:sldId id="377" r:id="rId14"/>
    <p:sldId id="271" r:id="rId15"/>
    <p:sldId id="379" r:id="rId16"/>
    <p:sldId id="380" r:id="rId17"/>
    <p:sldId id="381" r:id="rId18"/>
    <p:sldId id="383" r:id="rId19"/>
    <p:sldId id="270" r:id="rId20"/>
    <p:sldId id="384" r:id="rId21"/>
    <p:sldId id="386" r:id="rId22"/>
    <p:sldId id="279" r:id="rId23"/>
    <p:sldId id="388" r:id="rId24"/>
    <p:sldId id="389" r:id="rId25"/>
    <p:sldId id="390" r:id="rId26"/>
    <p:sldId id="280"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5" d="100"/>
          <a:sy n="65"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AF374-9335-4A88-AA73-6BA60D0C2D0D}" type="datetimeFigureOut">
              <a:rPr lang="en-US" smtClean="0"/>
              <a:t>16/11/2024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431D51-7D84-40CE-9226-B365AE2B7ED9}" type="slidenum">
              <a:rPr lang="en-US" smtClean="0"/>
              <a:t>‹#›</a:t>
            </a:fld>
            <a:endParaRPr lang="en-US"/>
          </a:p>
        </p:txBody>
      </p:sp>
    </p:spTree>
    <p:extLst>
      <p:ext uri="{BB962C8B-B14F-4D97-AF65-F5344CB8AC3E}">
        <p14:creationId xmlns:p14="http://schemas.microsoft.com/office/powerpoint/2010/main" val="13068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431D51-7D84-40CE-9226-B365AE2B7ED9}" type="slidenum">
              <a:rPr lang="en-US" smtClean="0"/>
              <a:t>1</a:t>
            </a:fld>
            <a:endParaRPr lang="en-US"/>
          </a:p>
        </p:txBody>
      </p:sp>
    </p:spTree>
    <p:extLst>
      <p:ext uri="{BB962C8B-B14F-4D97-AF65-F5344CB8AC3E}">
        <p14:creationId xmlns:p14="http://schemas.microsoft.com/office/powerpoint/2010/main" val="105676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29A5-7876-2C76-EE70-840DA88E2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BD4C3-F783-0CCF-1B67-01F88DF478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46447-D9A1-EB7C-F51E-B95807E61AF5}"/>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E2900313-1B73-3E71-1061-19A458F6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8AC04-7B9F-E677-41B4-623A11133FA4}"/>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59803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12FA-3D09-0370-FB00-EF456D1B22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D169F5-00BF-3860-D467-3B8F762D35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42ED7-FDF9-7091-CAA3-4303285472E3}"/>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1F38A59F-802C-5B2E-2851-3BB9F430E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51B4A-51CA-9221-80F2-C58760047D31}"/>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15854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4D616-53F4-9199-5B6E-E576DA628F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76BFC4-0068-6133-493C-C5EF1F380B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9D11A-FA7F-ECEC-EABC-087BA7156523}"/>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5758A7AA-7EBA-8F4E-2179-1DEA9FF37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F609A-09A4-51FA-FDE7-5948CFD31EB8}"/>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95997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318052213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31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904A-F23D-D318-3FBD-B30C787498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D639E-5CBC-158A-D628-8386CDBFA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2602E-C6A1-DA15-E8DC-4E339B944FF8}"/>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00BA214A-9E63-069E-069E-2A400BF88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1EBC4-4658-5472-14C2-5F28A5D53598}"/>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69091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AA2C-F25A-0482-A431-3E628BB46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C37CA7-7B29-822B-B889-B8AA7C9BD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C59597-626E-1BC1-B2CB-861FA2740461}"/>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079072CC-6424-0C25-F021-25513B569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CEEA-6078-6141-9474-311A1D8FA14C}"/>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56330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3FFA-B8DE-2737-D62D-FF9728326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601D2-3C28-534F-C9CF-CB5774FDF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422FF-760D-4FE6-CE00-5C2610A8FB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30BF72-8BD6-D885-F85F-469689212726}"/>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6" name="Footer Placeholder 5">
            <a:extLst>
              <a:ext uri="{FF2B5EF4-FFF2-40B4-BE49-F238E27FC236}">
                <a16:creationId xmlns:a16="http://schemas.microsoft.com/office/drawing/2014/main" id="{49DA0321-5D96-C11E-E2BE-E186B1694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072F1-F0CC-2F5E-C479-016C9BE6040F}"/>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4788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48BA-0D4A-F169-A42C-4A04B0494B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6D180-BE7F-BB2B-FBDF-32308A2AC3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A3EA92-50D4-2A59-3EC6-5838987ADD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E3587-259B-8502-7390-6B6DC566C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4A3F8-2F0C-1071-11D4-6407179617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BE1B2-47BA-F2D3-C258-ED16E0DCB4BC}"/>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8" name="Footer Placeholder 7">
            <a:extLst>
              <a:ext uri="{FF2B5EF4-FFF2-40B4-BE49-F238E27FC236}">
                <a16:creationId xmlns:a16="http://schemas.microsoft.com/office/drawing/2014/main" id="{43B1372E-6B84-7405-3E57-FA6BBABBCB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45BC81-B0A3-9FC0-E693-275F7005C727}"/>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81964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05AA2-5DDB-1ACE-3790-1123DFA90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1508B2-F11E-B6A8-6A1C-53936CA38A8C}"/>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4" name="Footer Placeholder 3">
            <a:extLst>
              <a:ext uri="{FF2B5EF4-FFF2-40B4-BE49-F238E27FC236}">
                <a16:creationId xmlns:a16="http://schemas.microsoft.com/office/drawing/2014/main" id="{3DDEBF27-887D-1ADE-D2CD-B76B3B9E5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7517B8-D042-3DEF-59DC-BEF5ACC4A408}"/>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468190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18BA0E-3949-4CAD-E623-82EED0F30692}"/>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3" name="Footer Placeholder 2">
            <a:extLst>
              <a:ext uri="{FF2B5EF4-FFF2-40B4-BE49-F238E27FC236}">
                <a16:creationId xmlns:a16="http://schemas.microsoft.com/office/drawing/2014/main" id="{991D305B-D223-D112-F07F-DCD81B2D0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18CA92-5BFE-6A64-D820-77FF3BDEB139}"/>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124904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98D4-8FB6-6E1E-4D5B-BBB6D91F9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52C092-0FC9-EF91-9AF6-4D0D49741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1B81D8-C816-A74C-45EC-3AF3B854E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63C91-A1C4-9B85-4286-3CD200D08BF2}"/>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6" name="Footer Placeholder 5">
            <a:extLst>
              <a:ext uri="{FF2B5EF4-FFF2-40B4-BE49-F238E27FC236}">
                <a16:creationId xmlns:a16="http://schemas.microsoft.com/office/drawing/2014/main" id="{C78C584C-B206-DC11-5FEB-7A917F477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454E4-C50D-CA82-8632-7AB167E50FE7}"/>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55862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3B32-0C15-F3D6-ED26-4FE3DBE3A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18AB7-3005-27C7-F63D-6FC1A2C4D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4FC433-EAD8-6B12-B120-9C1C4BD34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156D5-89CF-88D5-B259-444B85E08031}"/>
              </a:ext>
            </a:extLst>
          </p:cNvPr>
          <p:cNvSpPr>
            <a:spLocks noGrp="1"/>
          </p:cNvSpPr>
          <p:nvPr>
            <p:ph type="dt" sz="half" idx="10"/>
          </p:nvPr>
        </p:nvSpPr>
        <p:spPr/>
        <p:txBody>
          <a:bodyPr/>
          <a:lstStyle/>
          <a:p>
            <a:fld id="{756EFF3A-755F-4D24-9E64-70365EAA8973}" type="datetimeFigureOut">
              <a:rPr lang="en-US" smtClean="0"/>
              <a:t>16/11/2024</a:t>
            </a:fld>
            <a:endParaRPr lang="en-US"/>
          </a:p>
        </p:txBody>
      </p:sp>
      <p:sp>
        <p:nvSpPr>
          <p:cNvPr id="6" name="Footer Placeholder 5">
            <a:extLst>
              <a:ext uri="{FF2B5EF4-FFF2-40B4-BE49-F238E27FC236}">
                <a16:creationId xmlns:a16="http://schemas.microsoft.com/office/drawing/2014/main" id="{6C1485ED-77A5-6BE8-DDE2-0DB38FFD6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4E17C5-A9B6-35FE-123C-04E01B95D917}"/>
              </a:ext>
            </a:extLst>
          </p:cNvPr>
          <p:cNvSpPr>
            <a:spLocks noGrp="1"/>
          </p:cNvSpPr>
          <p:nvPr>
            <p:ph type="sldNum" sz="quarter" idx="12"/>
          </p:nvPr>
        </p:nvSpPr>
        <p:spPr/>
        <p:txBody>
          <a:bodyPr/>
          <a:lstStyle/>
          <a:p>
            <a:fld id="{FAE85F80-47FB-4770-A212-D51CB0677DB7}" type="slidenum">
              <a:rPr lang="en-US" smtClean="0"/>
              <a:t>‹#›</a:t>
            </a:fld>
            <a:endParaRPr lang="en-US"/>
          </a:p>
        </p:txBody>
      </p:sp>
    </p:spTree>
    <p:extLst>
      <p:ext uri="{BB962C8B-B14F-4D97-AF65-F5344CB8AC3E}">
        <p14:creationId xmlns:p14="http://schemas.microsoft.com/office/powerpoint/2010/main" val="421857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50E7F-FA7B-716C-50FA-027DDB0A0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90414C-606B-F077-67F2-AAE7ABBB2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B7AC8-1290-F703-44E4-0A76FC2FF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EFF3A-755F-4D24-9E64-70365EAA8973}" type="datetimeFigureOut">
              <a:rPr lang="en-US" smtClean="0"/>
              <a:t>16/11/2024</a:t>
            </a:fld>
            <a:endParaRPr lang="en-US"/>
          </a:p>
        </p:txBody>
      </p:sp>
      <p:sp>
        <p:nvSpPr>
          <p:cNvPr id="5" name="Footer Placeholder 4">
            <a:extLst>
              <a:ext uri="{FF2B5EF4-FFF2-40B4-BE49-F238E27FC236}">
                <a16:creationId xmlns:a16="http://schemas.microsoft.com/office/drawing/2014/main" id="{F0DDF72D-C3ED-5775-C3A4-23716D470C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6DB915-59C6-4D18-37A9-002DA8957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85F80-47FB-4770-A212-D51CB0677DB7}" type="slidenum">
              <a:rPr lang="en-US" smtClean="0"/>
              <a:t>‹#›</a:t>
            </a:fld>
            <a:endParaRPr lang="en-US"/>
          </a:p>
        </p:txBody>
      </p:sp>
    </p:spTree>
    <p:extLst>
      <p:ext uri="{BB962C8B-B14F-4D97-AF65-F5344CB8AC3E}">
        <p14:creationId xmlns:p14="http://schemas.microsoft.com/office/powerpoint/2010/main" val="102641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1.xml"/><Relationship Id="rId7"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emf"/><Relationship Id="rId3" Type="http://schemas.openxmlformats.org/officeDocument/2006/relationships/notesSlide" Target="../notesSlides/notesSlide10.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microsoft.com/office/2007/relationships/hdphoto" Target="../media/hdphoto3.wdp"/><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2.png"/><Relationship Id="rId5"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55.jp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2.xml"/><Relationship Id="rId5" Type="http://schemas.openxmlformats.org/officeDocument/2006/relationships/image" Target="../media/image62.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62.sv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1.jp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err="1">
                <a:solidFill>
                  <a:srgbClr val="FF0066"/>
                </a:solidFill>
                <a:latin typeface="Times New Roman" pitchFamily="18" charset="0"/>
              </a:rPr>
              <a:t>TRƯỜNG</a:t>
            </a:r>
            <a:r>
              <a:rPr lang="en-US" altLang="en-US" sz="2622" b="1" dirty="0">
                <a:solidFill>
                  <a:srgbClr val="FF0066"/>
                </a:solidFill>
                <a:latin typeface="Times New Roman" pitchFamily="18" charset="0"/>
              </a:rPr>
              <a:t> </a:t>
            </a:r>
            <a:r>
              <a:rPr lang="en-US" altLang="en-US" sz="2622" b="1" dirty="0" err="1">
                <a:solidFill>
                  <a:srgbClr val="FF0066"/>
                </a:solidFill>
                <a:latin typeface="Times New Roman" pitchFamily="18" charset="0"/>
              </a:rPr>
              <a:t>TIỂU</a:t>
            </a:r>
            <a:r>
              <a:rPr lang="en-US" altLang="en-US" sz="2622" b="1" dirty="0">
                <a:solidFill>
                  <a:srgbClr val="FF0066"/>
                </a:solidFill>
                <a:latin typeface="Times New Roman" pitchFamily="18" charset="0"/>
              </a:rPr>
              <a:t> </a:t>
            </a:r>
            <a:r>
              <a:rPr lang="en-US" altLang="en-US" sz="2622" b="1" dirty="0" err="1">
                <a:solidFill>
                  <a:srgbClr val="FF0066"/>
                </a:solidFill>
                <a:latin typeface="Times New Roman" pitchFamily="18" charset="0"/>
              </a:rPr>
              <a:t>HỌC</a:t>
            </a:r>
            <a:r>
              <a:rPr lang="en-US" altLang="en-US" sz="2622" b="1" dirty="0">
                <a:solidFill>
                  <a:srgbClr val="FF0066"/>
                </a:solidFill>
                <a:latin typeface="Times New Roman" pitchFamily="18" charset="0"/>
              </a:rPr>
              <a:t> </a:t>
            </a:r>
            <a:r>
              <a:rPr lang="en-US" altLang="en-US" sz="2622" b="1" dirty="0" err="1">
                <a:solidFill>
                  <a:srgbClr val="FF0066"/>
                </a:solidFill>
                <a:latin typeface="Times New Roman" pitchFamily="18" charset="0"/>
              </a:rPr>
              <a:t>BÁT</a:t>
            </a:r>
            <a:r>
              <a:rPr lang="en-US" altLang="en-US" sz="2622" b="1" dirty="0">
                <a:solidFill>
                  <a:srgbClr val="FF0066"/>
                </a:solidFill>
                <a:latin typeface="Times New Roman" pitchFamily="18" charset="0"/>
              </a:rPr>
              <a:t> </a:t>
            </a:r>
            <a:r>
              <a:rPr lang="en-US" altLang="en-US" sz="2622" b="1" dirty="0" err="1">
                <a:solidFill>
                  <a:srgbClr val="FF0066"/>
                </a:solidFill>
                <a:latin typeface="Times New Roman" pitchFamily="18" charset="0"/>
              </a:rPr>
              <a:t>TRANG</a:t>
            </a:r>
            <a:endParaRPr lang="en-US" altLang="en-US" sz="2622"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49" y="4171009"/>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375229" y="2860381"/>
            <a:ext cx="8855635" cy="173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hangingPunct="1">
              <a:spcBef>
                <a:spcPts val="1348"/>
              </a:spcBef>
              <a:defRPr/>
            </a:pPr>
            <a:r>
              <a:rPr lang="en-US" sz="26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2:MỘT SỐ LOẠI HOA ,CÂY CẢNH PHỔ BIẾN </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6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p>
        </p:txBody>
      </p:sp>
      <p:sp>
        <p:nvSpPr>
          <p:cNvPr id="2059" name="Text Box 17"/>
          <p:cNvSpPr txBox="1">
            <a:spLocks noChangeArrowheads="1"/>
          </p:cNvSpPr>
          <p:nvPr/>
        </p:nvSpPr>
        <p:spPr bwMode="auto">
          <a:xfrm>
            <a:off x="1867023" y="1547489"/>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714" y="4704327"/>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8287"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4"/>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5"/>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custDataLst>
      <p:tags r:id="rId1"/>
    </p:custDataLst>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5"/>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6"/>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04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4"/>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4"/>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5"/>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5">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custDataLst>
      <p:tags r:id="rId1"/>
    </p:custDataLst>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4"/>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5"/>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5"/>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6"/>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custDataLst>
      <p:tags r:id="rId1"/>
    </p:custDataLst>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custDataLst>
      <p:tags r:id="rId1"/>
    </p:custDataLst>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4"/>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custDataLst>
      <p:tags r:id="rId1"/>
    </p:custDataLst>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custDataLst>
      <p:tags r:id="rId1"/>
    </p:custDataLst>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4"/>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5"/>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6"/>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7"/>
          <a:srcRect/>
          <a:stretch>
            <a:fillRect/>
          </a:stretch>
        </p:blipFill>
        <p:spPr>
          <a:xfrm>
            <a:off x="8988107" y="2301875"/>
            <a:ext cx="2527618" cy="2108200"/>
          </a:xfrm>
          <a:prstGeom prst="rect">
            <a:avLst/>
          </a:prstGeom>
          <a:ln/>
        </p:spPr>
      </p:pic>
    </p:spTree>
    <p:custDataLst>
      <p:tags r:id="rId1"/>
    </p:custDataLst>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5"/>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6"/>
          <a:stretch>
            <a:fillRect/>
          </a:stretch>
        </p:blipFill>
        <p:spPr>
          <a:xfrm>
            <a:off x="2398468" y="1722018"/>
            <a:ext cx="7090263" cy="23471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pic>
        <p:nvPicPr>
          <p:cNvPr id="4" name="图片 3" descr="9"/>
          <p:cNvPicPr>
            <a:picLocks noChangeAspect="1"/>
          </p:cNvPicPr>
          <p:nvPr/>
        </p:nvPicPr>
        <p:blipFill>
          <a:blip r:embed="rId5"/>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6"/>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7"/>
          <a:stretch>
            <a:fillRect/>
          </a:stretch>
        </p:blipFill>
        <p:spPr>
          <a:xfrm>
            <a:off x="2696812" y="1595072"/>
            <a:ext cx="6626926" cy="40298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id="{DDA2B962-3FBF-A9CC-B8B4-579D6CF004FC}"/>
              </a:ext>
            </a:extLst>
          </p:cNvPr>
          <p:cNvPicPr>
            <a:picLocks noChangeAspect="1"/>
          </p:cNvPicPr>
          <p:nvPr/>
        </p:nvPicPr>
        <p:blipFill>
          <a:blip r:embed="rId7"/>
          <a:srcRect/>
          <a:stretch>
            <a:fillRect/>
          </a:stretch>
        </p:blipFill>
        <p:spPr>
          <a:xfrm>
            <a:off x="3581552" y="697585"/>
            <a:ext cx="5232095" cy="2157139"/>
          </a:xfrm>
          <a:prstGeom prst="rect">
            <a:avLst/>
          </a:prstGeom>
        </p:spPr>
      </p:pic>
    </p:spTree>
    <p:custDataLst>
      <p:tags r:id="rId1"/>
    </p:custDataLst>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6"/>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id="{B4612FBC-B52C-6A5A-5E1A-C8FB1E65DC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 xmlns:ask="http://schemas.microsoft.com/office/drawing/2018/sketchyshape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8"/>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 xmlns:ask="http://schemas.microsoft.com/office/drawing/2018/sketchyshape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id="{C5D4ECFB-4E8E-A28E-324A-B2615173F2F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id="{54ADD2D2-BA3F-9181-70B1-C64B8A6A872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id="{E71E1645-A02E-5D92-7ACE-25A883594BF5}"/>
                </a:ext>
              </a:extLst>
            </p:cNvPr>
            <p:cNvPicPr>
              <a:picLocks noChangeAspect="1"/>
            </p:cNvPicPr>
            <p:nvPr/>
          </p:nvPicPr>
          <p:blipFill>
            <a:blip r:embed="rId13"/>
            <a:stretch>
              <a:fillRect/>
            </a:stretch>
          </p:blipFill>
          <p:spPr>
            <a:xfrm>
              <a:off x="6893577" y="5333215"/>
              <a:ext cx="1316182" cy="1316182"/>
            </a:xfrm>
            <a:prstGeom prst="rect">
              <a:avLst/>
            </a:prstGeom>
          </p:spPr>
        </p:pic>
      </p:grpSp>
    </p:spTree>
    <p:custDataLst>
      <p:tags r:id="rId1"/>
    </p:custDataLst>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4"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6"/>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 xmlns:ask="http://schemas.microsoft.com/office/drawing/2018/sketchyshape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8"/>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 xmlns:ask="http://schemas.microsoft.com/office/drawing/2018/sketchyshape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id="{74B330E7-E23C-6B19-7B8D-D140DFB19D0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id="{DE0C37AD-D96C-82AC-9E69-45A30CE639E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id="{DA3DF15C-5491-40D8-C041-7A1F3AF428E9}"/>
                </a:ext>
              </a:extLst>
            </p:cNvPr>
            <p:cNvPicPr>
              <a:picLocks noChangeAspect="1"/>
            </p:cNvPicPr>
            <p:nvPr/>
          </p:nvPicPr>
          <p:blipFill>
            <a:blip r:embed="rId13"/>
            <a:stretch>
              <a:fillRect/>
            </a:stretch>
          </p:blipFill>
          <p:spPr>
            <a:xfrm>
              <a:off x="6893577" y="5333215"/>
              <a:ext cx="1316182" cy="1316182"/>
            </a:xfrm>
            <a:prstGeom prst="rect">
              <a:avLst/>
            </a:prstGeom>
          </p:spPr>
        </p:pic>
      </p:grpSp>
    </p:spTree>
    <p:custDataLst>
      <p:tags r:id="rId1"/>
    </p:custDataLst>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4"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pic>
        <p:nvPicPr>
          <p:cNvPr id="4" name="图片 3" descr="9"/>
          <p:cNvPicPr>
            <a:picLocks noChangeAspect="1"/>
          </p:cNvPicPr>
          <p:nvPr/>
        </p:nvPicPr>
        <p:blipFill>
          <a:blip r:embed="rId5"/>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6"/>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custDataLst>
      <p:tags r:id="rId1"/>
    </p:custDataLst>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4"/>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5">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4"/>
          <a:stretch>
            <a:fillRect/>
          </a:stretch>
        </p:blipFill>
        <p:spPr>
          <a:xfrm>
            <a:off x="1890712" y="1509712"/>
            <a:ext cx="7724775" cy="36290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6757D9D-5482-4235-BF0A-9B18D9340DD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c豴{A788D163-86C6-4ADF-A672-11926C1E9529}&quot;,&quot;C:\\Users\\Admin\\Documen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công nghệ 4-bài 2"/>
</p:tagLst>
</file>

<file path=ppt/tags/tag10.xml><?xml version="1.0" encoding="utf-8"?>
<p:tagLst xmlns:a="http://schemas.openxmlformats.org/drawingml/2006/main" xmlns:r="http://schemas.openxmlformats.org/officeDocument/2006/relationships" xmlns:p="http://schemas.openxmlformats.org/presentationml/2006/main">
  <p:tag name="GENSWF_SLIDE_UID" val="{A312725B-028B-4B77-A79F-BB319CB09139}: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6BFD244C-58DA-4E9E-9238-F5277CB2FED7}:382"/>
</p:tagLst>
</file>

<file path=ppt/tags/tag12.xml><?xml version="1.0" encoding="utf-8"?>
<p:tagLst xmlns:a="http://schemas.openxmlformats.org/drawingml/2006/main" xmlns:r="http://schemas.openxmlformats.org/officeDocument/2006/relationships" xmlns:p="http://schemas.openxmlformats.org/presentationml/2006/main">
  <p:tag name="GENSWF_SLIDE_UID" val="{D4650CE2-0478-444E-AF85-D18D6F9377B4}:273"/>
</p:tagLst>
</file>

<file path=ppt/tags/tag13.xml><?xml version="1.0" encoding="utf-8"?>
<p:tagLst xmlns:a="http://schemas.openxmlformats.org/drawingml/2006/main" xmlns:r="http://schemas.openxmlformats.org/officeDocument/2006/relationships" xmlns:p="http://schemas.openxmlformats.org/presentationml/2006/main">
  <p:tag name="GENSWF_SLIDE_UID" val="{1ECAC26E-E091-4D8E-99A8-B340C01710B9}:272"/>
</p:tagLst>
</file>

<file path=ppt/tags/tag14.xml><?xml version="1.0" encoding="utf-8"?>
<p:tagLst xmlns:a="http://schemas.openxmlformats.org/drawingml/2006/main" xmlns:r="http://schemas.openxmlformats.org/officeDocument/2006/relationships" xmlns:p="http://schemas.openxmlformats.org/presentationml/2006/main">
  <p:tag name="GENSWF_SLIDE_UID" val="{E1C5307E-D5FA-41A5-8B97-C619196D0EE1}:377"/>
</p:tagLst>
</file>

<file path=ppt/tags/tag15.xml><?xml version="1.0" encoding="utf-8"?>
<p:tagLst xmlns:a="http://schemas.openxmlformats.org/drawingml/2006/main" xmlns:r="http://schemas.openxmlformats.org/officeDocument/2006/relationships" xmlns:p="http://schemas.openxmlformats.org/presentationml/2006/main">
  <p:tag name="GENSWF_SLIDE_UID" val="{93D15424-8F6F-4329-8CAE-F2E4C298B3B8}: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C600A4AE-6F6B-43DA-BD5D-D717E8BD9D9D}:379"/>
</p:tagLst>
</file>

<file path=ppt/tags/tag17.xml><?xml version="1.0" encoding="utf-8"?>
<p:tagLst xmlns:a="http://schemas.openxmlformats.org/drawingml/2006/main" xmlns:r="http://schemas.openxmlformats.org/officeDocument/2006/relationships" xmlns:p="http://schemas.openxmlformats.org/presentationml/2006/main">
  <p:tag name="GENSWF_SLIDE_UID" val="{C1AA94B5-3CCF-4A14-80D3-C1FE139A9358}:380"/>
</p:tagLst>
</file>

<file path=ppt/tags/tag18.xml><?xml version="1.0" encoding="utf-8"?>
<p:tagLst xmlns:a="http://schemas.openxmlformats.org/drawingml/2006/main" xmlns:r="http://schemas.openxmlformats.org/officeDocument/2006/relationships" xmlns:p="http://schemas.openxmlformats.org/presentationml/2006/main">
  <p:tag name="GENSWF_SLIDE_UID" val="{1ACDB808-5ED1-4EE7-B88B-24D891DC3332}:381"/>
</p:tagLst>
</file>

<file path=ppt/tags/tag19.xml><?xml version="1.0" encoding="utf-8"?>
<p:tagLst xmlns:a="http://schemas.openxmlformats.org/drawingml/2006/main" xmlns:r="http://schemas.openxmlformats.org/officeDocument/2006/relationships" xmlns:p="http://schemas.openxmlformats.org/presentationml/2006/main">
  <p:tag name="GENSWF_SLIDE_UID" val="{CFDAD71E-BA4E-4789-A4D7-22ACB72189DE}:383"/>
</p:tagLst>
</file>

<file path=ppt/tags/tag2.xml><?xml version="1.0" encoding="utf-8"?>
<p:tagLst xmlns:a="http://schemas.openxmlformats.org/drawingml/2006/main" xmlns:r="http://schemas.openxmlformats.org/officeDocument/2006/relationships" xmlns:p="http://schemas.openxmlformats.org/presentationml/2006/main">
  <p:tag name="GENSWF_SLIDE_UID" val="{33780DDA-26EC-4EA6-828D-6FBFF01106D0}:327"/>
</p:tagLst>
</file>

<file path=ppt/tags/tag20.xml><?xml version="1.0" encoding="utf-8"?>
<p:tagLst xmlns:a="http://schemas.openxmlformats.org/drawingml/2006/main" xmlns:r="http://schemas.openxmlformats.org/officeDocument/2006/relationships" xmlns:p="http://schemas.openxmlformats.org/presentationml/2006/main">
  <p:tag name="GENSWF_SLIDE_UID" val="{456405B3-DBE5-40C4-8EDF-6BD26D552869}: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F0D0638D-2E8D-4F55-AB40-C9DB25AC7D02}:384"/>
</p:tagLst>
</file>

<file path=ppt/tags/tag22.xml><?xml version="1.0" encoding="utf-8"?>
<p:tagLst xmlns:a="http://schemas.openxmlformats.org/drawingml/2006/main" xmlns:r="http://schemas.openxmlformats.org/officeDocument/2006/relationships" xmlns:p="http://schemas.openxmlformats.org/presentationml/2006/main">
  <p:tag name="GENSWF_SLIDE_UID" val="{889C2077-1244-4204-9CAB-20B979FDEB6B}:386"/>
</p:tagLst>
</file>

<file path=ppt/tags/tag23.xml><?xml version="1.0" encoding="utf-8"?>
<p:tagLst xmlns:a="http://schemas.openxmlformats.org/drawingml/2006/main" xmlns:r="http://schemas.openxmlformats.org/officeDocument/2006/relationships" xmlns:p="http://schemas.openxmlformats.org/presentationml/2006/main">
  <p:tag name="GENSWF_SLIDE_UID" val="{654C551E-92AA-4C46-8370-F8A801C30C55}:279"/>
</p:tagLst>
</file>

<file path=ppt/tags/tag24.xml><?xml version="1.0" encoding="utf-8"?>
<p:tagLst xmlns:a="http://schemas.openxmlformats.org/drawingml/2006/main" xmlns:r="http://schemas.openxmlformats.org/officeDocument/2006/relationships" xmlns:p="http://schemas.openxmlformats.org/presentationml/2006/main">
  <p:tag name="GENSWF_SLIDE_UID" val="{D2A8F33E-2642-4BF1-87B1-DC8C0F531E74}:388"/>
</p:tagLst>
</file>

<file path=ppt/tags/tag25.xml><?xml version="1.0" encoding="utf-8"?>
<p:tagLst xmlns:a="http://schemas.openxmlformats.org/drawingml/2006/main" xmlns:r="http://schemas.openxmlformats.org/officeDocument/2006/relationships" xmlns:p="http://schemas.openxmlformats.org/presentationml/2006/main">
  <p:tag name="GENSWF_SLIDE_UID" val="{85915EBB-3431-4107-A623-EB47EDB9688B}:389"/>
</p:tagLst>
</file>

<file path=ppt/tags/tag26.xml><?xml version="1.0" encoding="utf-8"?>
<p:tagLst xmlns:a="http://schemas.openxmlformats.org/drawingml/2006/main" xmlns:r="http://schemas.openxmlformats.org/officeDocument/2006/relationships" xmlns:p="http://schemas.openxmlformats.org/presentationml/2006/main">
  <p:tag name="GENSWF_SLIDE_UID" val="{24A95555-3786-43B1-B3A3-A62F101B119F}:390"/>
</p:tagLst>
</file>

<file path=ppt/tags/tag27.xml><?xml version="1.0" encoding="utf-8"?>
<p:tagLst xmlns:a="http://schemas.openxmlformats.org/drawingml/2006/main" xmlns:r="http://schemas.openxmlformats.org/officeDocument/2006/relationships" xmlns:p="http://schemas.openxmlformats.org/presentationml/2006/main">
  <p:tag name="GENSWF_SLIDE_UID" val="{E1257178-CEA6-437C-9ED0-2B44324840EC}:280"/>
</p:tagLst>
</file>

<file path=ppt/tags/tag3.xml><?xml version="1.0" encoding="utf-8"?>
<p:tagLst xmlns:a="http://schemas.openxmlformats.org/drawingml/2006/main" xmlns:r="http://schemas.openxmlformats.org/officeDocument/2006/relationships" xmlns:p="http://schemas.openxmlformats.org/presentationml/2006/main">
  <p:tag name="GENSWF_SLIDE_UID" val="{11D5E62F-A358-4621-9F36-5AF82B6136ED}:257"/>
</p:tagLst>
</file>

<file path=ppt/tags/tag4.xml><?xml version="1.0" encoding="utf-8"?>
<p:tagLst xmlns:a="http://schemas.openxmlformats.org/drawingml/2006/main" xmlns:r="http://schemas.openxmlformats.org/officeDocument/2006/relationships" xmlns:p="http://schemas.openxmlformats.org/presentationml/2006/main">
  <p:tag name="GENSWF_SLIDE_UID" val="{678D20E1-E7D6-4855-98F2-7C6C814AA5A8}:275"/>
</p:tagLst>
</file>

<file path=ppt/tags/tag5.xml><?xml version="1.0" encoding="utf-8"?>
<p:tagLst xmlns:a="http://schemas.openxmlformats.org/drawingml/2006/main" xmlns:r="http://schemas.openxmlformats.org/officeDocument/2006/relationships" xmlns:p="http://schemas.openxmlformats.org/presentationml/2006/main">
  <p:tag name="GENSWF_SLIDE_UID" val="{135704CE-86AE-4F94-9EE4-EAFF6647BEBE}:282"/>
</p:tagLst>
</file>

<file path=ppt/tags/tag6.xml><?xml version="1.0" encoding="utf-8"?>
<p:tagLst xmlns:a="http://schemas.openxmlformats.org/drawingml/2006/main" xmlns:r="http://schemas.openxmlformats.org/officeDocument/2006/relationships" xmlns:p="http://schemas.openxmlformats.org/presentationml/2006/main">
  <p:tag name="GENSWF_SLIDE_UID" val="{F2EF4EF4-3F53-42CD-A74B-B1816FC6F692}:285"/>
</p:tagLst>
</file>

<file path=ppt/tags/tag7.xml><?xml version="1.0" encoding="utf-8"?>
<p:tagLst xmlns:a="http://schemas.openxmlformats.org/drawingml/2006/main" xmlns:r="http://schemas.openxmlformats.org/officeDocument/2006/relationships" xmlns:p="http://schemas.openxmlformats.org/presentationml/2006/main">
  <p:tag name="GENSWF_SLIDE_UID" val="{42787317-3235-45AC-AA4F-FA2FAF45F468}:287"/>
</p:tagLst>
</file>

<file path=ppt/tags/tag8.xml><?xml version="1.0" encoding="utf-8"?>
<p:tagLst xmlns:a="http://schemas.openxmlformats.org/drawingml/2006/main" xmlns:r="http://schemas.openxmlformats.org/officeDocument/2006/relationships" xmlns:p="http://schemas.openxmlformats.org/presentationml/2006/main">
  <p:tag name="GENSWF_SLIDE_UID" val="{4688A9D7-A2DD-42D9-981A-57CF056CB3D7}:288"/>
</p:tagLst>
</file>

<file path=ppt/tags/tag9.xml><?xml version="1.0" encoding="utf-8"?>
<p:tagLst xmlns:a="http://schemas.openxmlformats.org/drawingml/2006/main" xmlns:r="http://schemas.openxmlformats.org/officeDocument/2006/relationships" xmlns:p="http://schemas.openxmlformats.org/presentationml/2006/main">
  <p:tag name="GENSWF_SLIDE_UID" val="{903DEF74-D685-4B98-9F03-8097FEAA966C}: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628</Words>
  <Application>Microsoft Office PowerPoint</Application>
  <PresentationFormat>Widescreen</PresentationFormat>
  <Paragraphs>69</Paragraphs>
  <Slides>26</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Calibri Light</vt:lpstr>
      <vt:lpstr>Cambria</vt:lpstr>
      <vt:lpstr>Coiny</vt:lpstr>
      <vt:lpstr>等线</vt:lpstr>
      <vt:lpstr>Georgia</vt:lpstr>
      <vt:lpstr>Noto Sans Symbols</vt:lpstr>
      <vt:lpstr>Tahoma</vt:lpstr>
      <vt:lpstr>Times New Roman</vt:lpstr>
      <vt:lpstr>思源黑体 CN</vt:lpstr>
      <vt:lpstr>胡晓波男神体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4-bài 2</dc:title>
  <dc:creator>Administrator</dc:creator>
  <cp:lastModifiedBy>Administrator</cp:lastModifiedBy>
  <cp:revision>5</cp:revision>
  <dcterms:created xsi:type="dcterms:W3CDTF">2024-10-11T01:15:47Z</dcterms:created>
  <dcterms:modified xsi:type="dcterms:W3CDTF">2024-11-16T16:06:20Z</dcterms:modified>
</cp:coreProperties>
</file>