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CDFD6-549E-4542-8013-7FB30F1DEB6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D5849-2AFD-4CBA-A572-F419343BE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7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Design: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824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00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23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248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D5849-2AFD-4CBA-A572-F419343BE1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7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53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D5849-2AFD-4CBA-A572-F419343BE1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42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07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D5849-2AFD-4CBA-A572-F419343BE1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95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049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97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533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D5849-2AFD-4CBA-A572-F419343BE1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13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D5849-2AFD-4CBA-A572-F419343BE1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4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D5849-2AFD-4CBA-A572-F419343BE1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4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56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54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D5849-2AFD-4CBA-A572-F419343BE1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70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20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D5849-2AFD-4CBA-A572-F419343BE1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00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40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D5849-2AFD-4CBA-A572-F419343BE1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5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D5849-2AFD-4CBA-A572-F419343BE1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5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70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41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1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2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6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5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2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52A8E-D424-4A00-9C9A-6A65A49832F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1F76-640C-4FFC-915F-89A5F7353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1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NUL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54.em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openxmlformats.org/officeDocument/2006/relationships/image" Target="../media/image54.em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20.xml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5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21.xml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22.xml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5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NUL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slide" Target="slide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6">
            <a:extLst>
              <a:ext uri="{FF2B5EF4-FFF2-40B4-BE49-F238E27FC236}">
                <a16:creationId xmlns:a16="http://schemas.microsoft.com/office/drawing/2014/main" id="{BF398CE1-3427-E5B1-D846-1D84D24CB9BE}"/>
              </a:ext>
            </a:extLst>
          </p:cNvPr>
          <p:cNvSpPr txBox="1"/>
          <p:nvPr/>
        </p:nvSpPr>
        <p:spPr>
          <a:xfrm>
            <a:off x="2605767" y="140692"/>
            <a:ext cx="800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3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75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4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7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5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203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ìm các danh từ chỉ người, đồ vật trong lớp học của em.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3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39047"/>
              </p:ext>
            </p:extLst>
          </p:nvPr>
        </p:nvGraphicFramePr>
        <p:xfrm>
          <a:off x="2484578" y="761029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5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7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3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00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2084530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3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10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8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0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6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1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9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2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699274" y="-60595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smtClean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   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Thế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mới.  </a:t>
            </a:r>
            <a:endParaRPr lang="en-US" sz="28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4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5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7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14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39D8B4C-4E0C-403F-B25F-4ADBFB24416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ߚ=\f{B3218601-6892-490A-A2D6-E3749CDE7876}&quot;,&quot;C:\\Users\\Admin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DANH TỪ-TV 4-BÀI 1-LTVC ( VĨNH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56D747-1A93-43BA-BF59-2E668B3B1F6F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F5B055-C865-44D3-9445-433623A2793B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AAF55F-3C81-4D88-A047-6E32003579F7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C7D243-AA5D-4C4F-85C4-A3968FD2D8E8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  <p:tag name="GENSWF_SLIDE_UID" val="{A72604DC-CE60-4014-BFF0-D74AC1DCA288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EE7CC1-73D8-4C93-8A0F-59D1193586F5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81E56B-B6FA-4ABB-B95A-ADA1EC53FB75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ADAC75-50A5-4E81-BEF8-AE8B69E9CAB7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2F4B0D-9D75-4386-92DA-0B5EA136885C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ECBD9C-9467-4AB3-932B-9612C47687CA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  <p:tag name="GENSWF_SLIDE_UID" val="{518F13F1-82BB-4B14-82F3-CD9D423BAB22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C99173-1EC0-421E-AECF-CED6047CEDA8}:2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CAC9B0-7D78-405C-BA8E-03337EDB5727}:27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F9F164-29B6-4B54-ADAD-A832C5E95AA9}:2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B8EA68-F6B3-41BF-85F8-F3EEDA63CED8}: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21F5CE-3A9F-40B7-AAF0-98AF7C03D859}: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  <p:tag name="GENSWF_SLIDE_UID" val="{BF495816-53F7-4BDA-8B64-FC32CC608E5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  <p:tag name="GENSWF_SLIDE_UID" val="{6BB2F41E-3285-41B2-BBB8-417876973A0D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  <p:tag name="GENSWF_SLIDE_UID" val="{3812B9FD-E329-4BD7-B7EF-6616745391AC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  <p:tag name="GENSWF_SLIDE_UID" val="{108BE5D3-2E08-4494-84B0-1EB5D705BB3B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FB1E77-B9AE-4BD1-ADBB-E3E00B409530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442C4A-CD49-47D5-867F-F52D4946F1E0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7B4C9-693A-4AFB-9DF8-02727C94D6F5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554</Words>
  <Application>Microsoft Office PowerPoint</Application>
  <PresentationFormat>Widescreen</PresentationFormat>
  <Paragraphs>129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等线</vt:lpstr>
      <vt:lpstr>OpenSans</vt:lpstr>
      <vt:lpstr>Times New Roman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DANH TỪ-TV 4-BÀI 1-LTVC ( VĨNH)</dc:title>
  <dc:creator>Admin</dc:creator>
  <cp:lastModifiedBy>Admin</cp:lastModifiedBy>
  <cp:revision>6</cp:revision>
  <dcterms:created xsi:type="dcterms:W3CDTF">2024-05-08T14:04:11Z</dcterms:created>
  <dcterms:modified xsi:type="dcterms:W3CDTF">2024-08-24T13:42:15Z</dcterms:modified>
</cp:coreProperties>
</file>