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339" r:id="rId3"/>
    <p:sldId id="293" r:id="rId4"/>
    <p:sldId id="261" r:id="rId5"/>
    <p:sldId id="719" r:id="rId6"/>
    <p:sldId id="257" r:id="rId7"/>
    <p:sldId id="258" r:id="rId8"/>
    <p:sldId id="259" r:id="rId9"/>
    <p:sldId id="316" r:id="rId10"/>
    <p:sldId id="295" r:id="rId11"/>
    <p:sldId id="291" r:id="rId12"/>
    <p:sldId id="732" r:id="rId13"/>
    <p:sldId id="733" r:id="rId14"/>
    <p:sldId id="737" r:id="rId15"/>
    <p:sldId id="738" r:id="rId16"/>
    <p:sldId id="744" r:id="rId17"/>
    <p:sldId id="745" r:id="rId18"/>
    <p:sldId id="746" r:id="rId19"/>
    <p:sldId id="747" r:id="rId20"/>
    <p:sldId id="743"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0E983-C246-450A-B09B-B3E00DF1DC04}"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EB7F6-587E-4D9B-9C51-A06AA0320EC5}" type="slidenum">
              <a:rPr lang="en-US" smtClean="0"/>
              <a:t>‹#›</a:t>
            </a:fld>
            <a:endParaRPr lang="en-US"/>
          </a:p>
        </p:txBody>
      </p:sp>
    </p:spTree>
    <p:extLst>
      <p:ext uri="{BB962C8B-B14F-4D97-AF65-F5344CB8AC3E}">
        <p14:creationId xmlns:p14="http://schemas.microsoft.com/office/powerpoint/2010/main" val="3969784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AEB7F6-587E-4D9B-9C51-A06AA0320EC5}" type="slidenum">
              <a:rPr lang="en-US" smtClean="0"/>
              <a:t>5</a:t>
            </a:fld>
            <a:endParaRPr lang="en-US"/>
          </a:p>
        </p:txBody>
      </p:sp>
    </p:spTree>
    <p:extLst>
      <p:ext uri="{BB962C8B-B14F-4D97-AF65-F5344CB8AC3E}">
        <p14:creationId xmlns:p14="http://schemas.microsoft.com/office/powerpoint/2010/main" val="413755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3169-33FD-46C4-1B7E-483623F70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84A5C6-027D-9C79-9732-BD5850E7B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3FB7CF-F026-E2C2-08A6-BA4E188F543D}"/>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5" name="Footer Placeholder 4">
            <a:extLst>
              <a:ext uri="{FF2B5EF4-FFF2-40B4-BE49-F238E27FC236}">
                <a16:creationId xmlns:a16="http://schemas.microsoft.com/office/drawing/2014/main" id="{BDAD2603-F434-92B2-2A3E-888AD9AA5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BA43B-68D8-F54D-D2EC-039D8C85B1F5}"/>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27850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0B94-24AF-1D50-BE48-A9D0DE54C0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D89E2-CCCD-3C51-CDC7-E2AB44284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FB996-05CC-C47D-ECED-A033209FB8AD}"/>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5" name="Footer Placeholder 4">
            <a:extLst>
              <a:ext uri="{FF2B5EF4-FFF2-40B4-BE49-F238E27FC236}">
                <a16:creationId xmlns:a16="http://schemas.microsoft.com/office/drawing/2014/main" id="{50C6BC76-9DA0-C756-0732-CF46A7C5D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4E8AF-FFCD-19C2-8949-6FB0DB5506A7}"/>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557271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0743F-369E-B3A2-A967-B3D0041E9F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030B94-7773-ECD4-AA84-4C2C451CE4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B345F-7F40-3063-9C4C-DC2953869A58}"/>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5" name="Footer Placeholder 4">
            <a:extLst>
              <a:ext uri="{FF2B5EF4-FFF2-40B4-BE49-F238E27FC236}">
                <a16:creationId xmlns:a16="http://schemas.microsoft.com/office/drawing/2014/main" id="{1F533FAB-FF1B-86F6-2DEB-92EDD1B08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9E3ED-CC03-35B3-BFD7-BD092B3B7595}"/>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157548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endParaRPr lang="vi-VN" noProof="1"/>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endParaRPr lang="vi-VN" noProof="1"/>
          </a:p>
        </p:txBody>
      </p:sp>
      <p:sp>
        <p:nvSpPr>
          <p:cNvPr id="4" name="Date Placeholder 3">
            <a:extLst>
              <a:ext uri="{FF2B5EF4-FFF2-40B4-BE49-F238E27FC236}">
                <a16:creationId xmlns:a16="http://schemas.microsoft.com/office/drawing/2014/main" id="{5994FD08-1F87-18E8-2292-AE09034534F6}"/>
              </a:ext>
            </a:extLst>
          </p:cNvPr>
          <p:cNvSpPr>
            <a:spLocks noGrp="1"/>
          </p:cNvSpPr>
          <p:nvPr>
            <p:ph type="dt" sz="half" idx="10"/>
          </p:nvPr>
        </p:nvSpPr>
        <p:spPr/>
        <p:txBody>
          <a:bodyPr/>
          <a:lstStyle>
            <a:lvl1pPr>
              <a:defRPr/>
            </a:lvl1pPr>
          </a:lstStyle>
          <a:p>
            <a:pPr>
              <a:defRPr/>
            </a:pPr>
            <a:fld id="{B44B7BA6-FE7B-4540-AE9B-96D2D72E3FA3}" type="datetimeFigureOut">
              <a:rPr lang="vi-VN"/>
              <a:pPr>
                <a:defRPr/>
              </a:pPr>
              <a:t>30/10/2024</a:t>
            </a:fld>
            <a:endParaRPr lang="vi-VN"/>
          </a:p>
        </p:txBody>
      </p:sp>
      <p:sp>
        <p:nvSpPr>
          <p:cNvPr id="5" name="Footer Placeholder 4">
            <a:extLst>
              <a:ext uri="{FF2B5EF4-FFF2-40B4-BE49-F238E27FC236}">
                <a16:creationId xmlns:a16="http://schemas.microsoft.com/office/drawing/2014/main" id="{BFC89A4F-512E-6093-B522-BC4C7D0FAF0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B49A48A-9BFD-4407-73F1-1C8FABCFA546}"/>
              </a:ext>
            </a:extLst>
          </p:cNvPr>
          <p:cNvSpPr>
            <a:spLocks noGrp="1"/>
          </p:cNvSpPr>
          <p:nvPr>
            <p:ph type="sldNum" sz="quarter" idx="12"/>
          </p:nvPr>
        </p:nvSpPr>
        <p:spPr/>
        <p:txBody>
          <a:bodyPr/>
          <a:lstStyle>
            <a:lvl1pPr>
              <a:defRPr/>
            </a:lvl1pPr>
          </a:lstStyle>
          <a:p>
            <a:pPr>
              <a:defRPr/>
            </a:pPr>
            <a:fld id="{6F1C9F8E-E629-45EF-B706-581D4EBCEFE6}"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424079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Date Placeholder 3">
            <a:extLst>
              <a:ext uri="{FF2B5EF4-FFF2-40B4-BE49-F238E27FC236}">
                <a16:creationId xmlns:a16="http://schemas.microsoft.com/office/drawing/2014/main" id="{B0D9B06D-DA45-66FD-3EBA-F1C25DF62423}"/>
              </a:ext>
            </a:extLst>
          </p:cNvPr>
          <p:cNvSpPr>
            <a:spLocks noGrp="1"/>
          </p:cNvSpPr>
          <p:nvPr>
            <p:ph type="dt" sz="half" idx="10"/>
          </p:nvPr>
        </p:nvSpPr>
        <p:spPr/>
        <p:txBody>
          <a:bodyPr/>
          <a:lstStyle>
            <a:lvl1pPr>
              <a:defRPr/>
            </a:lvl1pPr>
          </a:lstStyle>
          <a:p>
            <a:pPr>
              <a:defRPr/>
            </a:pPr>
            <a:fld id="{753FEAB8-04F3-4AAA-BE17-9243D1893D45}" type="datetimeFigureOut">
              <a:rPr lang="vi-VN"/>
              <a:pPr>
                <a:defRPr/>
              </a:pPr>
              <a:t>30/10/2024</a:t>
            </a:fld>
            <a:endParaRPr lang="vi-VN"/>
          </a:p>
        </p:txBody>
      </p:sp>
      <p:sp>
        <p:nvSpPr>
          <p:cNvPr id="5" name="Footer Placeholder 4">
            <a:extLst>
              <a:ext uri="{FF2B5EF4-FFF2-40B4-BE49-F238E27FC236}">
                <a16:creationId xmlns:a16="http://schemas.microsoft.com/office/drawing/2014/main" id="{9E3B0C48-11B8-AE18-2CBE-BE9B9E15D53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C12BFD7B-15DD-DDE1-96C4-5DE1BCAC08A8}"/>
              </a:ext>
            </a:extLst>
          </p:cNvPr>
          <p:cNvSpPr>
            <a:spLocks noGrp="1"/>
          </p:cNvSpPr>
          <p:nvPr>
            <p:ph type="sldNum" sz="quarter" idx="12"/>
          </p:nvPr>
        </p:nvSpPr>
        <p:spPr/>
        <p:txBody>
          <a:bodyPr/>
          <a:lstStyle>
            <a:lvl1pPr>
              <a:defRPr/>
            </a:lvl1pPr>
          </a:lstStyle>
          <a:p>
            <a:pPr>
              <a:defRPr/>
            </a:pPr>
            <a:fld id="{9CE59077-CA2B-4E52-B142-FCF89796EA2C}"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1948828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endParaRPr lang="vi-VN" noProof="1"/>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DDEE8EBE-0C71-056C-9766-1F5CA719A5BC}"/>
              </a:ext>
            </a:extLst>
          </p:cNvPr>
          <p:cNvSpPr>
            <a:spLocks noGrp="1"/>
          </p:cNvSpPr>
          <p:nvPr>
            <p:ph type="dt" sz="half" idx="10"/>
          </p:nvPr>
        </p:nvSpPr>
        <p:spPr/>
        <p:txBody>
          <a:bodyPr/>
          <a:lstStyle>
            <a:lvl1pPr>
              <a:defRPr/>
            </a:lvl1pPr>
          </a:lstStyle>
          <a:p>
            <a:pPr>
              <a:defRPr/>
            </a:pPr>
            <a:fld id="{2A718804-45BD-49F1-97A3-A8BC640016C8}" type="datetimeFigureOut">
              <a:rPr lang="vi-VN"/>
              <a:pPr>
                <a:defRPr/>
              </a:pPr>
              <a:t>30/10/2024</a:t>
            </a:fld>
            <a:endParaRPr lang="vi-VN"/>
          </a:p>
        </p:txBody>
      </p:sp>
      <p:sp>
        <p:nvSpPr>
          <p:cNvPr id="5" name="Footer Placeholder 4">
            <a:extLst>
              <a:ext uri="{FF2B5EF4-FFF2-40B4-BE49-F238E27FC236}">
                <a16:creationId xmlns:a16="http://schemas.microsoft.com/office/drawing/2014/main" id="{73BDBF03-C244-DE78-A8B4-300DD9021BA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71E6BA59-6873-7D6F-4EE5-EB0E2D2088E3}"/>
              </a:ext>
            </a:extLst>
          </p:cNvPr>
          <p:cNvSpPr>
            <a:spLocks noGrp="1"/>
          </p:cNvSpPr>
          <p:nvPr>
            <p:ph type="sldNum" sz="quarter" idx="12"/>
          </p:nvPr>
        </p:nvSpPr>
        <p:spPr/>
        <p:txBody>
          <a:bodyPr/>
          <a:lstStyle>
            <a:lvl1pPr>
              <a:defRPr/>
            </a:lvl1pPr>
          </a:lstStyle>
          <a:p>
            <a:pPr>
              <a:defRPr/>
            </a:pPr>
            <a:fld id="{FEEF40A9-F50C-4E83-AA16-18D95E53B1D5}"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1084106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5" name="Date Placeholder 3">
            <a:extLst>
              <a:ext uri="{FF2B5EF4-FFF2-40B4-BE49-F238E27FC236}">
                <a16:creationId xmlns:a16="http://schemas.microsoft.com/office/drawing/2014/main" id="{AC5E0C53-10A7-CFB5-528C-FFF2D31EA485}"/>
              </a:ext>
            </a:extLst>
          </p:cNvPr>
          <p:cNvSpPr>
            <a:spLocks noGrp="1"/>
          </p:cNvSpPr>
          <p:nvPr>
            <p:ph type="dt" sz="half" idx="10"/>
          </p:nvPr>
        </p:nvSpPr>
        <p:spPr/>
        <p:txBody>
          <a:bodyPr/>
          <a:lstStyle>
            <a:lvl1pPr>
              <a:defRPr/>
            </a:lvl1pPr>
          </a:lstStyle>
          <a:p>
            <a:pPr>
              <a:defRPr/>
            </a:pPr>
            <a:fld id="{E7EF47DE-7B82-4BD9-A0B3-CEE093705DEE}" type="datetimeFigureOut">
              <a:rPr lang="vi-VN"/>
              <a:pPr>
                <a:defRPr/>
              </a:pPr>
              <a:t>30/10/2024</a:t>
            </a:fld>
            <a:endParaRPr lang="vi-VN"/>
          </a:p>
        </p:txBody>
      </p:sp>
      <p:sp>
        <p:nvSpPr>
          <p:cNvPr id="6" name="Footer Placeholder 4">
            <a:extLst>
              <a:ext uri="{FF2B5EF4-FFF2-40B4-BE49-F238E27FC236}">
                <a16:creationId xmlns:a16="http://schemas.microsoft.com/office/drawing/2014/main" id="{412A15D7-C0A9-0ACC-B9EE-DCD63FDB969D}"/>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5383349F-7B13-57E2-DB28-FC9E966BC61D}"/>
              </a:ext>
            </a:extLst>
          </p:cNvPr>
          <p:cNvSpPr>
            <a:spLocks noGrp="1"/>
          </p:cNvSpPr>
          <p:nvPr>
            <p:ph type="sldNum" sz="quarter" idx="12"/>
          </p:nvPr>
        </p:nvSpPr>
        <p:spPr/>
        <p:txBody>
          <a:bodyPr/>
          <a:lstStyle>
            <a:lvl1pPr>
              <a:defRPr/>
            </a:lvl1pPr>
          </a:lstStyle>
          <a:p>
            <a:pPr>
              <a:defRPr/>
            </a:pPr>
            <a:fld id="{E4A38724-B852-4828-B363-4985F7CC023B}"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57223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endParaRPr lang="vi-VN" noProof="1"/>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7" name="Date Placeholder 3">
            <a:extLst>
              <a:ext uri="{FF2B5EF4-FFF2-40B4-BE49-F238E27FC236}">
                <a16:creationId xmlns:a16="http://schemas.microsoft.com/office/drawing/2014/main" id="{918D161F-1D1A-DAE9-854C-3FD1D1789F77}"/>
              </a:ext>
            </a:extLst>
          </p:cNvPr>
          <p:cNvSpPr>
            <a:spLocks noGrp="1"/>
          </p:cNvSpPr>
          <p:nvPr>
            <p:ph type="dt" sz="half" idx="10"/>
          </p:nvPr>
        </p:nvSpPr>
        <p:spPr/>
        <p:txBody>
          <a:bodyPr/>
          <a:lstStyle>
            <a:lvl1pPr>
              <a:defRPr/>
            </a:lvl1pPr>
          </a:lstStyle>
          <a:p>
            <a:pPr>
              <a:defRPr/>
            </a:pPr>
            <a:fld id="{D3896AF2-512C-4DE0-AA02-65288BA2E103}" type="datetimeFigureOut">
              <a:rPr lang="vi-VN"/>
              <a:pPr>
                <a:defRPr/>
              </a:pPr>
              <a:t>30/10/2024</a:t>
            </a:fld>
            <a:endParaRPr lang="vi-VN"/>
          </a:p>
        </p:txBody>
      </p:sp>
      <p:sp>
        <p:nvSpPr>
          <p:cNvPr id="8" name="Footer Placeholder 4">
            <a:extLst>
              <a:ext uri="{FF2B5EF4-FFF2-40B4-BE49-F238E27FC236}">
                <a16:creationId xmlns:a16="http://schemas.microsoft.com/office/drawing/2014/main" id="{00FE8864-5A47-752C-5405-3A384F4FD5C2}"/>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CBA70F14-AFD4-7061-E6AF-53BB2E3B1721}"/>
              </a:ext>
            </a:extLst>
          </p:cNvPr>
          <p:cNvSpPr>
            <a:spLocks noGrp="1"/>
          </p:cNvSpPr>
          <p:nvPr>
            <p:ph type="sldNum" sz="quarter" idx="12"/>
          </p:nvPr>
        </p:nvSpPr>
        <p:spPr/>
        <p:txBody>
          <a:bodyPr/>
          <a:lstStyle>
            <a:lvl1pPr>
              <a:defRPr/>
            </a:lvl1pPr>
          </a:lstStyle>
          <a:p>
            <a:pPr>
              <a:defRPr/>
            </a:pPr>
            <a:fld id="{F7F45233-381C-4D87-B9F7-584E7355D989}"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038911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Date Placeholder 3">
            <a:extLst>
              <a:ext uri="{FF2B5EF4-FFF2-40B4-BE49-F238E27FC236}">
                <a16:creationId xmlns:a16="http://schemas.microsoft.com/office/drawing/2014/main" id="{0BF34A6D-B43F-9AAF-E940-63EE2964119E}"/>
              </a:ext>
            </a:extLst>
          </p:cNvPr>
          <p:cNvSpPr>
            <a:spLocks noGrp="1"/>
          </p:cNvSpPr>
          <p:nvPr>
            <p:ph type="dt" sz="half" idx="10"/>
          </p:nvPr>
        </p:nvSpPr>
        <p:spPr/>
        <p:txBody>
          <a:bodyPr/>
          <a:lstStyle>
            <a:lvl1pPr>
              <a:defRPr/>
            </a:lvl1pPr>
          </a:lstStyle>
          <a:p>
            <a:pPr>
              <a:defRPr/>
            </a:pPr>
            <a:fld id="{39078BAD-616D-4738-857C-61BFAA4AD362}" type="datetimeFigureOut">
              <a:rPr lang="vi-VN"/>
              <a:pPr>
                <a:defRPr/>
              </a:pPr>
              <a:t>30/10/2024</a:t>
            </a:fld>
            <a:endParaRPr lang="vi-VN"/>
          </a:p>
        </p:txBody>
      </p:sp>
      <p:sp>
        <p:nvSpPr>
          <p:cNvPr id="4" name="Footer Placeholder 4">
            <a:extLst>
              <a:ext uri="{FF2B5EF4-FFF2-40B4-BE49-F238E27FC236}">
                <a16:creationId xmlns:a16="http://schemas.microsoft.com/office/drawing/2014/main" id="{FD73B94B-3687-71CC-FCF6-C9A6195DEA4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1F850F5D-A335-1DE0-AED7-8025C1D9DA44}"/>
              </a:ext>
            </a:extLst>
          </p:cNvPr>
          <p:cNvSpPr>
            <a:spLocks noGrp="1"/>
          </p:cNvSpPr>
          <p:nvPr>
            <p:ph type="sldNum" sz="quarter" idx="12"/>
          </p:nvPr>
        </p:nvSpPr>
        <p:spPr/>
        <p:txBody>
          <a:bodyPr/>
          <a:lstStyle>
            <a:lvl1pPr>
              <a:defRPr/>
            </a:lvl1pPr>
          </a:lstStyle>
          <a:p>
            <a:pPr>
              <a:defRPr/>
            </a:pPr>
            <a:fld id="{AAF73BEC-DEB6-40B6-87B6-5B957F733B3E}"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4099279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B31D80E-3B73-6AB5-B197-C1677FD215C9}"/>
              </a:ext>
            </a:extLst>
          </p:cNvPr>
          <p:cNvSpPr>
            <a:spLocks noGrp="1"/>
          </p:cNvSpPr>
          <p:nvPr>
            <p:ph type="dt" sz="half" idx="10"/>
          </p:nvPr>
        </p:nvSpPr>
        <p:spPr/>
        <p:txBody>
          <a:bodyPr/>
          <a:lstStyle>
            <a:lvl1pPr>
              <a:defRPr/>
            </a:lvl1pPr>
          </a:lstStyle>
          <a:p>
            <a:pPr>
              <a:defRPr/>
            </a:pPr>
            <a:fld id="{040F223C-3E0E-4FB2-9464-1FFB6D1217FB}" type="datetimeFigureOut">
              <a:rPr lang="vi-VN"/>
              <a:pPr>
                <a:defRPr/>
              </a:pPr>
              <a:t>30/10/2024</a:t>
            </a:fld>
            <a:endParaRPr lang="vi-VN"/>
          </a:p>
        </p:txBody>
      </p:sp>
      <p:sp>
        <p:nvSpPr>
          <p:cNvPr id="3" name="Footer Placeholder 4">
            <a:extLst>
              <a:ext uri="{FF2B5EF4-FFF2-40B4-BE49-F238E27FC236}">
                <a16:creationId xmlns:a16="http://schemas.microsoft.com/office/drawing/2014/main" id="{D45C120D-DEBE-2517-3FC5-1E6F078F1E68}"/>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174D574B-28DE-62B4-09B7-5AFDC315CD6B}"/>
              </a:ext>
            </a:extLst>
          </p:cNvPr>
          <p:cNvSpPr>
            <a:spLocks noGrp="1"/>
          </p:cNvSpPr>
          <p:nvPr>
            <p:ph type="sldNum" sz="quarter" idx="12"/>
          </p:nvPr>
        </p:nvSpPr>
        <p:spPr/>
        <p:txBody>
          <a:bodyPr/>
          <a:lstStyle>
            <a:lvl1pPr>
              <a:defRPr/>
            </a:lvl1pPr>
          </a:lstStyle>
          <a:p>
            <a:pPr>
              <a:defRPr/>
            </a:pPr>
            <a:fld id="{ACE69FCE-B8B9-464C-816E-56E626681624}"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41230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endParaRPr lang="vi-VN" noProof="1"/>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124500E2-EC40-A667-B474-5816F2323D50}"/>
              </a:ext>
            </a:extLst>
          </p:cNvPr>
          <p:cNvSpPr>
            <a:spLocks noGrp="1"/>
          </p:cNvSpPr>
          <p:nvPr>
            <p:ph type="dt" sz="half" idx="10"/>
          </p:nvPr>
        </p:nvSpPr>
        <p:spPr/>
        <p:txBody>
          <a:bodyPr/>
          <a:lstStyle>
            <a:lvl1pPr>
              <a:defRPr/>
            </a:lvl1pPr>
          </a:lstStyle>
          <a:p>
            <a:pPr>
              <a:defRPr/>
            </a:pPr>
            <a:fld id="{E76B40BE-96A1-4C9E-BCF6-8A09545B1A19}" type="datetimeFigureOut">
              <a:rPr lang="vi-VN"/>
              <a:pPr>
                <a:defRPr/>
              </a:pPr>
              <a:t>30/10/2024</a:t>
            </a:fld>
            <a:endParaRPr lang="vi-VN"/>
          </a:p>
        </p:txBody>
      </p:sp>
      <p:sp>
        <p:nvSpPr>
          <p:cNvPr id="6" name="Footer Placeholder 4">
            <a:extLst>
              <a:ext uri="{FF2B5EF4-FFF2-40B4-BE49-F238E27FC236}">
                <a16:creationId xmlns:a16="http://schemas.microsoft.com/office/drawing/2014/main" id="{CF25946E-57AA-9AD2-DC03-F2762217630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EAE8FC5D-7879-5BB1-BCF5-59396B37A5D0}"/>
              </a:ext>
            </a:extLst>
          </p:cNvPr>
          <p:cNvSpPr>
            <a:spLocks noGrp="1"/>
          </p:cNvSpPr>
          <p:nvPr>
            <p:ph type="sldNum" sz="quarter" idx="12"/>
          </p:nvPr>
        </p:nvSpPr>
        <p:spPr/>
        <p:txBody>
          <a:bodyPr/>
          <a:lstStyle>
            <a:lvl1pPr>
              <a:defRPr/>
            </a:lvl1pPr>
          </a:lstStyle>
          <a:p>
            <a:pPr>
              <a:defRPr/>
            </a:pPr>
            <a:fld id="{64FA1A1D-0F86-4183-A4AB-6BE239936574}"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134956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9AE0-10A3-9862-36B9-B374D3FEBC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EEEFA-D973-735B-E393-F774883BEB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6EF17-BA14-EB21-63F3-F91DDF461E8D}"/>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5" name="Footer Placeholder 4">
            <a:extLst>
              <a:ext uri="{FF2B5EF4-FFF2-40B4-BE49-F238E27FC236}">
                <a16:creationId xmlns:a16="http://schemas.microsoft.com/office/drawing/2014/main" id="{8111592B-0492-ADDE-DD15-8C81CEF8F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E6B3-277E-4376-EE07-F6650BF77DB5}"/>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2469041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endParaRPr lang="vi-VN" noProof="1"/>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A4D64975-E59E-603D-14DE-3998AD5FC683}"/>
              </a:ext>
            </a:extLst>
          </p:cNvPr>
          <p:cNvSpPr>
            <a:spLocks noGrp="1"/>
          </p:cNvSpPr>
          <p:nvPr>
            <p:ph type="dt" sz="half" idx="10"/>
          </p:nvPr>
        </p:nvSpPr>
        <p:spPr/>
        <p:txBody>
          <a:bodyPr/>
          <a:lstStyle>
            <a:lvl1pPr>
              <a:defRPr/>
            </a:lvl1pPr>
          </a:lstStyle>
          <a:p>
            <a:pPr>
              <a:defRPr/>
            </a:pPr>
            <a:fld id="{1FB66964-BDD7-4F0B-8DB9-D8A1D5787B89}" type="datetimeFigureOut">
              <a:rPr lang="vi-VN"/>
              <a:pPr>
                <a:defRPr/>
              </a:pPr>
              <a:t>30/10/2024</a:t>
            </a:fld>
            <a:endParaRPr lang="vi-VN"/>
          </a:p>
        </p:txBody>
      </p:sp>
      <p:sp>
        <p:nvSpPr>
          <p:cNvPr id="6" name="Footer Placeholder 4">
            <a:extLst>
              <a:ext uri="{FF2B5EF4-FFF2-40B4-BE49-F238E27FC236}">
                <a16:creationId xmlns:a16="http://schemas.microsoft.com/office/drawing/2014/main" id="{9E226740-D5E9-B147-900D-A41BA0D69DBE}"/>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1AEE0F50-6A8D-3AFC-514B-27AA9C3751E2}"/>
              </a:ext>
            </a:extLst>
          </p:cNvPr>
          <p:cNvSpPr>
            <a:spLocks noGrp="1"/>
          </p:cNvSpPr>
          <p:nvPr>
            <p:ph type="sldNum" sz="quarter" idx="12"/>
          </p:nvPr>
        </p:nvSpPr>
        <p:spPr/>
        <p:txBody>
          <a:bodyPr/>
          <a:lstStyle>
            <a:lvl1pPr>
              <a:defRPr/>
            </a:lvl1pPr>
          </a:lstStyle>
          <a:p>
            <a:pPr>
              <a:defRPr/>
            </a:pPr>
            <a:fld id="{361A57E1-66D4-4A3D-B040-634F312F274E}"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736025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Date Placeholder 3">
            <a:extLst>
              <a:ext uri="{FF2B5EF4-FFF2-40B4-BE49-F238E27FC236}">
                <a16:creationId xmlns:a16="http://schemas.microsoft.com/office/drawing/2014/main" id="{90E6854A-B236-B5F6-D690-CF5948B55059}"/>
              </a:ext>
            </a:extLst>
          </p:cNvPr>
          <p:cNvSpPr>
            <a:spLocks noGrp="1"/>
          </p:cNvSpPr>
          <p:nvPr>
            <p:ph type="dt" sz="half" idx="10"/>
          </p:nvPr>
        </p:nvSpPr>
        <p:spPr/>
        <p:txBody>
          <a:bodyPr/>
          <a:lstStyle>
            <a:lvl1pPr>
              <a:defRPr/>
            </a:lvl1pPr>
          </a:lstStyle>
          <a:p>
            <a:pPr>
              <a:defRPr/>
            </a:pPr>
            <a:fld id="{92ED15DE-F544-415B-881F-9715E624E59A}" type="datetimeFigureOut">
              <a:rPr lang="vi-VN"/>
              <a:pPr>
                <a:defRPr/>
              </a:pPr>
              <a:t>30/10/2024</a:t>
            </a:fld>
            <a:endParaRPr lang="vi-VN"/>
          </a:p>
        </p:txBody>
      </p:sp>
      <p:sp>
        <p:nvSpPr>
          <p:cNvPr id="5" name="Footer Placeholder 4">
            <a:extLst>
              <a:ext uri="{FF2B5EF4-FFF2-40B4-BE49-F238E27FC236}">
                <a16:creationId xmlns:a16="http://schemas.microsoft.com/office/drawing/2014/main" id="{238E786A-0228-90AD-6F5F-E993A08131C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21A37B21-A86B-48B9-35EA-198BC6EAF97C}"/>
              </a:ext>
            </a:extLst>
          </p:cNvPr>
          <p:cNvSpPr>
            <a:spLocks noGrp="1"/>
          </p:cNvSpPr>
          <p:nvPr>
            <p:ph type="sldNum" sz="quarter" idx="12"/>
          </p:nvPr>
        </p:nvSpPr>
        <p:spPr/>
        <p:txBody>
          <a:bodyPr/>
          <a:lstStyle>
            <a:lvl1pPr>
              <a:defRPr/>
            </a:lvl1pPr>
          </a:lstStyle>
          <a:p>
            <a:pPr>
              <a:defRPr/>
            </a:pPr>
            <a:fld id="{B7104F24-29C5-4FAB-8BF8-B7C968EA57EF}"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4470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endParaRPr lang="vi-VN" noProof="1"/>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Date Placeholder 3">
            <a:extLst>
              <a:ext uri="{FF2B5EF4-FFF2-40B4-BE49-F238E27FC236}">
                <a16:creationId xmlns:a16="http://schemas.microsoft.com/office/drawing/2014/main" id="{2C4C1586-91D5-BA38-56E6-F3A812A43E62}"/>
              </a:ext>
            </a:extLst>
          </p:cNvPr>
          <p:cNvSpPr>
            <a:spLocks noGrp="1"/>
          </p:cNvSpPr>
          <p:nvPr>
            <p:ph type="dt" sz="half" idx="10"/>
          </p:nvPr>
        </p:nvSpPr>
        <p:spPr/>
        <p:txBody>
          <a:bodyPr/>
          <a:lstStyle>
            <a:lvl1pPr>
              <a:defRPr/>
            </a:lvl1pPr>
          </a:lstStyle>
          <a:p>
            <a:pPr>
              <a:defRPr/>
            </a:pPr>
            <a:fld id="{A6AB4A2F-5720-4FC0-B3CD-5CAAF357BC83}" type="datetimeFigureOut">
              <a:rPr lang="vi-VN"/>
              <a:pPr>
                <a:defRPr/>
              </a:pPr>
              <a:t>30/10/2024</a:t>
            </a:fld>
            <a:endParaRPr lang="vi-VN"/>
          </a:p>
        </p:txBody>
      </p:sp>
      <p:sp>
        <p:nvSpPr>
          <p:cNvPr id="5" name="Footer Placeholder 4">
            <a:extLst>
              <a:ext uri="{FF2B5EF4-FFF2-40B4-BE49-F238E27FC236}">
                <a16:creationId xmlns:a16="http://schemas.microsoft.com/office/drawing/2014/main" id="{20FA434C-1796-B08C-4CA2-13EBBBCD8F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CCFFDF9-9993-B9A8-C272-3010A79AB6C9}"/>
              </a:ext>
            </a:extLst>
          </p:cNvPr>
          <p:cNvSpPr>
            <a:spLocks noGrp="1"/>
          </p:cNvSpPr>
          <p:nvPr>
            <p:ph type="sldNum" sz="quarter" idx="12"/>
          </p:nvPr>
        </p:nvSpPr>
        <p:spPr/>
        <p:txBody>
          <a:bodyPr/>
          <a:lstStyle>
            <a:lvl1pPr>
              <a:defRPr/>
            </a:lvl1pPr>
          </a:lstStyle>
          <a:p>
            <a:pPr>
              <a:defRPr/>
            </a:pPr>
            <a:fld id="{E27F9013-CB03-4F5E-AAE7-84DABD80C791}"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878026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noProof="1"/>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a:extLst>
              <a:ext uri="{FF2B5EF4-FFF2-40B4-BE49-F238E27FC236}">
                <a16:creationId xmlns:a16="http://schemas.microsoft.com/office/drawing/2014/main" id="{795E72DF-4ED7-A0D4-7B97-8DB5B2D0FA0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40EB12-F613-2F92-E06B-74C3A21C5F40}"/>
              </a:ext>
            </a:extLst>
          </p:cNvPr>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92ED2AF5-28CD-BA0A-AE30-DD27B52745A7}"/>
              </a:ext>
            </a:extLst>
          </p:cNvPr>
          <p:cNvSpPr>
            <a:spLocks noGrp="1" noChangeArrowheads="1"/>
          </p:cNvSpPr>
          <p:nvPr>
            <p:ph type="sldNum" sz="quarter" idx="12"/>
          </p:nvPr>
        </p:nvSpPr>
        <p:spPr/>
        <p:txBody>
          <a:bodyPr/>
          <a:lstStyle>
            <a:lvl1pPr>
              <a:defRPr/>
            </a:lvl1pPr>
          </a:lstStyle>
          <a:p>
            <a:pPr>
              <a:defRPr/>
            </a:pPr>
            <a:fld id="{8634AC6D-7EE0-40BA-8E09-96DBD7DC8E3E}" type="slidenum">
              <a:rPr lang="en-US" altLang="en-US"/>
              <a:pPr>
                <a:defRPr/>
              </a:pPr>
              <a:t>‹#›</a:t>
            </a:fld>
            <a:endParaRPr lang="en-US" altLang="en-US"/>
          </a:p>
        </p:txBody>
      </p:sp>
    </p:spTree>
    <p:extLst>
      <p:ext uri="{BB962C8B-B14F-4D97-AF65-F5344CB8AC3E}">
        <p14:creationId xmlns:p14="http://schemas.microsoft.com/office/powerpoint/2010/main" val="421866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C8AE-4A3A-46A5-7D60-3A35F83E98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FCFD2A-0D38-4B34-E159-5F78B14DA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8FBAC4-EF6B-6411-5514-2C24F2550A14}"/>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5" name="Footer Placeholder 4">
            <a:extLst>
              <a:ext uri="{FF2B5EF4-FFF2-40B4-BE49-F238E27FC236}">
                <a16:creationId xmlns:a16="http://schemas.microsoft.com/office/drawing/2014/main" id="{A3BCE0B5-D37C-960C-E3ED-65F83E6E5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1DDDB-E5EC-E1D5-EFFE-F8D0F9E22943}"/>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402010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6C8F-9340-342C-CFD7-51B074CA0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9F70B-1A90-D813-7FCC-85EE36C991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EDBB1-CEA9-A3C5-EE38-E4335BE1BC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A0EEE-3B02-B954-F48B-7AAD765F40EE}"/>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6" name="Footer Placeholder 5">
            <a:extLst>
              <a:ext uri="{FF2B5EF4-FFF2-40B4-BE49-F238E27FC236}">
                <a16:creationId xmlns:a16="http://schemas.microsoft.com/office/drawing/2014/main" id="{71BFAAAC-86D0-AAA5-5EC1-40F615F9D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5A0FE-ECD1-4F55-FC65-1CD96A57A443}"/>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219459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4A19-A8CA-A565-DC3A-8CB46BF225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E51A99-18D0-B1A4-8ED8-84CD4561D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A83680-7316-020E-D7C6-E7DEDEC4B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BC345A-75AD-4221-0D34-1709C62E45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3D1BB-15B3-C0E6-E7DF-4375B5D2D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09BE98-C173-C5FF-AE47-7FDE0EE634DA}"/>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8" name="Footer Placeholder 7">
            <a:extLst>
              <a:ext uri="{FF2B5EF4-FFF2-40B4-BE49-F238E27FC236}">
                <a16:creationId xmlns:a16="http://schemas.microsoft.com/office/drawing/2014/main" id="{25C9BE76-0288-F24D-1EB8-498909BB13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F28BF6-A025-5365-8156-60E45392552F}"/>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55811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75B7-E795-96FC-BDE0-A2C09EFE66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513A56-8BF8-63B0-8523-A73FB6686342}"/>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4" name="Footer Placeholder 3">
            <a:extLst>
              <a:ext uri="{FF2B5EF4-FFF2-40B4-BE49-F238E27FC236}">
                <a16:creationId xmlns:a16="http://schemas.microsoft.com/office/drawing/2014/main" id="{AACBC347-6A9D-C50C-0376-9DEE196EA7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E01D5C-A874-B563-5E79-0DD7C2649B24}"/>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273494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E7D50-9132-2F2E-815A-D636BB3DCB6C}"/>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3" name="Footer Placeholder 2">
            <a:extLst>
              <a:ext uri="{FF2B5EF4-FFF2-40B4-BE49-F238E27FC236}">
                <a16:creationId xmlns:a16="http://schemas.microsoft.com/office/drawing/2014/main" id="{15148B1D-887C-784E-7737-C01137E488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B22648-F6DC-132D-D2E1-5BECB935409C}"/>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32416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FB0C-200A-F384-CAC5-0612904E2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C03AA0-0B2C-FFEB-B0C6-DB884D2FA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5C389E-849A-AE54-9A49-5A1DA5A10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C97AD-52DC-B30F-9C7B-F63BF3AF3C4D}"/>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6" name="Footer Placeholder 5">
            <a:extLst>
              <a:ext uri="{FF2B5EF4-FFF2-40B4-BE49-F238E27FC236}">
                <a16:creationId xmlns:a16="http://schemas.microsoft.com/office/drawing/2014/main" id="{AB4203F4-038E-B14D-4CB8-925488852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C2C6F-7F1B-05B8-23ED-0E85ECC853E1}"/>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314760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3AA8-FD51-CD0D-2F0E-CA60BAC89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37AED-3F67-4377-89CA-35AAC5F11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7DA777-B0CF-8B6A-3F1D-9538A123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61DA2-873C-76F2-6366-878D0DBE3E7B}"/>
              </a:ext>
            </a:extLst>
          </p:cNvPr>
          <p:cNvSpPr>
            <a:spLocks noGrp="1"/>
          </p:cNvSpPr>
          <p:nvPr>
            <p:ph type="dt" sz="half" idx="10"/>
          </p:nvPr>
        </p:nvSpPr>
        <p:spPr/>
        <p:txBody>
          <a:bodyPr/>
          <a:lstStyle/>
          <a:p>
            <a:fld id="{619A86C1-3F90-4BB5-B4A5-09C5735B1D7B}" type="datetimeFigureOut">
              <a:rPr lang="en-US" smtClean="0"/>
              <a:t>10/30/2024</a:t>
            </a:fld>
            <a:endParaRPr lang="en-US"/>
          </a:p>
        </p:txBody>
      </p:sp>
      <p:sp>
        <p:nvSpPr>
          <p:cNvPr id="6" name="Footer Placeholder 5">
            <a:extLst>
              <a:ext uri="{FF2B5EF4-FFF2-40B4-BE49-F238E27FC236}">
                <a16:creationId xmlns:a16="http://schemas.microsoft.com/office/drawing/2014/main" id="{8DED0468-0AF8-189B-A661-D9D71F61F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C709F-AF35-8B84-0B68-5121E7CBBEF1}"/>
              </a:ext>
            </a:extLst>
          </p:cNvPr>
          <p:cNvSpPr>
            <a:spLocks noGrp="1"/>
          </p:cNvSpPr>
          <p:nvPr>
            <p:ph type="sldNum" sz="quarter" idx="12"/>
          </p:nvPr>
        </p:nvSpPr>
        <p:spPr/>
        <p:txBody>
          <a:bodyPr/>
          <a:lstStyle/>
          <a:p>
            <a:fld id="{FF15F5BE-53E4-4F6F-9487-D35922650DDA}" type="slidenum">
              <a:rPr lang="en-US" smtClean="0"/>
              <a:t>‹#›</a:t>
            </a:fld>
            <a:endParaRPr lang="en-US"/>
          </a:p>
        </p:txBody>
      </p:sp>
    </p:spTree>
    <p:extLst>
      <p:ext uri="{BB962C8B-B14F-4D97-AF65-F5344CB8AC3E}">
        <p14:creationId xmlns:p14="http://schemas.microsoft.com/office/powerpoint/2010/main" val="58214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A90B1-E485-DBDE-B729-4336C3696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F7E20D-429D-FDD3-5CFF-3C9DCD226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C949B-5AA2-BD24-317E-E53349DAA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A86C1-3F90-4BB5-B4A5-09C5735B1D7B}" type="datetimeFigureOut">
              <a:rPr lang="en-US" smtClean="0"/>
              <a:t>10/30/2024</a:t>
            </a:fld>
            <a:endParaRPr lang="en-US"/>
          </a:p>
        </p:txBody>
      </p:sp>
      <p:sp>
        <p:nvSpPr>
          <p:cNvPr id="5" name="Footer Placeholder 4">
            <a:extLst>
              <a:ext uri="{FF2B5EF4-FFF2-40B4-BE49-F238E27FC236}">
                <a16:creationId xmlns:a16="http://schemas.microsoft.com/office/drawing/2014/main" id="{BD29885A-5C0F-BF60-21FD-B50A82210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7E7B53-D456-8398-2620-482B7422B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5F5BE-53E4-4F6F-9487-D35922650DDA}" type="slidenum">
              <a:rPr lang="en-US" smtClean="0"/>
              <a:t>‹#›</a:t>
            </a:fld>
            <a:endParaRPr lang="en-US"/>
          </a:p>
        </p:txBody>
      </p:sp>
    </p:spTree>
    <p:extLst>
      <p:ext uri="{BB962C8B-B14F-4D97-AF65-F5344CB8AC3E}">
        <p14:creationId xmlns:p14="http://schemas.microsoft.com/office/powerpoint/2010/main" val="216363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61C793-E85E-F169-727E-0CB63A4E04A7}"/>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916F0A68-E549-5D6E-5E3F-4C33A56474FA}"/>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0B9B4BFB-D34B-5F8F-338B-F6D112F7DD3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8AA643D-6622-409B-8787-55E729FAC988}" type="datetimeFigureOut">
              <a:rPr lang="vi-VN"/>
              <a:pPr>
                <a:defRPr/>
              </a:pPr>
              <a:t>30/10/2024</a:t>
            </a:fld>
            <a:endParaRPr lang="vi-VN"/>
          </a:p>
        </p:txBody>
      </p:sp>
      <p:sp>
        <p:nvSpPr>
          <p:cNvPr id="5" name="Footer Placeholder 4">
            <a:extLst>
              <a:ext uri="{FF2B5EF4-FFF2-40B4-BE49-F238E27FC236}">
                <a16:creationId xmlns:a16="http://schemas.microsoft.com/office/drawing/2014/main" id="{4FF5A38A-96E1-F108-BC7F-907128B41EE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761DE9CD-9125-7355-493C-A5AFC65953A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08BC6B13-751E-4CCD-A8A3-D21BC1BABDD9}"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1217641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1.jpeg"/><Relationship Id="rId7" Type="http://schemas.openxmlformats.org/officeDocument/2006/relationships/image" Target="../media/image5.wm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5.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6.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4.png"/><Relationship Id="rId3" Type="http://schemas.openxmlformats.org/officeDocument/2006/relationships/image" Target="../media/image47.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7.png"/><Relationship Id="rId3" Type="http://schemas.openxmlformats.org/officeDocument/2006/relationships/image" Target="../media/image47.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microsoft.com/office/2007/relationships/hdphoto" Target="../media/hdphoto9.wdp"/><Relationship Id="rId4" Type="http://schemas.openxmlformats.org/officeDocument/2006/relationships/image" Target="../media/image60.png"/><Relationship Id="rId9" Type="http://schemas.openxmlformats.org/officeDocument/2006/relationships/image" Target="../media/image64.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1.gif"/><Relationship Id="rId12" Type="http://schemas.microsoft.com/office/2007/relationships/hdphoto" Target="../media/hdphoto2.wdp"/><Relationship Id="rId17" Type="http://schemas.openxmlformats.org/officeDocument/2006/relationships/image" Target="../media/image17.png"/><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7.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gif"/><Relationship Id="rId18" Type="http://schemas.openxmlformats.org/officeDocument/2006/relationships/slide" Target="slide6.xml"/><Relationship Id="rId3" Type="http://schemas.openxmlformats.org/officeDocument/2006/relationships/audio" Target="../media/audio2.wav"/><Relationship Id="rId21"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31.gif"/><Relationship Id="rId17" Type="http://schemas.openxmlformats.org/officeDocument/2006/relationships/image" Target="../media/image34.gif"/><Relationship Id="rId2" Type="http://schemas.openxmlformats.org/officeDocument/2006/relationships/slideLayout" Target="../slideLayouts/slideLayout7.xml"/><Relationship Id="rId16" Type="http://schemas.openxmlformats.org/officeDocument/2006/relationships/image" Target="../media/image33.gif"/><Relationship Id="rId20" Type="http://schemas.openxmlformats.org/officeDocument/2006/relationships/slide" Target="slide7.xml"/><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30.gif"/><Relationship Id="rId24" Type="http://schemas.openxmlformats.org/officeDocument/2006/relationships/slide" Target="slide8.xml"/><Relationship Id="rId5" Type="http://schemas.openxmlformats.org/officeDocument/2006/relationships/image" Target="../media/image28.png"/><Relationship Id="rId15" Type="http://schemas.openxmlformats.org/officeDocument/2006/relationships/image" Target="../media/image27.gif"/><Relationship Id="rId23" Type="http://schemas.openxmlformats.org/officeDocument/2006/relationships/image" Target="../media/image37.png"/><Relationship Id="rId10" Type="http://schemas.openxmlformats.org/officeDocument/2006/relationships/image" Target="../media/image29.gif"/><Relationship Id="rId19"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23.gif"/><Relationship Id="rId14" Type="http://schemas.openxmlformats.org/officeDocument/2006/relationships/image" Target="../media/image26.png"/><Relationship Id="rId22"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xml"/><Relationship Id="rId7" Type="http://schemas.openxmlformats.org/officeDocument/2006/relationships/image" Target="../media/image38.jpeg"/><Relationship Id="rId12"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audio" Target="../media/audio5.wav"/><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image" Target="../media/image40.gif"/></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4.xml"/><Relationship Id="rId11" Type="http://schemas.openxmlformats.org/officeDocument/2006/relationships/image" Target="../media/image42.png"/><Relationship Id="rId5" Type="http://schemas.openxmlformats.org/officeDocument/2006/relationships/image" Target="../media/image19.png"/><Relationship Id="rId10" Type="http://schemas.openxmlformats.org/officeDocument/2006/relationships/image" Target="../media/image40.gif"/><Relationship Id="rId4" Type="http://schemas.openxmlformats.org/officeDocument/2006/relationships/audio" Target="../media/audio5.wav"/><Relationship Id="rId9"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4.wav"/><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8.xml"/><Relationship Id="rId11" Type="http://schemas.openxmlformats.org/officeDocument/2006/relationships/image" Target="../media/image44.png"/><Relationship Id="rId5" Type="http://schemas.openxmlformats.org/officeDocument/2006/relationships/image" Target="../media/image19.png"/><Relationship Id="rId10" Type="http://schemas.openxmlformats.org/officeDocument/2006/relationships/image" Target="../media/image40.gif"/><Relationship Id="rId4" Type="http://schemas.openxmlformats.org/officeDocument/2006/relationships/audio" Target="../media/audio5.wav"/><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8.png"/><Relationship Id="rId3" Type="http://schemas.openxmlformats.org/officeDocument/2006/relationships/image" Target="../media/image47.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6816701227344806">
            <a:extLst>
              <a:ext uri="{FF2B5EF4-FFF2-40B4-BE49-F238E27FC236}">
                <a16:creationId xmlns:a16="http://schemas.microsoft.com/office/drawing/2014/main" id="{1842883C-847C-DF50-B565-D40708187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WordArt 3">
            <a:extLst>
              <a:ext uri="{FF2B5EF4-FFF2-40B4-BE49-F238E27FC236}">
                <a16:creationId xmlns:a16="http://schemas.microsoft.com/office/drawing/2014/main" id="{00A50F72-9DE1-7FE5-5E97-E2C89D24622A}"/>
              </a:ext>
            </a:extLst>
          </p:cNvPr>
          <p:cNvSpPr>
            <a:spLocks noChangeArrowheads="1" noChangeShapeType="1" noTextEdit="1"/>
          </p:cNvSpPr>
          <p:nvPr/>
        </p:nvSpPr>
        <p:spPr bwMode="auto">
          <a:xfrm>
            <a:off x="2667001" y="152401"/>
            <a:ext cx="6867525" cy="523875"/>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TRƯỜNG TIỂU HỌC BÁT TRANG </a:t>
            </a:r>
            <a:endParaRPr kumimoji="0" lang="en-US" sz="3600" b="1" i="0" u="none" strike="noStrike" kern="10" cap="none" spc="0" normalizeH="0" baseline="0" noProof="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18436" name="WordArt 4">
            <a:extLst>
              <a:ext uri="{FF2B5EF4-FFF2-40B4-BE49-F238E27FC236}">
                <a16:creationId xmlns:a16="http://schemas.microsoft.com/office/drawing/2014/main" id="{F0E892D4-3084-AA7C-8971-38F5946411AB}"/>
              </a:ext>
            </a:extLst>
          </p:cNvPr>
          <p:cNvSpPr>
            <a:spLocks noChangeArrowheads="1" noChangeShapeType="1" noTextEdit="1"/>
          </p:cNvSpPr>
          <p:nvPr/>
        </p:nvSpPr>
        <p:spPr bwMode="auto">
          <a:xfrm>
            <a:off x="5086351" y="1857375"/>
            <a:ext cx="3979863" cy="992188"/>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MÔN TOÁN.</a:t>
            </a:r>
          </a:p>
        </p:txBody>
      </p:sp>
      <p:grpSp>
        <p:nvGrpSpPr>
          <p:cNvPr id="18437" name="Group 18">
            <a:extLst>
              <a:ext uri="{FF2B5EF4-FFF2-40B4-BE49-F238E27FC236}">
                <a16:creationId xmlns:a16="http://schemas.microsoft.com/office/drawing/2014/main" id="{5F6FFA1E-7F99-97C4-6601-F4B20AC43009}"/>
              </a:ext>
            </a:extLst>
          </p:cNvPr>
          <p:cNvGrpSpPr>
            <a:grpSpLocks/>
          </p:cNvGrpSpPr>
          <p:nvPr/>
        </p:nvGrpSpPr>
        <p:grpSpPr bwMode="auto">
          <a:xfrm>
            <a:off x="2362200" y="1143000"/>
            <a:ext cx="2438400" cy="1752600"/>
            <a:chOff x="5225" y="9335"/>
            <a:chExt cx="2520" cy="1750"/>
          </a:xfrm>
        </p:grpSpPr>
        <p:sp>
          <p:nvSpPr>
            <p:cNvPr id="22" name="AutoShape 27" descr="2">
              <a:extLst>
                <a:ext uri="{FF2B5EF4-FFF2-40B4-BE49-F238E27FC236}">
                  <a16:creationId xmlns:a16="http://schemas.microsoft.com/office/drawing/2014/main" id="{897E84D3-E2B2-2285-4045-2A02DBDC7ECD}"/>
                </a:ext>
              </a:extLst>
            </p:cNvPr>
            <p:cNvSpPr>
              <a:spLocks noChangeArrowheads="1"/>
            </p:cNvSpPr>
            <p:nvPr/>
          </p:nvSpPr>
          <p:spPr bwMode="auto">
            <a:xfrm>
              <a:off x="5225" y="10186"/>
              <a:ext cx="2520" cy="899"/>
            </a:xfrm>
            <a:prstGeom prst="wave">
              <a:avLst>
                <a:gd name="adj1" fmla="val 20644"/>
                <a:gd name="adj2" fmla="val 0"/>
              </a:avLst>
            </a:prstGeom>
            <a:blipFill dpi="0" rotWithShape="0">
              <a:blip r:embed="rId4"/>
              <a:srcRect/>
              <a:stretch>
                <a:fillRect/>
              </a:stretch>
            </a:blipFill>
            <a:ln>
              <a:noFill/>
            </a:ln>
            <a:effectLst>
              <a:outerShdw dist="107763" dir="2700000" algn="ctr" rotWithShape="0">
                <a:srgbClr val="C0C0C0"/>
              </a:outerShdw>
            </a:effectLst>
          </p:spPr>
          <p:txBody>
            <a:bodyPr lIns="91435" tIns="45718" rIns="91435" bIns="45718"/>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pic>
          <p:nvPicPr>
            <p:cNvPr id="18443" name="Picture 26" descr="cosmoS">
              <a:extLst>
                <a:ext uri="{FF2B5EF4-FFF2-40B4-BE49-F238E27FC236}">
                  <a16:creationId xmlns:a16="http://schemas.microsoft.com/office/drawing/2014/main" id="{594B7847-4BC0-0930-FD9C-32DDFC5D5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5" descr="BOOK2">
              <a:extLst>
                <a:ext uri="{FF2B5EF4-FFF2-40B4-BE49-F238E27FC236}">
                  <a16:creationId xmlns:a16="http://schemas.microsoft.com/office/drawing/2014/main" id="{88513AE3-432D-1C81-F3A8-A4AF9DB964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4" descr="BOOK1">
              <a:extLst>
                <a:ext uri="{FF2B5EF4-FFF2-40B4-BE49-F238E27FC236}">
                  <a16:creationId xmlns:a16="http://schemas.microsoft.com/office/drawing/2014/main" id="{B4D06DF0-0B1B-E0CF-8E18-39357D2E75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3" descr="QUILLPEN">
              <a:extLst>
                <a:ext uri="{FF2B5EF4-FFF2-40B4-BE49-F238E27FC236}">
                  <a16:creationId xmlns:a16="http://schemas.microsoft.com/office/drawing/2014/main" id="{8EBC9163-84CC-B5C2-9963-575768A2DA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22">
              <a:extLst>
                <a:ext uri="{FF2B5EF4-FFF2-40B4-BE49-F238E27FC236}">
                  <a16:creationId xmlns:a16="http://schemas.microsoft.com/office/drawing/2014/main" id="{8696466B-D4EE-7866-F14F-432161AD39FF}"/>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800" b="1" i="0" u="none" strike="noStrike" kern="1200" cap="none" spc="0" normalizeH="0" baseline="0" noProof="0">
                  <a:ln>
                    <a:noFill/>
                  </a:ln>
                  <a:solidFill>
                    <a:prstClr val="black"/>
                  </a:solidFill>
                  <a:effectLst/>
                  <a:uLnTx/>
                  <a:uFillTx/>
                  <a:latin typeface="VnBangkok"/>
                  <a:ea typeface="+mn-ea"/>
                  <a:cs typeface="+mn-cs"/>
                </a:rPr>
                <a:t> </a:t>
              </a:r>
              <a:endParaRPr kumimoji="0" lang="en-US" altLang="en-US" sz="48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18448" name="Text Box 21">
              <a:extLst>
                <a:ext uri="{FF2B5EF4-FFF2-40B4-BE49-F238E27FC236}">
                  <a16:creationId xmlns:a16="http://schemas.microsoft.com/office/drawing/2014/main" id="{931E3322-8034-2E4A-A35D-4AFA396B92D7}"/>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49" name="WordArt 20">
              <a:extLst>
                <a:ext uri="{FF2B5EF4-FFF2-40B4-BE49-F238E27FC236}">
                  <a16:creationId xmlns:a16="http://schemas.microsoft.com/office/drawing/2014/main" id="{68E42D0F-4F23-824B-3AD2-DF07B784535A}"/>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a:noFill/>
                  </a:ln>
                  <a:solidFill>
                    <a:srgbClr val="FFFFFF"/>
                  </a:solidFill>
                  <a:effectLst/>
                  <a:uLnTx/>
                  <a:uFillTx/>
                  <a:latin typeface="VNbritannic"/>
                  <a:ea typeface="+mn-ea"/>
                  <a:cs typeface="+mn-cs"/>
                </a:rPr>
                <a:t>NÀM </a:t>
              </a:r>
            </a:p>
          </p:txBody>
        </p:sp>
        <p:sp>
          <p:nvSpPr>
            <p:cNvPr id="18450" name="Text Box 19">
              <a:extLst>
                <a:ext uri="{FF2B5EF4-FFF2-40B4-BE49-F238E27FC236}">
                  <a16:creationId xmlns:a16="http://schemas.microsoft.com/office/drawing/2014/main" id="{CE62CACE-AF1E-C0FD-D90F-98843623FE6B}"/>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pic>
        <p:nvPicPr>
          <p:cNvPr id="18438" name="Picture 6" descr="Gio hoa">
            <a:extLst>
              <a:ext uri="{FF2B5EF4-FFF2-40B4-BE49-F238E27FC236}">
                <a16:creationId xmlns:a16="http://schemas.microsoft.com/office/drawing/2014/main" id="{A85237F5-8DD1-14A6-A14E-895D05663D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4741864"/>
            <a:ext cx="213360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WordArt 3">
            <a:extLst>
              <a:ext uri="{FF2B5EF4-FFF2-40B4-BE49-F238E27FC236}">
                <a16:creationId xmlns:a16="http://schemas.microsoft.com/office/drawing/2014/main" id="{C9B20C4C-FB05-3451-C6C4-155C87E24C52}"/>
              </a:ext>
            </a:extLst>
          </p:cNvPr>
          <p:cNvSpPr>
            <a:spLocks noChangeArrowheads="1" noChangeShapeType="1" noTextEdit="1"/>
          </p:cNvSpPr>
          <p:nvPr/>
        </p:nvSpPr>
        <p:spPr bwMode="auto">
          <a:xfrm>
            <a:off x="1919288" y="3625851"/>
            <a:ext cx="8208962" cy="1268413"/>
          </a:xfrm>
          <a:prstGeom prst="rect">
            <a:avLst/>
          </a:prstGeom>
        </p:spPr>
        <p:txBody>
          <a:bodyPr wrap="none" fromWordArt="1">
            <a:prstTxWarp prst="textPlain">
              <a:avLst>
                <a:gd name="adj" fmla="val 5012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Bài</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14:So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sánh</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các</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số</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có</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nhiều</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chữ</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số</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Tiết</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GV: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Nguyễn</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0" cap="none" spc="0" normalizeH="0" baseline="0" noProof="0" dirty="0" err="1">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Thị</a:t>
            </a: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Trang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p:txBody>
      </p:sp>
      <p:sp>
        <p:nvSpPr>
          <p:cNvPr id="18440" name="TextBox 1">
            <a:extLst>
              <a:ext uri="{FF2B5EF4-FFF2-40B4-BE49-F238E27FC236}">
                <a16:creationId xmlns:a16="http://schemas.microsoft.com/office/drawing/2014/main" id="{1928E957-CEBA-C5F0-FA38-BC45DB065EE2}"/>
              </a:ext>
            </a:extLst>
          </p:cNvPr>
          <p:cNvSpPr txBox="1">
            <a:spLocks noChangeArrowheads="1"/>
          </p:cNvSpPr>
          <p:nvPr/>
        </p:nvSpPr>
        <p:spPr bwMode="auto">
          <a:xfrm>
            <a:off x="4313239" y="5602289"/>
            <a:ext cx="5037137" cy="7080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1" i="0" u="none" strike="noStrike" kern="1200" cap="none" spc="0" normalizeH="0" baseline="0" noProof="0" dirty="0" err="1">
                <a:ln>
                  <a:noFill/>
                </a:ln>
                <a:solidFill>
                  <a:prstClr val="black"/>
                </a:solidFill>
                <a:effectLst/>
                <a:uLnTx/>
                <a:uFillTx/>
                <a:latin typeface="VNI-Times" pitchFamily="2" charset="0"/>
                <a:ea typeface="+mn-ea"/>
                <a:cs typeface="+mn-cs"/>
              </a:rPr>
              <a:t>Năm</a:t>
            </a:r>
            <a:r>
              <a:rPr kumimoji="0" lang="en-US" altLang="en-US" sz="40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altLang="en-US" sz="4000" b="1" i="0" u="none" strike="noStrike" kern="1200" cap="none" spc="0" normalizeH="0" baseline="0" noProof="0" dirty="0" err="1">
                <a:ln>
                  <a:noFill/>
                </a:ln>
                <a:solidFill>
                  <a:prstClr val="black"/>
                </a:solidFill>
                <a:effectLst/>
                <a:uLnTx/>
                <a:uFillTx/>
                <a:latin typeface="VNI-Times" pitchFamily="2" charset="0"/>
                <a:ea typeface="+mn-ea"/>
                <a:cs typeface="+mn-cs"/>
              </a:rPr>
              <a:t>học</a:t>
            </a:r>
            <a:r>
              <a:rPr kumimoji="0" lang="en-US" altLang="en-US" sz="4000" b="1" i="0" u="none" strike="noStrike" kern="1200" cap="none" spc="0" normalizeH="0" baseline="0" noProof="0" dirty="0">
                <a:ln>
                  <a:noFill/>
                </a:ln>
                <a:solidFill>
                  <a:prstClr val="black"/>
                </a:solidFill>
                <a:effectLst/>
                <a:uLnTx/>
                <a:uFillTx/>
                <a:latin typeface="VNI-Times" pitchFamily="2" charset="0"/>
                <a:ea typeface="+mn-ea"/>
                <a:cs typeface="+mn-cs"/>
              </a:rPr>
              <a:t>: 2024-2025</a:t>
            </a:r>
          </a:p>
        </p:txBody>
      </p:sp>
      <p:sp>
        <p:nvSpPr>
          <p:cNvPr id="18441" name="TextBox 1">
            <a:extLst>
              <a:ext uri="{FF2B5EF4-FFF2-40B4-BE49-F238E27FC236}">
                <a16:creationId xmlns:a16="http://schemas.microsoft.com/office/drawing/2014/main" id="{9603FB8E-89F8-54C4-C556-39C0DAC02725}"/>
              </a:ext>
            </a:extLst>
          </p:cNvPr>
          <p:cNvSpPr txBox="1">
            <a:spLocks noChangeArrowheads="1"/>
          </p:cNvSpPr>
          <p:nvPr/>
        </p:nvSpPr>
        <p:spPr bwMode="auto">
          <a:xfrm>
            <a:off x="6891338" y="4799014"/>
            <a:ext cx="2036762" cy="7080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4000" b="1" i="0" u="none" strike="noStrike" kern="1200" cap="none" spc="0" normalizeH="0" baseline="0" noProof="0" dirty="0">
                <a:ln>
                  <a:noFill/>
                </a:ln>
                <a:solidFill>
                  <a:prstClr val="black"/>
                </a:solidFill>
                <a:effectLst/>
                <a:uLnTx/>
                <a:uFillTx/>
                <a:latin typeface="VNI-Times" pitchFamily="2" charset="0"/>
                <a:ea typeface="+mn-ea"/>
                <a:cs typeface="+mn-cs"/>
              </a:rPr>
              <a:t>Lớp </a:t>
            </a:r>
            <a:r>
              <a:rPr kumimoji="0" lang="en-US" altLang="en-US" sz="4000" b="1" i="0" u="none" strike="noStrike" kern="1200" cap="none" spc="0" normalizeH="0" baseline="0" noProof="0" dirty="0">
                <a:ln>
                  <a:noFill/>
                </a:ln>
                <a:solidFill>
                  <a:prstClr val="black"/>
                </a:solidFill>
                <a:effectLst/>
                <a:uLnTx/>
                <a:uFillTx/>
                <a:latin typeface="VNI-Times" pitchFamily="2" charset="0"/>
                <a:ea typeface="+mn-ea"/>
                <a:cs typeface="+mn-cs"/>
              </a:rPr>
              <a:t>4A</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3"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4"/>
          <a:stretch>
            <a:fillRect/>
          </a:stretch>
        </p:blipFill>
        <p:spPr>
          <a:xfrm>
            <a:off x="9673318" y="3333247"/>
            <a:ext cx="2356138" cy="3403643"/>
          </a:xfrm>
          <a:prstGeom prst="rect">
            <a:avLst/>
          </a:prstGeom>
        </p:spPr>
      </p:pic>
    </p:spTree>
    <p:custDataLst>
      <p:tags r:id="rId1"/>
    </p:custDataLst>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3"/>
          <a:stretch>
            <a:fillRect/>
          </a:stretch>
        </p:blipFill>
        <p:spPr>
          <a:xfrm>
            <a:off x="3548051" y="3014416"/>
            <a:ext cx="4657748" cy="1286367"/>
          </a:xfrm>
          <a:prstGeom prst="rect">
            <a:avLst/>
          </a:prstGeom>
        </p:spPr>
      </p:pic>
    </p:spTree>
    <p:custDataLst>
      <p:tags r:id="rId1"/>
    </p:custDataLst>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custDataLst>
      <p:tags r:id="rId1"/>
    </p:custDataLst>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3"/>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3"/>
          <a:stretch>
            <a:fillRect/>
          </a:stretch>
        </p:blipFill>
        <p:spPr>
          <a:xfrm>
            <a:off x="3395631" y="2808281"/>
            <a:ext cx="5114987" cy="1603387"/>
          </a:xfrm>
          <a:prstGeom prst="rect">
            <a:avLst/>
          </a:prstGeom>
        </p:spPr>
      </p:pic>
    </p:spTree>
    <p:custDataLst>
      <p:tags r:id="rId1"/>
    </p:custDataLst>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3">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3">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custDataLst>
      <p:tags r:id="rId1"/>
    </p:custDataLst>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4"/>
          <a:stretch>
            <a:fillRect/>
          </a:stretch>
        </p:blipFill>
        <p:spPr>
          <a:xfrm>
            <a:off x="1265635" y="878082"/>
            <a:ext cx="9870279" cy="2834886"/>
          </a:xfrm>
          <a:prstGeom prst="rect">
            <a:avLst/>
          </a:prstGeom>
        </p:spPr>
      </p:pic>
    </p:spTree>
    <p:custDataLst>
      <p:tags r:id="rId1"/>
    </p:custDataLst>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7"/>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8"/>
          <a:stretch>
            <a:fillRect/>
          </a:stretch>
        </p:blipFill>
        <p:spPr>
          <a:xfrm>
            <a:off x="2081095" y="1150544"/>
            <a:ext cx="7096359" cy="1737511"/>
          </a:xfrm>
          <a:prstGeom prst="rect">
            <a:avLst/>
          </a:prstGeom>
        </p:spPr>
      </p:pic>
    </p:spTree>
    <p:custDataLst>
      <p:tags r:id="rId1"/>
    </p:custDataLst>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529" y="-297"/>
            <a:ext cx="12193057" cy="6858594"/>
          </a:xfrm>
          <a:prstGeom prst="rect">
            <a:avLst/>
          </a:prstGeom>
        </p:spPr>
      </p:pic>
      <p:pic>
        <p:nvPicPr>
          <p:cNvPr id="17" name="Picture 16"/>
          <p:cNvPicPr>
            <a:picLocks noChangeAspect="1"/>
          </p:cNvPicPr>
          <p:nvPr/>
        </p:nvPicPr>
        <p:blipFill>
          <a:blip r:embed="rId5"/>
          <a:stretch>
            <a:fillRect/>
          </a:stretch>
        </p:blipFill>
        <p:spPr>
          <a:xfrm>
            <a:off x="6358961" y="769589"/>
            <a:ext cx="6084335" cy="3694496"/>
          </a:xfrm>
          <a:prstGeom prst="rect">
            <a:avLst/>
          </a:prstGeom>
        </p:spPr>
      </p:pic>
      <p:pic>
        <p:nvPicPr>
          <p:cNvPr id="19" name="Picture 18"/>
          <p:cNvPicPr>
            <a:picLocks noChangeAspect="1"/>
          </p:cNvPicPr>
          <p:nvPr/>
        </p:nvPicPr>
        <p:blipFill>
          <a:blip r:embed="rId6"/>
          <a:stretch>
            <a:fillRect/>
          </a:stretch>
        </p:blipFill>
        <p:spPr>
          <a:xfrm>
            <a:off x="773138" y="1933083"/>
            <a:ext cx="6663506" cy="2944623"/>
          </a:xfrm>
          <a:prstGeom prst="rect">
            <a:avLst/>
          </a:prstGeom>
        </p:spPr>
      </p:pic>
      <p:pic>
        <p:nvPicPr>
          <p:cNvPr id="16" name="Picture 15"/>
          <p:cNvPicPr>
            <a:picLocks noChangeAspect="1"/>
          </p:cNvPicPr>
          <p:nvPr/>
        </p:nvPicPr>
        <p:blipFill>
          <a:blip r:embed="rId7"/>
          <a:stretch>
            <a:fillRect/>
          </a:stretch>
        </p:blipFill>
        <p:spPr>
          <a:xfrm>
            <a:off x="-449264" y="4440014"/>
            <a:ext cx="5749026" cy="240812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1"/>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custDataLst>
      <p:tags r:id="rId1"/>
    </p:custDataLst>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5"/>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6"/>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7"/>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8"/>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4"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3"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0" action="ppaction://hlinksldjump"/>
          </p:cNvPr>
          <p:cNvPicPr>
            <a:picLocks noChangeAspect="1"/>
          </p:cNvPicPr>
          <p:nvPr/>
        </p:nvPicPr>
        <p:blipFill>
          <a:blip r:embed="rId11"/>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2"/>
          <a:stretch>
            <a:fillRect/>
          </a:stretch>
        </p:blipFill>
        <p:spPr>
          <a:xfrm>
            <a:off x="7631748" y="609600"/>
            <a:ext cx="3641089" cy="3052762"/>
          </a:xfrm>
          <a:prstGeom prst="rect">
            <a:avLst/>
          </a:prstGeom>
        </p:spPr>
      </p:pic>
    </p:spTree>
    <p:custDataLst>
      <p:tags r:id="rId1"/>
    </p:custDataLst>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pic>
        <p:nvPicPr>
          <p:cNvPr id="15" name="Picture 14">
            <a:hlinkClick r:id="rId6" action="ppaction://hlinksldjump"/>
          </p:cNvPr>
          <p:cNvPicPr>
            <a:picLocks noChangeAspect="1"/>
          </p:cNvPicPr>
          <p:nvPr/>
        </p:nvPicPr>
        <p:blipFill>
          <a:blip r:embed="rId7"/>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1"/>
          <a:stretch>
            <a:fillRect/>
          </a:stretch>
        </p:blipFill>
        <p:spPr>
          <a:xfrm>
            <a:off x="7515225" y="579119"/>
            <a:ext cx="3488144" cy="3116581"/>
          </a:xfrm>
          <a:prstGeom prst="rect">
            <a:avLst/>
          </a:prstGeom>
        </p:spPr>
      </p:pic>
    </p:spTree>
    <p:custDataLst>
      <p:tags r:id="rId1"/>
    </p:custDataLst>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31" y="0"/>
            <a:ext cx="12193057" cy="685859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1"/>
          <a:stretch>
            <a:fillRect/>
          </a:stretch>
        </p:blipFill>
        <p:spPr>
          <a:xfrm>
            <a:off x="8162925" y="490537"/>
            <a:ext cx="3219450" cy="3495675"/>
          </a:xfrm>
          <a:prstGeom prst="rect">
            <a:avLst/>
          </a:prstGeom>
        </p:spPr>
      </p:pic>
    </p:spTree>
    <p:custDataLst>
      <p:tags r:id="rId1"/>
    </p:custDataLst>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5"/>
          <a:stretch>
            <a:fillRect/>
          </a:stretch>
        </p:blipFill>
        <p:spPr>
          <a:xfrm>
            <a:off x="2091315" y="457501"/>
            <a:ext cx="8657070" cy="1847248"/>
          </a:xfrm>
          <a:prstGeom prst="rect">
            <a:avLst/>
          </a:prstGeom>
        </p:spPr>
      </p:pic>
    </p:spTree>
    <p:custDataLst>
      <p:tags r:id="rId1"/>
    </p:custDataLst>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3"/>
          <a:stretch>
            <a:fillRect/>
          </a:stretch>
        </p:blipFill>
        <p:spPr>
          <a:xfrm>
            <a:off x="3828485" y="1744804"/>
            <a:ext cx="4249280" cy="4054191"/>
          </a:xfrm>
          <a:prstGeom prst="rect">
            <a:avLst/>
          </a:prstGeom>
        </p:spPr>
      </p:pic>
    </p:spTree>
    <p:custDataLst>
      <p:tags r:id="rId1"/>
    </p:custDataLst>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BD1581B-643C-4E5F-A6C1-0647803C31A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8{8277CBFB-9E3F-4972-BECD-6960C81951DB}&quot;,&quot;D:\\Giao An\\BGĐT 4 GỬI LÊN THƯ VIỆ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oán Bài 14 So sánh các số có nhiều chữ số ( Tiết 1)"/>
</p:tagLst>
</file>

<file path=ppt/tags/tag10.xml><?xml version="1.0" encoding="utf-8"?>
<p:tagLst xmlns:a="http://schemas.openxmlformats.org/drawingml/2006/main" xmlns:r="http://schemas.openxmlformats.org/officeDocument/2006/relationships" xmlns:p="http://schemas.openxmlformats.org/presentationml/2006/main">
  <p:tag name="GENSWF_SLIDE_UID" val="{00F76174-21CC-4377-BE65-CB3EB2B52A8A}:295"/>
</p:tagLst>
</file>

<file path=ppt/tags/tag11.xml><?xml version="1.0" encoding="utf-8"?>
<p:tagLst xmlns:a="http://schemas.openxmlformats.org/drawingml/2006/main" xmlns:r="http://schemas.openxmlformats.org/officeDocument/2006/relationships" xmlns:p="http://schemas.openxmlformats.org/presentationml/2006/main">
  <p:tag name="GENSWF_SLIDE_UID" val="{AD834F28-7A9F-4DFC-B654-1751F2F0AC2B}:291"/>
</p:tagLst>
</file>

<file path=ppt/tags/tag12.xml><?xml version="1.0" encoding="utf-8"?>
<p:tagLst xmlns:a="http://schemas.openxmlformats.org/drawingml/2006/main" xmlns:r="http://schemas.openxmlformats.org/officeDocument/2006/relationships" xmlns:p="http://schemas.openxmlformats.org/presentationml/2006/main">
  <p:tag name="GENSWF_SLIDE_UID" val="{F6F02F36-B6C0-4B87-9086-9A28C4104D46}:732"/>
</p:tagLst>
</file>

<file path=ppt/tags/tag13.xml><?xml version="1.0" encoding="utf-8"?>
<p:tagLst xmlns:a="http://schemas.openxmlformats.org/drawingml/2006/main" xmlns:r="http://schemas.openxmlformats.org/officeDocument/2006/relationships" xmlns:p="http://schemas.openxmlformats.org/presentationml/2006/main">
  <p:tag name="GENSWF_SLIDE_UID" val="{F1C8F5A6-4811-4B3D-898D-647BC6E72D68}:733"/>
</p:tagLst>
</file>

<file path=ppt/tags/tag14.xml><?xml version="1.0" encoding="utf-8"?>
<p:tagLst xmlns:a="http://schemas.openxmlformats.org/drawingml/2006/main" xmlns:r="http://schemas.openxmlformats.org/officeDocument/2006/relationships" xmlns:p="http://schemas.openxmlformats.org/presentationml/2006/main">
  <p:tag name="GENSWF_SLIDE_UID" val="{B974256C-363B-45DD-A688-8E74E8749D46}:737"/>
</p:tagLst>
</file>

<file path=ppt/tags/tag15.xml><?xml version="1.0" encoding="utf-8"?>
<p:tagLst xmlns:a="http://schemas.openxmlformats.org/drawingml/2006/main" xmlns:r="http://schemas.openxmlformats.org/officeDocument/2006/relationships" xmlns:p="http://schemas.openxmlformats.org/presentationml/2006/main">
  <p:tag name="GENSWF_SLIDE_UID" val="{A323EE6E-A59A-43F7-BEFE-DA8FC1DC902F}:738"/>
</p:tagLst>
</file>

<file path=ppt/tags/tag16.xml><?xml version="1.0" encoding="utf-8"?>
<p:tagLst xmlns:a="http://schemas.openxmlformats.org/drawingml/2006/main" xmlns:r="http://schemas.openxmlformats.org/officeDocument/2006/relationships" xmlns:p="http://schemas.openxmlformats.org/presentationml/2006/main">
  <p:tag name="GENSWF_SLIDE_UID" val="{DA44AE64-6167-40C9-928C-9B515EC0C4E2}:744"/>
</p:tagLst>
</file>

<file path=ppt/tags/tag17.xml><?xml version="1.0" encoding="utf-8"?>
<p:tagLst xmlns:a="http://schemas.openxmlformats.org/drawingml/2006/main" xmlns:r="http://schemas.openxmlformats.org/officeDocument/2006/relationships" xmlns:p="http://schemas.openxmlformats.org/presentationml/2006/main">
  <p:tag name="GENSWF_SLIDE_UID" val="{3AAD537D-6A35-461D-866D-68BE13E64263}:745"/>
</p:tagLst>
</file>

<file path=ppt/tags/tag18.xml><?xml version="1.0" encoding="utf-8"?>
<p:tagLst xmlns:a="http://schemas.openxmlformats.org/drawingml/2006/main" xmlns:r="http://schemas.openxmlformats.org/officeDocument/2006/relationships" xmlns:p="http://schemas.openxmlformats.org/presentationml/2006/main">
  <p:tag name="GENSWF_SLIDE_UID" val="{658859E6-E06E-4EBC-B5B5-A2D8672B1015}:746"/>
</p:tagLst>
</file>

<file path=ppt/tags/tag19.xml><?xml version="1.0" encoding="utf-8"?>
<p:tagLst xmlns:a="http://schemas.openxmlformats.org/drawingml/2006/main" xmlns:r="http://schemas.openxmlformats.org/officeDocument/2006/relationships" xmlns:p="http://schemas.openxmlformats.org/presentationml/2006/main">
  <p:tag name="GENSWF_SLIDE_UID" val="{7FD62CA4-9AFC-4AB7-818D-33DF0873C7A6}:747"/>
</p:tagLst>
</file>

<file path=ppt/tags/tag2.xml><?xml version="1.0" encoding="utf-8"?>
<p:tagLst xmlns:a="http://schemas.openxmlformats.org/drawingml/2006/main" xmlns:r="http://schemas.openxmlformats.org/officeDocument/2006/relationships" xmlns:p="http://schemas.openxmlformats.org/presentationml/2006/main">
  <p:tag name="GENSWF_SLIDE_UID" val="{DD7F36BB-6E8C-4F20-802C-5420F384F0A1}:339"/>
</p:tagLst>
</file>

<file path=ppt/tags/tag20.xml><?xml version="1.0" encoding="utf-8"?>
<p:tagLst xmlns:a="http://schemas.openxmlformats.org/drawingml/2006/main" xmlns:r="http://schemas.openxmlformats.org/officeDocument/2006/relationships" xmlns:p="http://schemas.openxmlformats.org/presentationml/2006/main">
  <p:tag name="GENSWF_SLIDE_UID" val="{7B8D1688-4AF8-44E1-9FE5-CE95C593AAC2}:743"/>
</p:tagLst>
</file>

<file path=ppt/tags/tag3.xml><?xml version="1.0" encoding="utf-8"?>
<p:tagLst xmlns:a="http://schemas.openxmlformats.org/drawingml/2006/main" xmlns:r="http://schemas.openxmlformats.org/officeDocument/2006/relationships" xmlns:p="http://schemas.openxmlformats.org/presentationml/2006/main">
  <p:tag name="GENSWF_SLIDE_UID" val="{CCBDF7A5-5FFA-4553-BE4E-B0F46B365942}:293"/>
</p:tagLst>
</file>

<file path=ppt/tags/tag4.xml><?xml version="1.0" encoding="utf-8"?>
<p:tagLst xmlns:a="http://schemas.openxmlformats.org/drawingml/2006/main" xmlns:r="http://schemas.openxmlformats.org/officeDocument/2006/relationships" xmlns:p="http://schemas.openxmlformats.org/presentationml/2006/main">
  <p:tag name="GENSWF_SLIDE_UID" val="{5E8D3CAC-689C-4F2F-ABC7-FC373D73AFE3}:261"/>
</p:tagLst>
</file>

<file path=ppt/tags/tag5.xml><?xml version="1.0" encoding="utf-8"?>
<p:tagLst xmlns:a="http://schemas.openxmlformats.org/drawingml/2006/main" xmlns:r="http://schemas.openxmlformats.org/officeDocument/2006/relationships" xmlns:p="http://schemas.openxmlformats.org/presentationml/2006/main">
  <p:tag name="GENSWF_SLIDE_UID" val="{50899E95-59E2-4F72-BD80-15903E46167A}:719"/>
</p:tagLst>
</file>

<file path=ppt/tags/tag6.xml><?xml version="1.0" encoding="utf-8"?>
<p:tagLst xmlns:a="http://schemas.openxmlformats.org/drawingml/2006/main" xmlns:r="http://schemas.openxmlformats.org/officeDocument/2006/relationships" xmlns:p="http://schemas.openxmlformats.org/presentationml/2006/main">
  <p:tag name="GENSWF_SLIDE_UID" val="{4F8ED4C3-46DB-4AA6-BC9E-A8396E60C7BD}:257"/>
</p:tagLst>
</file>

<file path=ppt/tags/tag7.xml><?xml version="1.0" encoding="utf-8"?>
<p:tagLst xmlns:a="http://schemas.openxmlformats.org/drawingml/2006/main" xmlns:r="http://schemas.openxmlformats.org/officeDocument/2006/relationships" xmlns:p="http://schemas.openxmlformats.org/presentationml/2006/main">
  <p:tag name="GENSWF_SLIDE_UID" val="{3467719E-A097-4CFE-86F8-79112820C64B}:258"/>
</p:tagLst>
</file>

<file path=ppt/tags/tag8.xml><?xml version="1.0" encoding="utf-8"?>
<p:tagLst xmlns:a="http://schemas.openxmlformats.org/drawingml/2006/main" xmlns:r="http://schemas.openxmlformats.org/officeDocument/2006/relationships" xmlns:p="http://schemas.openxmlformats.org/presentationml/2006/main">
  <p:tag name="GENSWF_SLIDE_UID" val="{9EBC146C-9564-4E79-BE31-78F0FCD00969}:259"/>
</p:tagLst>
</file>

<file path=ppt/tags/tag9.xml><?xml version="1.0" encoding="utf-8"?>
<p:tagLst xmlns:a="http://schemas.openxmlformats.org/drawingml/2006/main" xmlns:r="http://schemas.openxmlformats.org/officeDocument/2006/relationships" xmlns:p="http://schemas.openxmlformats.org/presentationml/2006/main">
  <p:tag name="GENSWF_SLIDE_UID" val="{A0C507C0-5DB5-40E6-9823-179779AE2C50}:3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606</Words>
  <Application>Microsoft Office PowerPoint</Application>
  <PresentationFormat>Widescreen</PresentationFormat>
  <Paragraphs>77</Paragraphs>
  <Slides>19</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Arrial</vt:lpstr>
      <vt:lpstr>Calibri</vt:lpstr>
      <vt:lpstr>Calibri Light</vt:lpstr>
      <vt:lpstr>Cambria</vt:lpstr>
      <vt:lpstr>Times New Roman</vt:lpstr>
      <vt:lpstr>VnBangkok</vt:lpstr>
      <vt:lpstr>VNbritannic</vt:lpstr>
      <vt:lpstr>VNI-Times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Bài 14 So sánh các số có nhiều chữ số ( Tiết 1)</dc:title>
  <dc:creator>Administrator</dc:creator>
  <cp:lastModifiedBy>Administrator</cp:lastModifiedBy>
  <cp:revision>4</cp:revision>
  <dcterms:created xsi:type="dcterms:W3CDTF">2024-10-30T14:18:48Z</dcterms:created>
  <dcterms:modified xsi:type="dcterms:W3CDTF">2024-10-30T14:38:47Z</dcterms:modified>
</cp:coreProperties>
</file>