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37"/>
  </p:notesMasterIdLst>
  <p:sldIdLst>
    <p:sldId id="339" r:id="rId5"/>
    <p:sldId id="365" r:id="rId6"/>
    <p:sldId id="258" r:id="rId7"/>
    <p:sldId id="335" r:id="rId8"/>
    <p:sldId id="357" r:id="rId9"/>
    <p:sldId id="334" r:id="rId10"/>
    <p:sldId id="336" r:id="rId11"/>
    <p:sldId id="337" r:id="rId12"/>
    <p:sldId id="338" r:id="rId13"/>
    <p:sldId id="358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59" r:id="rId25"/>
    <p:sldId id="345" r:id="rId26"/>
    <p:sldId id="346" r:id="rId27"/>
    <p:sldId id="305" r:id="rId28"/>
    <p:sldId id="363" r:id="rId29"/>
    <p:sldId id="362" r:id="rId30"/>
    <p:sldId id="360" r:id="rId31"/>
    <p:sldId id="321" r:id="rId32"/>
    <p:sldId id="322" r:id="rId33"/>
    <p:sldId id="323" r:id="rId34"/>
    <p:sldId id="326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0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0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318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4FD08-1F87-18E8-2292-AE090345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B7BA6-FE7B-4540-AE9B-96D2D72E3FA3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89A4F-512E-6093-B522-BC4C7D0F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A48A-9BFD-4407-73F1-1C8FABCF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C9F8E-E629-45EF-B706-581D4EBCEFE6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08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9B06D-DA45-66FD-3EBA-F1C25DF6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FEAB8-04F3-4AAA-BE17-9243D1893D45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B0C48-11B8-AE18-2CBE-BE9B9E15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BFD7B-15DD-DDE1-96C4-5DE1BCAC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59077-CA2B-4E52-B142-FCF89796EA2C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7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E8EBE-0C71-056C-9766-1F5CA719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8804-45BD-49F1-97A3-A8BC640016C8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DBF03-C244-DE78-A8B4-300DD902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6BA59-6873-7D6F-4EE5-EB0E2D20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40A9-F50C-4E83-AA16-18D95E53B1D5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0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E0C53-10A7-CFB5-528C-FFF2D31E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47DE-7B82-4BD9-A0B3-CEE093705DEE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2A15D7-C0A9-0ACC-B9EE-DCD63FDB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349F-7B13-57E2-DB28-FC9E966B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8724-B852-4828-B363-4985F7CC023B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5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8D161F-1D1A-DAE9-854C-3FD1D178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96AF2-512C-4DE0-AA02-65288BA2E103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FE8864-5A47-752C-5405-3A384F4F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A70F14-AFD4-7061-E6AF-53BB2E3B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5233-381C-4D87-B9F7-584E7355D989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F34A6D-B43F-9AAF-E940-63EE2964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78BAD-616D-4738-857C-61BFAA4AD362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73B94B-3687-71CC-FCF6-C9A6195D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850F5D-A335-1DE0-AED7-8025C1D9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73BEC-DEB6-40B6-87B6-5B957F733B3E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41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1D80E-3B73-6AB5-B197-C1677FD2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F223C-3E0E-4FB2-9464-1FFB6D1217FB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5C120D-DEBE-2517-3FC5-1E6F078F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4D574B-28DE-62B4-09B7-5AFDC315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69FCE-B8B9-464C-816E-56E626681624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4500E2-EC40-A667-B474-5816F232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B40BE-96A1-4C9E-BCF6-8A09545B1A19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25946E-57AA-9AD2-DC03-F2762217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8FC5D-7879-5BB1-BCF5-59396B37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A1A1D-0F86-4183-A4AB-6BE239936574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39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D64975-E59E-603D-14DE-3998AD5F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6964-BDD7-4F0B-8DB9-D8A1D5787B89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226740-D5E9-B147-900D-A41BA0D6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EE0F50-6A8D-3AFC-514B-27AA9C37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57E1-66D4-4A3D-B040-634F312F274E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23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854A-B236-B5F6-D690-CF5948B5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D15DE-F544-415B-881F-9715E624E59A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E786A-0228-90AD-6F5F-E993A081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37B21-A86B-48B9-35EA-198BC6EA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4F24-29C5-4FAB-8BF8-B7C968EA57EF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24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C1586-91D5-BA38-56E6-F3A812A4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B4A2F-5720-4FC0-B3CD-5CAAF357BC83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A434C-1796-B08C-4CA2-13EBBBCD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FFDF9-9993-B9A8-C272-3010A79A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9013-CB03-4F5E-AAE7-84DABD80C791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98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5E72DF-4ED7-A0D4-7B97-8DB5B2D0F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40EB12-F613-2F92-E06B-74C3A21C5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2ED2AF5-28CD-BA0A-AE30-DD27B5274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C6D-7EE0-40BA-8E09-96DBD7DC8E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55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61C793-E85E-F169-727E-0CB63A4E04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6F0A68-E549-5D6E-5E3F-4C33A56474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B4BFB-D34B-5F8F-338B-F6D112F7D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A643D-6622-409B-8787-55E729FAC988}" type="datetimeFigureOut">
              <a:rPr lang="vi-VN"/>
              <a:pPr>
                <a:defRPr/>
              </a:pPr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5A38A-96E1-F108-BC7F-907128B41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DE9CD-9125-7355-493C-A5AFC6595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BC6B13-751E-4CCD-A8A3-D21BC1BABDD9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4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2.svg"/><Relationship Id="rId10" Type="http://schemas.openxmlformats.org/officeDocument/2006/relationships/image" Target="../media/image48.png"/><Relationship Id="rId4" Type="http://schemas.openxmlformats.org/officeDocument/2006/relationships/image" Target="../media/image37.sv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3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4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37.svg"/><Relationship Id="rId9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6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5" Type="http://schemas.openxmlformats.org/officeDocument/2006/relationships/image" Target="../media/image61.png"/><Relationship Id="rId4" Type="http://schemas.openxmlformats.org/officeDocument/2006/relationships/image" Target="../media/image37.svg"/><Relationship Id="rId9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12" Type="http://schemas.openxmlformats.org/officeDocument/2006/relationships/image" Target="../media/image64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7.svg"/><Relationship Id="rId15" Type="http://schemas.openxmlformats.org/officeDocument/2006/relationships/image" Target="../media/image63.svg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46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7.png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63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5" Type="http://schemas.openxmlformats.org/officeDocument/2006/relationships/image" Target="../media/image61.png"/><Relationship Id="rId10" Type="http://schemas.openxmlformats.org/officeDocument/2006/relationships/image" Target="../media/image46.png"/><Relationship Id="rId4" Type="http://schemas.openxmlformats.org/officeDocument/2006/relationships/image" Target="../media/image37.svg"/><Relationship Id="rId9" Type="http://schemas.openxmlformats.org/officeDocument/2006/relationships/image" Target="../media/image48.png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microsoft.com/office/2007/relationships/hdphoto" Target="../media/hdphoto1.wdp"/><Relationship Id="rId5" Type="http://schemas.openxmlformats.org/officeDocument/2006/relationships/image" Target="../media/image37.svg"/><Relationship Id="rId15" Type="http://schemas.openxmlformats.org/officeDocument/2006/relationships/image" Target="../media/image68.png"/><Relationship Id="rId10" Type="http://schemas.openxmlformats.org/officeDocument/2006/relationships/image" Target="../media/image13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openxmlformats.org/officeDocument/2006/relationships/image" Target="../media/image47.png"/><Relationship Id="rId5" Type="http://schemas.openxmlformats.org/officeDocument/2006/relationships/image" Target="../media/image37.svg"/><Relationship Id="rId15" Type="http://schemas.openxmlformats.org/officeDocument/2006/relationships/image" Target="../media/image72.jpeg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46.png"/><Relationship Id="rId1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73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5" Type="http://schemas.openxmlformats.org/officeDocument/2006/relationships/image" Target="../media/image74.png"/><Relationship Id="rId10" Type="http://schemas.openxmlformats.org/officeDocument/2006/relationships/image" Target="../media/image46.png"/><Relationship Id="rId4" Type="http://schemas.openxmlformats.org/officeDocument/2006/relationships/image" Target="../media/image37.svg"/><Relationship Id="rId9" Type="http://schemas.openxmlformats.org/officeDocument/2006/relationships/image" Target="../media/image48.png"/><Relationship Id="rId1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75.png"/><Relationship Id="rId5" Type="http://schemas.openxmlformats.org/officeDocument/2006/relationships/image" Target="../media/image46.png"/><Relationship Id="rId15" Type="http://schemas.openxmlformats.org/officeDocument/2006/relationships/image" Target="../media/image79.png"/><Relationship Id="rId10" Type="http://schemas.microsoft.com/office/2007/relationships/hdphoto" Target="../media/hdphoto6.wdp"/><Relationship Id="rId4" Type="http://schemas.openxmlformats.org/officeDocument/2006/relationships/image" Target="../media/image37.svg"/><Relationship Id="rId9" Type="http://schemas.openxmlformats.org/officeDocument/2006/relationships/image" Target="../media/image49.png"/><Relationship Id="rId1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sv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6816701227344806">
            <a:extLst>
              <a:ext uri="{FF2B5EF4-FFF2-40B4-BE49-F238E27FC236}">
                <a16:creationId xmlns:a16="http://schemas.microsoft.com/office/drawing/2014/main" id="{1842883C-847C-DF50-B565-D40708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>
            <a:extLst>
              <a:ext uri="{FF2B5EF4-FFF2-40B4-BE49-F238E27FC236}">
                <a16:creationId xmlns:a16="http://schemas.microsoft.com/office/drawing/2014/main" id="{00A50F72-9DE1-7FE5-5E97-E2C89D246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BÁT TRANG 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WordArt 4">
            <a:extLst>
              <a:ext uri="{FF2B5EF4-FFF2-40B4-BE49-F238E27FC236}">
                <a16:creationId xmlns:a16="http://schemas.microsoft.com/office/drawing/2014/main" id="{F0E892D4-3084-AA7C-8971-38F5946411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6351" y="1857375"/>
            <a:ext cx="3979863" cy="992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TOÁN.</a:t>
            </a:r>
          </a:p>
        </p:txBody>
      </p:sp>
      <p:grpSp>
        <p:nvGrpSpPr>
          <p:cNvPr id="18437" name="Group 18">
            <a:extLst>
              <a:ext uri="{FF2B5EF4-FFF2-40B4-BE49-F238E27FC236}">
                <a16:creationId xmlns:a16="http://schemas.microsoft.com/office/drawing/2014/main" id="{5F6FFA1E-7F99-97C4-6601-F4B20AC4300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143000"/>
            <a:ext cx="2438400" cy="1752600"/>
            <a:chOff x="5225" y="9335"/>
            <a:chExt cx="2520" cy="1750"/>
          </a:xfrm>
        </p:grpSpPr>
        <p:sp>
          <p:nvSpPr>
            <p:cNvPr id="22" name="AutoShape 27" descr="2">
              <a:extLst>
                <a:ext uri="{FF2B5EF4-FFF2-40B4-BE49-F238E27FC236}">
                  <a16:creationId xmlns:a16="http://schemas.microsoft.com/office/drawing/2014/main" id="{897E84D3-E2B2-2285-4045-2A02DBDC7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443" name="Picture 26" descr="cosmoS">
              <a:extLst>
                <a:ext uri="{FF2B5EF4-FFF2-40B4-BE49-F238E27FC236}">
                  <a16:creationId xmlns:a16="http://schemas.microsoft.com/office/drawing/2014/main" id="{594B7847-4BC0-0930-FD9C-32DDFC5D5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25" descr="BOOK2">
              <a:extLst>
                <a:ext uri="{FF2B5EF4-FFF2-40B4-BE49-F238E27FC236}">
                  <a16:creationId xmlns:a16="http://schemas.microsoft.com/office/drawing/2014/main" id="{88513AE3-432D-1C81-F3A8-A4AF9DB96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24" descr="BOOK1">
              <a:extLst>
                <a:ext uri="{FF2B5EF4-FFF2-40B4-BE49-F238E27FC236}">
                  <a16:creationId xmlns:a16="http://schemas.microsoft.com/office/drawing/2014/main" id="{B4D06DF0-0B1B-E0CF-8E18-39357D2E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23" descr="QUILLPEN">
              <a:extLst>
                <a:ext uri="{FF2B5EF4-FFF2-40B4-BE49-F238E27FC236}">
                  <a16:creationId xmlns:a16="http://schemas.microsoft.com/office/drawing/2014/main" id="{8EBC9163-84CC-B5C2-9963-575768A2D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Text Box 22">
              <a:extLst>
                <a:ext uri="{FF2B5EF4-FFF2-40B4-BE49-F238E27FC236}">
                  <a16:creationId xmlns:a16="http://schemas.microsoft.com/office/drawing/2014/main" id="{8696466B-D4EE-7866-F14F-432161AD3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Bangkok"/>
                  <a:ea typeface="+mn-ea"/>
                  <a:cs typeface="+mn-cs"/>
                </a:rPr>
                <a:t> </a:t>
              </a: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448" name="Text Box 21">
              <a:extLst>
                <a:ext uri="{FF2B5EF4-FFF2-40B4-BE49-F238E27FC236}">
                  <a16:creationId xmlns:a16="http://schemas.microsoft.com/office/drawing/2014/main" id="{931E3322-8034-2E4A-A35D-4AFA396B9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449" name="WordArt 20">
              <a:extLst>
                <a:ext uri="{FF2B5EF4-FFF2-40B4-BE49-F238E27FC236}">
                  <a16:creationId xmlns:a16="http://schemas.microsoft.com/office/drawing/2014/main" id="{68E42D0F-4F23-824B-3AD2-DF07B784535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britannic"/>
                  <a:ea typeface="+mn-ea"/>
                  <a:cs typeface="+mn-cs"/>
                </a:rPr>
                <a:t>NÀM </a:t>
              </a:r>
            </a:p>
          </p:txBody>
        </p:sp>
        <p:sp>
          <p:nvSpPr>
            <p:cNvPr id="18450" name="Text Box 19">
              <a:extLst>
                <a:ext uri="{FF2B5EF4-FFF2-40B4-BE49-F238E27FC236}">
                  <a16:creationId xmlns:a16="http://schemas.microsoft.com/office/drawing/2014/main" id="{CE62CACE-AF1E-C0FD-D90F-98843623F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8438" name="Picture 6" descr="Gio hoa">
            <a:extLst>
              <a:ext uri="{FF2B5EF4-FFF2-40B4-BE49-F238E27FC236}">
                <a16:creationId xmlns:a16="http://schemas.microsoft.com/office/drawing/2014/main" id="{A85237F5-8DD1-14A6-A14E-895D0566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41864"/>
            <a:ext cx="2133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WordArt 3">
            <a:extLst>
              <a:ext uri="{FF2B5EF4-FFF2-40B4-BE49-F238E27FC236}">
                <a16:creationId xmlns:a16="http://schemas.microsoft.com/office/drawing/2014/main" id="{C9B20C4C-FB05-3451-C6C4-155C87E24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19288" y="3625851"/>
            <a:ext cx="8208962" cy="1268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GV: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8440" name="TextBox 1">
            <a:extLst>
              <a:ext uri="{FF2B5EF4-FFF2-40B4-BE49-F238E27FC236}">
                <a16:creationId xmlns:a16="http://schemas.microsoft.com/office/drawing/2014/main" id="{1928E957-CEBA-C5F0-FA38-BC45DB065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39" y="5602289"/>
            <a:ext cx="5037137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: 2024-2025</a:t>
            </a:r>
          </a:p>
        </p:txBody>
      </p:sp>
      <p:sp>
        <p:nvSpPr>
          <p:cNvPr id="18441" name="TextBox 1">
            <a:extLst>
              <a:ext uri="{FF2B5EF4-FFF2-40B4-BE49-F238E27FC236}">
                <a16:creationId xmlns:a16="http://schemas.microsoft.com/office/drawing/2014/main" id="{9603FB8E-89F8-54C4-C556-39C0DAC0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4799014"/>
            <a:ext cx="2036762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Lớp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4A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215406D-13E4-738D-0098-D8C41E8EC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2D963-566A-0C84-184F-3D24072DC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103" y="1056709"/>
            <a:ext cx="8234934" cy="20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215406D-13E4-738D-0098-D8C41E8EC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BEFF5DC-56BB-8D05-A5B3-D2AF119CC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660CD-B3DF-9F0E-4A72-DB1970F066DF}"/>
              </a:ext>
            </a:extLst>
          </p:cNvPr>
          <p:cNvSpPr txBox="1"/>
          <p:nvPr/>
        </p:nvSpPr>
        <p:spPr>
          <a:xfrm>
            <a:off x="6400800" y="1504335"/>
            <a:ext cx="4955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258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060734"/>
            <a:ext cx="9294479" cy="3863817"/>
          </a:xfrm>
          <a:custGeom>
            <a:avLst/>
            <a:gdLst>
              <a:gd name="connsiteX0" fmla="*/ 0 w 9294479"/>
              <a:gd name="connsiteY0" fmla="*/ 779409 h 3863817"/>
              <a:gd name="connsiteX1" fmla="*/ 779409 w 9294479"/>
              <a:gd name="connsiteY1" fmla="*/ 0 h 3863817"/>
              <a:gd name="connsiteX2" fmla="*/ 1191978 w 9294479"/>
              <a:gd name="connsiteY2" fmla="*/ 0 h 3863817"/>
              <a:gd name="connsiteX3" fmla="*/ 1991329 w 9294479"/>
              <a:gd name="connsiteY3" fmla="*/ 0 h 3863817"/>
              <a:gd name="connsiteX4" fmla="*/ 2635968 w 9294479"/>
              <a:gd name="connsiteY4" fmla="*/ 0 h 3863817"/>
              <a:gd name="connsiteX5" fmla="*/ 3280606 w 9294479"/>
              <a:gd name="connsiteY5" fmla="*/ 0 h 3863817"/>
              <a:gd name="connsiteX6" fmla="*/ 4002601 w 9294479"/>
              <a:gd name="connsiteY6" fmla="*/ 0 h 3863817"/>
              <a:gd name="connsiteX7" fmla="*/ 4647239 w 9294479"/>
              <a:gd name="connsiteY7" fmla="*/ 0 h 3863817"/>
              <a:gd name="connsiteX8" fmla="*/ 5214521 w 9294479"/>
              <a:gd name="connsiteY8" fmla="*/ 0 h 3863817"/>
              <a:gd name="connsiteX9" fmla="*/ 5781803 w 9294479"/>
              <a:gd name="connsiteY9" fmla="*/ 0 h 3863817"/>
              <a:gd name="connsiteX10" fmla="*/ 6194372 w 9294479"/>
              <a:gd name="connsiteY10" fmla="*/ 0 h 3863817"/>
              <a:gd name="connsiteX11" fmla="*/ 6761654 w 9294479"/>
              <a:gd name="connsiteY11" fmla="*/ 0 h 3863817"/>
              <a:gd name="connsiteX12" fmla="*/ 7251579 w 9294479"/>
              <a:gd name="connsiteY12" fmla="*/ 0 h 3863817"/>
              <a:gd name="connsiteX13" fmla="*/ 7664147 w 9294479"/>
              <a:gd name="connsiteY13" fmla="*/ 0 h 3863817"/>
              <a:gd name="connsiteX14" fmla="*/ 8515070 w 9294479"/>
              <a:gd name="connsiteY14" fmla="*/ 0 h 3863817"/>
              <a:gd name="connsiteX15" fmla="*/ 9294479 w 9294479"/>
              <a:gd name="connsiteY15" fmla="*/ 779409 h 3863817"/>
              <a:gd name="connsiteX16" fmla="*/ 9294479 w 9294479"/>
              <a:gd name="connsiteY16" fmla="*/ 1332609 h 3863817"/>
              <a:gd name="connsiteX17" fmla="*/ 9294479 w 9294479"/>
              <a:gd name="connsiteY17" fmla="*/ 1908859 h 3863817"/>
              <a:gd name="connsiteX18" fmla="*/ 9294479 w 9294479"/>
              <a:gd name="connsiteY18" fmla="*/ 2462058 h 3863817"/>
              <a:gd name="connsiteX19" fmla="*/ 9294479 w 9294479"/>
              <a:gd name="connsiteY19" fmla="*/ 3084408 h 3863817"/>
              <a:gd name="connsiteX20" fmla="*/ 8515070 w 9294479"/>
              <a:gd name="connsiteY20" fmla="*/ 3863817 h 3863817"/>
              <a:gd name="connsiteX21" fmla="*/ 7947788 w 9294479"/>
              <a:gd name="connsiteY21" fmla="*/ 3863817 h 3863817"/>
              <a:gd name="connsiteX22" fmla="*/ 7457863 w 9294479"/>
              <a:gd name="connsiteY22" fmla="*/ 3863817 h 3863817"/>
              <a:gd name="connsiteX23" fmla="*/ 7045294 w 9294479"/>
              <a:gd name="connsiteY23" fmla="*/ 3863817 h 3863817"/>
              <a:gd name="connsiteX24" fmla="*/ 6245943 w 9294479"/>
              <a:gd name="connsiteY24" fmla="*/ 3863817 h 3863817"/>
              <a:gd name="connsiteX25" fmla="*/ 5756018 w 9294479"/>
              <a:gd name="connsiteY25" fmla="*/ 3863817 h 3863817"/>
              <a:gd name="connsiteX26" fmla="*/ 5266092 w 9294479"/>
              <a:gd name="connsiteY26" fmla="*/ 3863817 h 3863817"/>
              <a:gd name="connsiteX27" fmla="*/ 4466741 w 9294479"/>
              <a:gd name="connsiteY27" fmla="*/ 3863817 h 3863817"/>
              <a:gd name="connsiteX28" fmla="*/ 4054172 w 9294479"/>
              <a:gd name="connsiteY28" fmla="*/ 3863817 h 3863817"/>
              <a:gd name="connsiteX29" fmla="*/ 3332177 w 9294479"/>
              <a:gd name="connsiteY29" fmla="*/ 3863817 h 3863817"/>
              <a:gd name="connsiteX30" fmla="*/ 2687539 w 9294479"/>
              <a:gd name="connsiteY30" fmla="*/ 3863817 h 3863817"/>
              <a:gd name="connsiteX31" fmla="*/ 1965544 w 9294479"/>
              <a:gd name="connsiteY31" fmla="*/ 3863817 h 3863817"/>
              <a:gd name="connsiteX32" fmla="*/ 779409 w 9294479"/>
              <a:gd name="connsiteY32" fmla="*/ 3863817 h 3863817"/>
              <a:gd name="connsiteX33" fmla="*/ 0 w 9294479"/>
              <a:gd name="connsiteY33" fmla="*/ 3084408 h 3863817"/>
              <a:gd name="connsiteX34" fmla="*/ 0 w 9294479"/>
              <a:gd name="connsiteY34" fmla="*/ 2554258 h 3863817"/>
              <a:gd name="connsiteX35" fmla="*/ 0 w 9294479"/>
              <a:gd name="connsiteY35" fmla="*/ 2001058 h 3863817"/>
              <a:gd name="connsiteX36" fmla="*/ 0 w 9294479"/>
              <a:gd name="connsiteY36" fmla="*/ 1447859 h 3863817"/>
              <a:gd name="connsiteX37" fmla="*/ 0 w 9294479"/>
              <a:gd name="connsiteY37" fmla="*/ 779409 h 38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94479" h="3863817" fill="none" extrusionOk="0">
                <a:moveTo>
                  <a:pt x="0" y="779409"/>
                </a:moveTo>
                <a:cubicBezTo>
                  <a:pt x="-85930" y="387800"/>
                  <a:pt x="364463" y="-74988"/>
                  <a:pt x="779409" y="0"/>
                </a:cubicBezTo>
                <a:cubicBezTo>
                  <a:pt x="870483" y="-15305"/>
                  <a:pt x="1038455" y="8428"/>
                  <a:pt x="1191978" y="0"/>
                </a:cubicBezTo>
                <a:cubicBezTo>
                  <a:pt x="1345501" y="-8428"/>
                  <a:pt x="1653124" y="39352"/>
                  <a:pt x="1991329" y="0"/>
                </a:cubicBezTo>
                <a:cubicBezTo>
                  <a:pt x="2329534" y="-39352"/>
                  <a:pt x="2361832" y="155"/>
                  <a:pt x="2635968" y="0"/>
                </a:cubicBezTo>
                <a:cubicBezTo>
                  <a:pt x="2910104" y="-155"/>
                  <a:pt x="2992238" y="28763"/>
                  <a:pt x="3280606" y="0"/>
                </a:cubicBezTo>
                <a:cubicBezTo>
                  <a:pt x="3568974" y="-28763"/>
                  <a:pt x="3681058" y="-5334"/>
                  <a:pt x="4002601" y="0"/>
                </a:cubicBezTo>
                <a:cubicBezTo>
                  <a:pt x="4324144" y="5334"/>
                  <a:pt x="4417640" y="-9207"/>
                  <a:pt x="4647239" y="0"/>
                </a:cubicBezTo>
                <a:cubicBezTo>
                  <a:pt x="4876838" y="9207"/>
                  <a:pt x="5088942" y="1337"/>
                  <a:pt x="5214521" y="0"/>
                </a:cubicBezTo>
                <a:cubicBezTo>
                  <a:pt x="5340100" y="-1337"/>
                  <a:pt x="5501806" y="-22757"/>
                  <a:pt x="5781803" y="0"/>
                </a:cubicBezTo>
                <a:cubicBezTo>
                  <a:pt x="6061800" y="22757"/>
                  <a:pt x="6058064" y="20426"/>
                  <a:pt x="6194372" y="0"/>
                </a:cubicBezTo>
                <a:cubicBezTo>
                  <a:pt x="6330680" y="-20426"/>
                  <a:pt x="6536635" y="-25386"/>
                  <a:pt x="6761654" y="0"/>
                </a:cubicBezTo>
                <a:cubicBezTo>
                  <a:pt x="6986673" y="25386"/>
                  <a:pt x="7053140" y="-1188"/>
                  <a:pt x="7251579" y="0"/>
                </a:cubicBezTo>
                <a:cubicBezTo>
                  <a:pt x="7450018" y="1188"/>
                  <a:pt x="7488705" y="4988"/>
                  <a:pt x="7664147" y="0"/>
                </a:cubicBezTo>
                <a:cubicBezTo>
                  <a:pt x="7839589" y="-4988"/>
                  <a:pt x="8125971" y="39026"/>
                  <a:pt x="8515070" y="0"/>
                </a:cubicBezTo>
                <a:cubicBezTo>
                  <a:pt x="8847289" y="8350"/>
                  <a:pt x="9326230" y="355754"/>
                  <a:pt x="9294479" y="779409"/>
                </a:cubicBezTo>
                <a:cubicBezTo>
                  <a:pt x="9267745" y="899314"/>
                  <a:pt x="9283840" y="1215292"/>
                  <a:pt x="9294479" y="1332609"/>
                </a:cubicBezTo>
                <a:cubicBezTo>
                  <a:pt x="9305118" y="1449926"/>
                  <a:pt x="9294672" y="1692458"/>
                  <a:pt x="9294479" y="1908859"/>
                </a:cubicBezTo>
                <a:cubicBezTo>
                  <a:pt x="9294287" y="2125260"/>
                  <a:pt x="9303598" y="2265586"/>
                  <a:pt x="9294479" y="2462058"/>
                </a:cubicBezTo>
                <a:cubicBezTo>
                  <a:pt x="9285360" y="2658530"/>
                  <a:pt x="9308563" y="2891760"/>
                  <a:pt x="9294479" y="3084408"/>
                </a:cubicBezTo>
                <a:cubicBezTo>
                  <a:pt x="9329459" y="3423721"/>
                  <a:pt x="8930331" y="3872788"/>
                  <a:pt x="8515070" y="3863817"/>
                </a:cubicBezTo>
                <a:cubicBezTo>
                  <a:pt x="8331667" y="3872601"/>
                  <a:pt x="8090827" y="3866598"/>
                  <a:pt x="7947788" y="3863817"/>
                </a:cubicBezTo>
                <a:cubicBezTo>
                  <a:pt x="7804749" y="3861036"/>
                  <a:pt x="7688197" y="3880346"/>
                  <a:pt x="7457863" y="3863817"/>
                </a:cubicBezTo>
                <a:cubicBezTo>
                  <a:pt x="7227530" y="3847288"/>
                  <a:pt x="7221425" y="3876580"/>
                  <a:pt x="7045294" y="3863817"/>
                </a:cubicBezTo>
                <a:cubicBezTo>
                  <a:pt x="6869163" y="3851054"/>
                  <a:pt x="6450378" y="3883307"/>
                  <a:pt x="6245943" y="3863817"/>
                </a:cubicBezTo>
                <a:cubicBezTo>
                  <a:pt x="6041508" y="3844327"/>
                  <a:pt x="5929621" y="3871607"/>
                  <a:pt x="5756018" y="3863817"/>
                </a:cubicBezTo>
                <a:cubicBezTo>
                  <a:pt x="5582415" y="3856027"/>
                  <a:pt x="5442607" y="3882227"/>
                  <a:pt x="5266092" y="3863817"/>
                </a:cubicBezTo>
                <a:cubicBezTo>
                  <a:pt x="5089577" y="3845407"/>
                  <a:pt x="4651842" y="3891796"/>
                  <a:pt x="4466741" y="3863817"/>
                </a:cubicBezTo>
                <a:cubicBezTo>
                  <a:pt x="4281640" y="3835838"/>
                  <a:pt x="4219529" y="3845608"/>
                  <a:pt x="4054172" y="3863817"/>
                </a:cubicBezTo>
                <a:cubicBezTo>
                  <a:pt x="3888815" y="3882026"/>
                  <a:pt x="3605229" y="3889889"/>
                  <a:pt x="3332177" y="3863817"/>
                </a:cubicBezTo>
                <a:cubicBezTo>
                  <a:pt x="3059125" y="3837745"/>
                  <a:pt x="2910324" y="3864276"/>
                  <a:pt x="2687539" y="3863817"/>
                </a:cubicBezTo>
                <a:cubicBezTo>
                  <a:pt x="2464754" y="3863358"/>
                  <a:pt x="2264091" y="3853521"/>
                  <a:pt x="1965544" y="3863817"/>
                </a:cubicBezTo>
                <a:cubicBezTo>
                  <a:pt x="1666997" y="3874113"/>
                  <a:pt x="1237803" y="3898711"/>
                  <a:pt x="779409" y="3863817"/>
                </a:cubicBezTo>
                <a:cubicBezTo>
                  <a:pt x="351679" y="3883231"/>
                  <a:pt x="-64273" y="3504602"/>
                  <a:pt x="0" y="3084408"/>
                </a:cubicBezTo>
                <a:cubicBezTo>
                  <a:pt x="-13660" y="2846397"/>
                  <a:pt x="-22224" y="2800803"/>
                  <a:pt x="0" y="2554258"/>
                </a:cubicBezTo>
                <a:cubicBezTo>
                  <a:pt x="22224" y="2307713"/>
                  <a:pt x="3260" y="2227444"/>
                  <a:pt x="0" y="2001058"/>
                </a:cubicBezTo>
                <a:cubicBezTo>
                  <a:pt x="-3260" y="1774672"/>
                  <a:pt x="-4213" y="1679182"/>
                  <a:pt x="0" y="1447859"/>
                </a:cubicBezTo>
                <a:cubicBezTo>
                  <a:pt x="4213" y="1216536"/>
                  <a:pt x="26060" y="1097757"/>
                  <a:pt x="0" y="779409"/>
                </a:cubicBezTo>
                <a:close/>
              </a:path>
              <a:path w="9294479" h="3863817" stroke="0" extrusionOk="0">
                <a:moveTo>
                  <a:pt x="0" y="779409"/>
                </a:moveTo>
                <a:cubicBezTo>
                  <a:pt x="794" y="373224"/>
                  <a:pt x="371249" y="39840"/>
                  <a:pt x="779409" y="0"/>
                </a:cubicBezTo>
                <a:cubicBezTo>
                  <a:pt x="988973" y="1124"/>
                  <a:pt x="1269073" y="16679"/>
                  <a:pt x="1501404" y="0"/>
                </a:cubicBezTo>
                <a:cubicBezTo>
                  <a:pt x="1733735" y="-16679"/>
                  <a:pt x="1875143" y="15354"/>
                  <a:pt x="1991329" y="0"/>
                </a:cubicBezTo>
                <a:cubicBezTo>
                  <a:pt x="2107516" y="-15354"/>
                  <a:pt x="2275673" y="7786"/>
                  <a:pt x="2481254" y="0"/>
                </a:cubicBezTo>
                <a:cubicBezTo>
                  <a:pt x="2686835" y="-7786"/>
                  <a:pt x="2936036" y="-1011"/>
                  <a:pt x="3203249" y="0"/>
                </a:cubicBezTo>
                <a:cubicBezTo>
                  <a:pt x="3470462" y="1011"/>
                  <a:pt x="3528094" y="4516"/>
                  <a:pt x="3770531" y="0"/>
                </a:cubicBezTo>
                <a:cubicBezTo>
                  <a:pt x="4012968" y="-4516"/>
                  <a:pt x="4198393" y="-10993"/>
                  <a:pt x="4569883" y="0"/>
                </a:cubicBezTo>
                <a:cubicBezTo>
                  <a:pt x="4941373" y="10993"/>
                  <a:pt x="5037601" y="30789"/>
                  <a:pt x="5369235" y="0"/>
                </a:cubicBezTo>
                <a:cubicBezTo>
                  <a:pt x="5700869" y="-30789"/>
                  <a:pt x="5746413" y="-25446"/>
                  <a:pt x="6091230" y="0"/>
                </a:cubicBezTo>
                <a:cubicBezTo>
                  <a:pt x="6436047" y="25446"/>
                  <a:pt x="6438728" y="-4056"/>
                  <a:pt x="6581155" y="0"/>
                </a:cubicBezTo>
                <a:cubicBezTo>
                  <a:pt x="6723583" y="4056"/>
                  <a:pt x="6891723" y="9752"/>
                  <a:pt x="6993723" y="0"/>
                </a:cubicBezTo>
                <a:cubicBezTo>
                  <a:pt x="7095723" y="-9752"/>
                  <a:pt x="7423852" y="17074"/>
                  <a:pt x="7793075" y="0"/>
                </a:cubicBezTo>
                <a:cubicBezTo>
                  <a:pt x="8162298" y="-17074"/>
                  <a:pt x="8235772" y="-27263"/>
                  <a:pt x="8515070" y="0"/>
                </a:cubicBezTo>
                <a:cubicBezTo>
                  <a:pt x="8949330" y="-49328"/>
                  <a:pt x="9269458" y="301462"/>
                  <a:pt x="9294479" y="779409"/>
                </a:cubicBezTo>
                <a:cubicBezTo>
                  <a:pt x="9276782" y="989512"/>
                  <a:pt x="9303551" y="1150540"/>
                  <a:pt x="9294479" y="1286509"/>
                </a:cubicBezTo>
                <a:cubicBezTo>
                  <a:pt x="9285407" y="1422478"/>
                  <a:pt x="9305498" y="1747639"/>
                  <a:pt x="9294479" y="1908859"/>
                </a:cubicBezTo>
                <a:cubicBezTo>
                  <a:pt x="9283461" y="2070079"/>
                  <a:pt x="9280595" y="2187589"/>
                  <a:pt x="9294479" y="2462058"/>
                </a:cubicBezTo>
                <a:cubicBezTo>
                  <a:pt x="9308363" y="2736527"/>
                  <a:pt x="9292145" y="2836047"/>
                  <a:pt x="9294479" y="3084408"/>
                </a:cubicBezTo>
                <a:cubicBezTo>
                  <a:pt x="9245076" y="3545854"/>
                  <a:pt x="8948844" y="3820829"/>
                  <a:pt x="8515070" y="3863817"/>
                </a:cubicBezTo>
                <a:cubicBezTo>
                  <a:pt x="8304425" y="3892032"/>
                  <a:pt x="8148349" y="3836462"/>
                  <a:pt x="7870432" y="3863817"/>
                </a:cubicBezTo>
                <a:cubicBezTo>
                  <a:pt x="7592515" y="3891172"/>
                  <a:pt x="7483626" y="3857133"/>
                  <a:pt x="7380506" y="3863817"/>
                </a:cubicBezTo>
                <a:cubicBezTo>
                  <a:pt x="7277386" y="3870501"/>
                  <a:pt x="7097076" y="3863804"/>
                  <a:pt x="6890581" y="3863817"/>
                </a:cubicBezTo>
                <a:cubicBezTo>
                  <a:pt x="6684086" y="3863830"/>
                  <a:pt x="6406756" y="3838311"/>
                  <a:pt x="6091230" y="3863817"/>
                </a:cubicBezTo>
                <a:cubicBezTo>
                  <a:pt x="5775704" y="3889323"/>
                  <a:pt x="5780157" y="3843066"/>
                  <a:pt x="5523948" y="3863817"/>
                </a:cubicBezTo>
                <a:cubicBezTo>
                  <a:pt x="5267739" y="3884568"/>
                  <a:pt x="4979012" y="3863491"/>
                  <a:pt x="4724596" y="3863817"/>
                </a:cubicBezTo>
                <a:cubicBezTo>
                  <a:pt x="4470180" y="3864143"/>
                  <a:pt x="4092145" y="3863175"/>
                  <a:pt x="3925244" y="3863817"/>
                </a:cubicBezTo>
                <a:cubicBezTo>
                  <a:pt x="3758343" y="3864459"/>
                  <a:pt x="3552966" y="3847967"/>
                  <a:pt x="3357963" y="3863817"/>
                </a:cubicBezTo>
                <a:cubicBezTo>
                  <a:pt x="3162960" y="3879667"/>
                  <a:pt x="3104803" y="3857996"/>
                  <a:pt x="2945394" y="3863817"/>
                </a:cubicBezTo>
                <a:cubicBezTo>
                  <a:pt x="2785985" y="3869638"/>
                  <a:pt x="2618230" y="3868445"/>
                  <a:pt x="2455469" y="3863817"/>
                </a:cubicBezTo>
                <a:cubicBezTo>
                  <a:pt x="2292709" y="3859189"/>
                  <a:pt x="2100673" y="3868152"/>
                  <a:pt x="1965544" y="3863817"/>
                </a:cubicBezTo>
                <a:cubicBezTo>
                  <a:pt x="1830415" y="3859482"/>
                  <a:pt x="1026058" y="3809765"/>
                  <a:pt x="779409" y="3863817"/>
                </a:cubicBezTo>
                <a:cubicBezTo>
                  <a:pt x="395799" y="3917817"/>
                  <a:pt x="31039" y="3478266"/>
                  <a:pt x="0" y="3084408"/>
                </a:cubicBezTo>
                <a:cubicBezTo>
                  <a:pt x="-10765" y="2847937"/>
                  <a:pt x="2866" y="2766680"/>
                  <a:pt x="0" y="2531208"/>
                </a:cubicBezTo>
                <a:cubicBezTo>
                  <a:pt x="-2866" y="2295736"/>
                  <a:pt x="3658" y="2246064"/>
                  <a:pt x="0" y="2024108"/>
                </a:cubicBezTo>
                <a:cubicBezTo>
                  <a:pt x="-3658" y="1802152"/>
                  <a:pt x="-5173" y="1713391"/>
                  <a:pt x="0" y="1517009"/>
                </a:cubicBezTo>
                <a:cubicBezTo>
                  <a:pt x="5173" y="1320627"/>
                  <a:pt x="7407" y="1062502"/>
                  <a:pt x="0" y="77940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E7A90-3A35-F4B2-70A6-9B8A30989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547" y="4477581"/>
            <a:ext cx="7282434" cy="6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0,2,4,6,8,10,12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1,3,5,7,9,11</a:t>
            </a:r>
          </a:p>
        </p:txBody>
      </p:sp>
    </p:spTree>
    <p:extLst>
      <p:ext uri="{BB962C8B-B14F-4D97-AF65-F5344CB8AC3E}">
        <p14:creationId xmlns:p14="http://schemas.microsoft.com/office/powerpoint/2010/main" val="3658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215406D-13E4-738D-0098-D8C41E8EC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BEFF5DC-56BB-8D05-A5B3-D2AF119CC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EC521-EC1A-5AC5-A70A-0AFEA79C0024}"/>
              </a:ext>
            </a:extLst>
          </p:cNvPr>
          <p:cNvSpPr txBox="1"/>
          <p:nvPr/>
        </p:nvSpPr>
        <p:spPr>
          <a:xfrm>
            <a:off x="6096000" y="1150375"/>
            <a:ext cx="54667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041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086225" y="420708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lang="en-US" sz="40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40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40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215406D-13E4-738D-0098-D8C41E8EC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DF48F7-228D-0557-8C78-07C455FEE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443" y="1747211"/>
            <a:ext cx="8496326" cy="19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760</Words>
  <Application>Microsoft Office PowerPoint</Application>
  <PresentationFormat>Widescreen</PresentationFormat>
  <Paragraphs>285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VnBangkok</vt:lpstr>
      <vt:lpstr>VNbritannic</vt:lpstr>
      <vt:lpstr>VNI-Times</vt:lpstr>
      <vt:lpstr>1_Office Theme</vt:lpstr>
      <vt:lpstr>2_Office Theme</vt:lpstr>
      <vt:lpstr>Weltkindertag! by Slidego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61</cp:revision>
  <dcterms:created xsi:type="dcterms:W3CDTF">2023-06-17T05:57:30Z</dcterms:created>
  <dcterms:modified xsi:type="dcterms:W3CDTF">2024-09-23T14:20:02Z</dcterms:modified>
</cp:coreProperties>
</file>