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1" r:id="rId5"/>
    <p:sldId id="262" r:id="rId6"/>
    <p:sldId id="263" r:id="rId7"/>
    <p:sldId id="264" r:id="rId8"/>
    <p:sldId id="265" r:id="rId9"/>
    <p:sldId id="266" r:id="rId10"/>
    <p:sldId id="287" r:id="rId11"/>
    <p:sldId id="267" r:id="rId12"/>
    <p:sldId id="268" r:id="rId13"/>
    <p:sldId id="269" r:id="rId14"/>
    <p:sldId id="275" r:id="rId15"/>
    <p:sldId id="276" r:id="rId16"/>
    <p:sldId id="277" r:id="rId17"/>
    <p:sldId id="278" r:id="rId18"/>
    <p:sldId id="279" r:id="rId19"/>
    <p:sldId id="280" r:id="rId20"/>
    <p:sldId id="281" r:id="rId21"/>
    <p:sldId id="284" r:id="rId22"/>
    <p:sldId id="285" r:id="rId23"/>
    <p:sldId id="286"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8A6030-A591-460E-A43E-2673E045BD2A}" type="datetimeFigureOut">
              <a:rPr lang="en-US" smtClean="0"/>
              <a:t>28/11/2024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EB3CC-7699-4C8B-A6F1-5BDAFC2EE3B7}" type="slidenum">
              <a:rPr lang="en-US" smtClean="0"/>
              <a:t>‹#›</a:t>
            </a:fld>
            <a:endParaRPr lang="en-US"/>
          </a:p>
        </p:txBody>
      </p:sp>
    </p:spTree>
    <p:extLst>
      <p:ext uri="{BB962C8B-B14F-4D97-AF65-F5344CB8AC3E}">
        <p14:creationId xmlns:p14="http://schemas.microsoft.com/office/powerpoint/2010/main" val="1949174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p:txBody>
      </p:sp>
      <p:sp>
        <p:nvSpPr>
          <p:cNvPr id="4" name="Slide Number Placeholder 3"/>
          <p:cNvSpPr>
            <a:spLocks noGrp="1"/>
          </p:cNvSpPr>
          <p:nvPr>
            <p:ph type="sldNum" sz="quarter" idx="5"/>
          </p:nvPr>
        </p:nvSpPr>
        <p:spPr/>
        <p:txBody>
          <a:bodyPr/>
          <a:lstStyle/>
          <a:p>
            <a:fld id="{1F9F9B67-1F47-4065-8694-9629BBE4A388}" type="slidenum">
              <a:rPr lang="en-US" smtClean="0"/>
              <a:t>1</a:t>
            </a:fld>
            <a:endParaRPr lang="en-US"/>
          </a:p>
        </p:txBody>
      </p:sp>
    </p:spTree>
    <p:extLst>
      <p:ext uri="{BB962C8B-B14F-4D97-AF65-F5344CB8AC3E}">
        <p14:creationId xmlns:p14="http://schemas.microsoft.com/office/powerpoint/2010/main" val="187161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6DBBD-9A0D-48D4-9700-A5121946622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6776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1F9F9B67-1F47-4065-8694-9629BBE4A388}" type="slidenum">
              <a:rPr lang="en-US" smtClean="0"/>
              <a:t>4</a:t>
            </a:fld>
            <a:endParaRPr lang="en-US"/>
          </a:p>
        </p:txBody>
      </p:sp>
    </p:spTree>
    <p:extLst>
      <p:ext uri="{BB962C8B-B14F-4D97-AF65-F5344CB8AC3E}">
        <p14:creationId xmlns:p14="http://schemas.microsoft.com/office/powerpoint/2010/main" val="61896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sz="1000" b="1" dirty="0"/>
          </a:p>
          <a:p>
            <a:endParaRPr lang="en-US" dirty="0"/>
          </a:p>
        </p:txBody>
      </p:sp>
      <p:sp>
        <p:nvSpPr>
          <p:cNvPr id="4" name="Slide Number Placeholder 3"/>
          <p:cNvSpPr>
            <a:spLocks noGrp="1"/>
          </p:cNvSpPr>
          <p:nvPr>
            <p:ph type="sldNum" sz="quarter" idx="5"/>
          </p:nvPr>
        </p:nvSpPr>
        <p:spPr/>
        <p:txBody>
          <a:bodyPr/>
          <a:lstStyle/>
          <a:p>
            <a:fld id="{1F9F9B67-1F47-4065-8694-9629BBE4A388}" type="slidenum">
              <a:rPr lang="en-US" smtClean="0"/>
              <a:t>12</a:t>
            </a:fld>
            <a:endParaRPr lang="en-US"/>
          </a:p>
        </p:txBody>
      </p:sp>
    </p:spTree>
    <p:extLst>
      <p:ext uri="{BB962C8B-B14F-4D97-AF65-F5344CB8AC3E}">
        <p14:creationId xmlns:p14="http://schemas.microsoft.com/office/powerpoint/2010/main" val="4042715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sz="1000" b="1" dirty="0"/>
          </a:p>
        </p:txBody>
      </p:sp>
      <p:sp>
        <p:nvSpPr>
          <p:cNvPr id="4" name="Slide Number Placeholder 3"/>
          <p:cNvSpPr>
            <a:spLocks noGrp="1"/>
          </p:cNvSpPr>
          <p:nvPr>
            <p:ph type="sldNum" sz="quarter" idx="5"/>
          </p:nvPr>
        </p:nvSpPr>
        <p:spPr/>
        <p:txBody>
          <a:bodyPr/>
          <a:lstStyle/>
          <a:p>
            <a:fld id="{1F9F9B67-1F47-4065-8694-9629BBE4A388}" type="slidenum">
              <a:rPr lang="en-US" smtClean="0"/>
              <a:t>13</a:t>
            </a:fld>
            <a:endParaRPr lang="en-US"/>
          </a:p>
        </p:txBody>
      </p:sp>
    </p:spTree>
    <p:extLst>
      <p:ext uri="{BB962C8B-B14F-4D97-AF65-F5344CB8AC3E}">
        <p14:creationId xmlns:p14="http://schemas.microsoft.com/office/powerpoint/2010/main" val="3649108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a:p>
          <a:p>
            <a:endParaRPr lang="en-US"/>
          </a:p>
        </p:txBody>
      </p:sp>
      <p:sp>
        <p:nvSpPr>
          <p:cNvPr id="4" name="Slide Number Placeholder 3"/>
          <p:cNvSpPr>
            <a:spLocks noGrp="1"/>
          </p:cNvSpPr>
          <p:nvPr>
            <p:ph type="sldNum" sz="quarter" idx="5"/>
          </p:nvPr>
        </p:nvSpPr>
        <p:spPr/>
        <p:txBody>
          <a:bodyPr/>
          <a:lstStyle/>
          <a:p>
            <a:fld id="{1F9F9B67-1F47-4065-8694-9629BBE4A388}" type="slidenum">
              <a:rPr lang="en-US" smtClean="0"/>
              <a:t>19</a:t>
            </a:fld>
            <a:endParaRPr lang="en-US"/>
          </a:p>
        </p:txBody>
      </p:sp>
    </p:spTree>
    <p:extLst>
      <p:ext uri="{BB962C8B-B14F-4D97-AF65-F5344CB8AC3E}">
        <p14:creationId xmlns:p14="http://schemas.microsoft.com/office/powerpoint/2010/main" val="1181855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NHẬP ĐIỂM KHI TRÌNH CHIẾU</a:t>
            </a:r>
          </a:p>
        </p:txBody>
      </p:sp>
      <p:sp>
        <p:nvSpPr>
          <p:cNvPr id="4" name="Slide Number Placeholder 3"/>
          <p:cNvSpPr>
            <a:spLocks noGrp="1"/>
          </p:cNvSpPr>
          <p:nvPr>
            <p:ph type="sldNum" sz="quarter" idx="5"/>
          </p:nvPr>
        </p:nvSpPr>
        <p:spPr/>
        <p:txBody>
          <a:bodyPr/>
          <a:lstStyle/>
          <a:p>
            <a:fld id="{1F9F9B67-1F47-4065-8694-9629BBE4A388}" type="slidenum">
              <a:rPr lang="en-US" smtClean="0"/>
              <a:t>21</a:t>
            </a:fld>
            <a:endParaRPr lang="en-US"/>
          </a:p>
        </p:txBody>
      </p:sp>
    </p:spTree>
    <p:extLst>
      <p:ext uri="{BB962C8B-B14F-4D97-AF65-F5344CB8AC3E}">
        <p14:creationId xmlns:p14="http://schemas.microsoft.com/office/powerpoint/2010/main" val="404014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4AEAC-598C-4890-BC7A-727642ADD0B8}" type="datetimeFigureOut">
              <a:rPr lang="en-US" smtClean="0"/>
              <a:t>28/11/2024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920E9-7F65-4F8A-AF89-351184087B4B}" type="slidenum">
              <a:rPr lang="en-US" smtClean="0"/>
              <a:t>‹#›</a:t>
            </a:fld>
            <a:endParaRPr lang="en-US"/>
          </a:p>
        </p:txBody>
      </p:sp>
    </p:spTree>
    <p:extLst>
      <p:ext uri="{BB962C8B-B14F-4D97-AF65-F5344CB8AC3E}">
        <p14:creationId xmlns:p14="http://schemas.microsoft.com/office/powerpoint/2010/main" val="41862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4AEAC-598C-4890-BC7A-727642ADD0B8}" type="datetimeFigureOut">
              <a:rPr lang="en-US" smtClean="0"/>
              <a:t>28/11/2024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920E9-7F65-4F8A-AF89-351184087B4B}" type="slidenum">
              <a:rPr lang="en-US" smtClean="0"/>
              <a:t>‹#›</a:t>
            </a:fld>
            <a:endParaRPr lang="en-US"/>
          </a:p>
        </p:txBody>
      </p:sp>
    </p:spTree>
    <p:extLst>
      <p:ext uri="{BB962C8B-B14F-4D97-AF65-F5344CB8AC3E}">
        <p14:creationId xmlns:p14="http://schemas.microsoft.com/office/powerpoint/2010/main" val="4135659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4AEAC-598C-4890-BC7A-727642ADD0B8}" type="datetimeFigureOut">
              <a:rPr lang="en-US" smtClean="0"/>
              <a:t>28/11/2024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920E9-7F65-4F8A-AF89-351184087B4B}" type="slidenum">
              <a:rPr lang="en-US" smtClean="0"/>
              <a:t>‹#›</a:t>
            </a:fld>
            <a:endParaRPr lang="en-US"/>
          </a:p>
        </p:txBody>
      </p:sp>
    </p:spTree>
    <p:extLst>
      <p:ext uri="{BB962C8B-B14F-4D97-AF65-F5344CB8AC3E}">
        <p14:creationId xmlns:p14="http://schemas.microsoft.com/office/powerpoint/2010/main" val="421300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4AEAC-598C-4890-BC7A-727642ADD0B8}" type="datetimeFigureOut">
              <a:rPr lang="en-US" smtClean="0"/>
              <a:t>28/11/2024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920E9-7F65-4F8A-AF89-351184087B4B}" type="slidenum">
              <a:rPr lang="en-US" smtClean="0"/>
              <a:t>‹#›</a:t>
            </a:fld>
            <a:endParaRPr lang="en-US"/>
          </a:p>
        </p:txBody>
      </p:sp>
    </p:spTree>
    <p:extLst>
      <p:ext uri="{BB962C8B-B14F-4D97-AF65-F5344CB8AC3E}">
        <p14:creationId xmlns:p14="http://schemas.microsoft.com/office/powerpoint/2010/main" val="292785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4AEAC-598C-4890-BC7A-727642ADD0B8}" type="datetimeFigureOut">
              <a:rPr lang="en-US" smtClean="0"/>
              <a:t>28/11/2024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920E9-7F65-4F8A-AF89-351184087B4B}" type="slidenum">
              <a:rPr lang="en-US" smtClean="0"/>
              <a:t>‹#›</a:t>
            </a:fld>
            <a:endParaRPr lang="en-US"/>
          </a:p>
        </p:txBody>
      </p:sp>
    </p:spTree>
    <p:extLst>
      <p:ext uri="{BB962C8B-B14F-4D97-AF65-F5344CB8AC3E}">
        <p14:creationId xmlns:p14="http://schemas.microsoft.com/office/powerpoint/2010/main" val="981772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4AEAC-598C-4890-BC7A-727642ADD0B8}" type="datetimeFigureOut">
              <a:rPr lang="en-US" smtClean="0"/>
              <a:t>28/11/2024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920E9-7F65-4F8A-AF89-351184087B4B}" type="slidenum">
              <a:rPr lang="en-US" smtClean="0"/>
              <a:t>‹#›</a:t>
            </a:fld>
            <a:endParaRPr lang="en-US"/>
          </a:p>
        </p:txBody>
      </p:sp>
    </p:spTree>
    <p:extLst>
      <p:ext uri="{BB962C8B-B14F-4D97-AF65-F5344CB8AC3E}">
        <p14:creationId xmlns:p14="http://schemas.microsoft.com/office/powerpoint/2010/main" val="294051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4AEAC-598C-4890-BC7A-727642ADD0B8}" type="datetimeFigureOut">
              <a:rPr lang="en-US" smtClean="0"/>
              <a:t>28/11/2024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4920E9-7F65-4F8A-AF89-351184087B4B}" type="slidenum">
              <a:rPr lang="en-US" smtClean="0"/>
              <a:t>‹#›</a:t>
            </a:fld>
            <a:endParaRPr lang="en-US"/>
          </a:p>
        </p:txBody>
      </p:sp>
    </p:spTree>
    <p:extLst>
      <p:ext uri="{BB962C8B-B14F-4D97-AF65-F5344CB8AC3E}">
        <p14:creationId xmlns:p14="http://schemas.microsoft.com/office/powerpoint/2010/main" val="983866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4AEAC-598C-4890-BC7A-727642ADD0B8}" type="datetimeFigureOut">
              <a:rPr lang="en-US" smtClean="0"/>
              <a:t>28/11/2024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920E9-7F65-4F8A-AF89-351184087B4B}" type="slidenum">
              <a:rPr lang="en-US" smtClean="0"/>
              <a:t>‹#›</a:t>
            </a:fld>
            <a:endParaRPr lang="en-US"/>
          </a:p>
        </p:txBody>
      </p:sp>
    </p:spTree>
    <p:extLst>
      <p:ext uri="{BB962C8B-B14F-4D97-AF65-F5344CB8AC3E}">
        <p14:creationId xmlns:p14="http://schemas.microsoft.com/office/powerpoint/2010/main" val="2883983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4AEAC-598C-4890-BC7A-727642ADD0B8}" type="datetimeFigureOut">
              <a:rPr lang="en-US" smtClean="0"/>
              <a:t>28/11/2024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4920E9-7F65-4F8A-AF89-351184087B4B}" type="slidenum">
              <a:rPr lang="en-US" smtClean="0"/>
              <a:t>‹#›</a:t>
            </a:fld>
            <a:endParaRPr lang="en-US"/>
          </a:p>
        </p:txBody>
      </p:sp>
    </p:spTree>
    <p:extLst>
      <p:ext uri="{BB962C8B-B14F-4D97-AF65-F5344CB8AC3E}">
        <p14:creationId xmlns:p14="http://schemas.microsoft.com/office/powerpoint/2010/main" val="404878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44AEAC-598C-4890-BC7A-727642ADD0B8}" type="datetimeFigureOut">
              <a:rPr lang="en-US" smtClean="0"/>
              <a:t>28/11/2024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920E9-7F65-4F8A-AF89-351184087B4B}" type="slidenum">
              <a:rPr lang="en-US" smtClean="0"/>
              <a:t>‹#›</a:t>
            </a:fld>
            <a:endParaRPr lang="en-US"/>
          </a:p>
        </p:txBody>
      </p:sp>
    </p:spTree>
    <p:extLst>
      <p:ext uri="{BB962C8B-B14F-4D97-AF65-F5344CB8AC3E}">
        <p14:creationId xmlns:p14="http://schemas.microsoft.com/office/powerpoint/2010/main" val="2291455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44AEAC-598C-4890-BC7A-727642ADD0B8}" type="datetimeFigureOut">
              <a:rPr lang="en-US" smtClean="0"/>
              <a:t>28/11/2024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920E9-7F65-4F8A-AF89-351184087B4B}" type="slidenum">
              <a:rPr lang="en-US" smtClean="0"/>
              <a:t>‹#›</a:t>
            </a:fld>
            <a:endParaRPr lang="en-US"/>
          </a:p>
        </p:txBody>
      </p:sp>
    </p:spTree>
    <p:extLst>
      <p:ext uri="{BB962C8B-B14F-4D97-AF65-F5344CB8AC3E}">
        <p14:creationId xmlns:p14="http://schemas.microsoft.com/office/powerpoint/2010/main" val="48965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4AEAC-598C-4890-BC7A-727642ADD0B8}" type="datetimeFigureOut">
              <a:rPr lang="en-US" smtClean="0"/>
              <a:t>28/11/2024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920E9-7F65-4F8A-AF89-351184087B4B}" type="slidenum">
              <a:rPr lang="en-US" smtClean="0"/>
              <a:t>‹#›</a:t>
            </a:fld>
            <a:endParaRPr lang="en-US"/>
          </a:p>
        </p:txBody>
      </p:sp>
    </p:spTree>
    <p:extLst>
      <p:ext uri="{BB962C8B-B14F-4D97-AF65-F5344CB8AC3E}">
        <p14:creationId xmlns:p14="http://schemas.microsoft.com/office/powerpoint/2010/main" val="1129486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png"/><Relationship Id="rId11" Type="http://schemas.openxmlformats.org/officeDocument/2006/relationships/image" Target="../media/image7.png"/><Relationship Id="rId5" Type="http://schemas.microsoft.com/office/2007/relationships/hdphoto" Target="../media/hdphoto1.wdp"/><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NUL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NUL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45.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48.png"/><Relationship Id="rId5" Type="http://schemas.openxmlformats.org/officeDocument/2006/relationships/image" Target="NUL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slideLayout" Target="../slideLayouts/slideLayout7.xml"/><Relationship Id="rId1" Type="http://schemas.openxmlformats.org/officeDocument/2006/relationships/tags" Target="../tags/tag24.xml"/><Relationship Id="rId6" Type="http://schemas.microsoft.com/office/2007/relationships/hdphoto" Target="../media/hdphoto5.wdp"/><Relationship Id="rId5" Type="http://schemas.openxmlformats.org/officeDocument/2006/relationships/image" Target="../media/image54.pn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notesSlide" Target="../notesSlides/notesSlide2.xml"/><Relationship Id="rId7" Type="http://schemas.openxmlformats.org/officeDocument/2006/relationships/image" Target="../media/image16.png"/><Relationship Id="rId12" Type="http://schemas.openxmlformats.org/officeDocument/2006/relationships/image" Target="../media/image20.gif"/><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NULL"/><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notesSlide" Target="../notesSlides/notesSlide3.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5.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6.png"/><Relationship Id="rId5" Type="http://schemas.microsoft.com/office/2007/relationships/hdphoto" Target="../media/hdphoto3.wdp"/><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4" name="Picture 3103">
            <a:extLst>
              <a:ext uri="{FF2B5EF4-FFF2-40B4-BE49-F238E27FC236}">
                <a16:creationId xmlns:a16="http://schemas.microsoft.com/office/drawing/2014/main" id="{20FF8F9A-6DF0-8CEA-7510-16CD335554E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4050640" y="4746898"/>
            <a:ext cx="3742174" cy="3111334"/>
          </a:xfrm>
          <a:prstGeom prst="rect">
            <a:avLst/>
          </a:prstGeom>
        </p:spPr>
      </p:pic>
      <p:pic>
        <p:nvPicPr>
          <p:cNvPr id="3113" name="Picture 3112">
            <a:extLst>
              <a:ext uri="{FF2B5EF4-FFF2-40B4-BE49-F238E27FC236}">
                <a16:creationId xmlns:a16="http://schemas.microsoft.com/office/drawing/2014/main" id="{B88DC333-6324-A2CC-2981-72AB61A4DFBD}"/>
              </a:ext>
            </a:extLst>
          </p:cNvPr>
          <p:cNvPicPr>
            <a:picLocks noChangeAspect="1"/>
          </p:cNvPicPr>
          <p:nvPr/>
        </p:nvPicPr>
        <p:blipFill>
          <a:blip r:embed="rId6"/>
          <a:stretch>
            <a:fillRect/>
          </a:stretch>
        </p:blipFill>
        <p:spPr>
          <a:xfrm>
            <a:off x="9487233" y="3536654"/>
            <a:ext cx="2560542" cy="3225064"/>
          </a:xfrm>
          <a:prstGeom prst="rect">
            <a:avLst/>
          </a:prstGeom>
        </p:spPr>
      </p:pic>
      <p:pic>
        <p:nvPicPr>
          <p:cNvPr id="3115" name="Picture 3114">
            <a:extLst>
              <a:ext uri="{FF2B5EF4-FFF2-40B4-BE49-F238E27FC236}">
                <a16:creationId xmlns:a16="http://schemas.microsoft.com/office/drawing/2014/main" id="{C854224E-AF99-58CB-E6AE-3A72FAA78D63}"/>
              </a:ext>
            </a:extLst>
          </p:cNvPr>
          <p:cNvPicPr>
            <a:picLocks noChangeAspect="1"/>
          </p:cNvPicPr>
          <p:nvPr/>
        </p:nvPicPr>
        <p:blipFill>
          <a:blip r:embed="rId7"/>
          <a:stretch>
            <a:fillRect/>
          </a:stretch>
        </p:blipFill>
        <p:spPr>
          <a:xfrm>
            <a:off x="7410134" y="3651226"/>
            <a:ext cx="2066723" cy="3206774"/>
          </a:xfrm>
          <a:prstGeom prst="rect">
            <a:avLst/>
          </a:prstGeom>
        </p:spPr>
      </p:pic>
      <p:pic>
        <p:nvPicPr>
          <p:cNvPr id="3117" name="Picture 3116">
            <a:extLst>
              <a:ext uri="{FF2B5EF4-FFF2-40B4-BE49-F238E27FC236}">
                <a16:creationId xmlns:a16="http://schemas.microsoft.com/office/drawing/2014/main" id="{0EFF84B5-8798-0E8D-6028-B58B66EEA8AD}"/>
              </a:ext>
            </a:extLst>
          </p:cNvPr>
          <p:cNvPicPr>
            <a:picLocks noChangeAspect="1"/>
          </p:cNvPicPr>
          <p:nvPr/>
        </p:nvPicPr>
        <p:blipFill>
          <a:blip r:embed="rId8"/>
          <a:stretch>
            <a:fillRect/>
          </a:stretch>
        </p:blipFill>
        <p:spPr>
          <a:xfrm>
            <a:off x="2435303" y="3470353"/>
            <a:ext cx="2127688" cy="3310415"/>
          </a:xfrm>
          <a:prstGeom prst="rect">
            <a:avLst/>
          </a:prstGeom>
        </p:spPr>
      </p:pic>
      <p:pic>
        <p:nvPicPr>
          <p:cNvPr id="3119" name="Picture 3118">
            <a:extLst>
              <a:ext uri="{FF2B5EF4-FFF2-40B4-BE49-F238E27FC236}">
                <a16:creationId xmlns:a16="http://schemas.microsoft.com/office/drawing/2014/main" id="{E4DD8C88-810A-BA85-41E0-FA64A2EF0001}"/>
              </a:ext>
            </a:extLst>
          </p:cNvPr>
          <p:cNvPicPr>
            <a:picLocks noChangeAspect="1"/>
          </p:cNvPicPr>
          <p:nvPr/>
        </p:nvPicPr>
        <p:blipFill>
          <a:blip r:embed="rId9"/>
          <a:stretch>
            <a:fillRect/>
          </a:stretch>
        </p:blipFill>
        <p:spPr>
          <a:xfrm>
            <a:off x="169590" y="3253546"/>
            <a:ext cx="2072820" cy="3517697"/>
          </a:xfrm>
          <a:prstGeom prst="rect">
            <a:avLst/>
          </a:prstGeom>
        </p:spPr>
      </p:pic>
      <p:pic>
        <p:nvPicPr>
          <p:cNvPr id="3121" name="Picture 3120">
            <a:extLst>
              <a:ext uri="{FF2B5EF4-FFF2-40B4-BE49-F238E27FC236}">
                <a16:creationId xmlns:a16="http://schemas.microsoft.com/office/drawing/2014/main" id="{2456C600-743E-726A-D2AF-9908AF11A54C}"/>
              </a:ext>
            </a:extLst>
          </p:cNvPr>
          <p:cNvPicPr>
            <a:picLocks noChangeAspect="1"/>
          </p:cNvPicPr>
          <p:nvPr/>
        </p:nvPicPr>
        <p:blipFill>
          <a:blip r:embed="rId10"/>
          <a:stretch>
            <a:fillRect/>
          </a:stretch>
        </p:blipFill>
        <p:spPr>
          <a:xfrm>
            <a:off x="4842527" y="3001594"/>
            <a:ext cx="1891482" cy="3220160"/>
          </a:xfrm>
          <a:prstGeom prst="rect">
            <a:avLst/>
          </a:prstGeom>
        </p:spPr>
      </p:pic>
      <p:pic>
        <p:nvPicPr>
          <p:cNvPr id="3135" name="Picture 18">
            <a:extLst>
              <a:ext uri="{FF2B5EF4-FFF2-40B4-BE49-F238E27FC236}">
                <a16:creationId xmlns:a16="http://schemas.microsoft.com/office/drawing/2014/main" id="{FD77ADAF-7F34-EF82-CF9B-3C4C9FDA06B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8599" y="-111840"/>
            <a:ext cx="4225771" cy="1037735"/>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8">
            <a:extLst>
              <a:ext uri="{FF2B5EF4-FFF2-40B4-BE49-F238E27FC236}">
                <a16:creationId xmlns:a16="http://schemas.microsoft.com/office/drawing/2014/main" id="{63A5C7FA-8C70-9844-0946-0D031F9360D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79059" y="-65676"/>
            <a:ext cx="4225771" cy="1037735"/>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8">
            <a:extLst>
              <a:ext uri="{FF2B5EF4-FFF2-40B4-BE49-F238E27FC236}">
                <a16:creationId xmlns:a16="http://schemas.microsoft.com/office/drawing/2014/main" id="{6022940F-EDE7-201B-3ADF-D6248B08E9A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34904" y="-19512"/>
            <a:ext cx="4225771" cy="103773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2">
            <a:extLst>
              <a:ext uri="{FF2B5EF4-FFF2-40B4-BE49-F238E27FC236}">
                <a16:creationId xmlns:a16="http://schemas.microsoft.com/office/drawing/2014/main" id="{00FA01F2-1DA3-5521-1184-4B67DA23308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0800000" flipV="1">
            <a:off x="-125673" y="5751573"/>
            <a:ext cx="1124940" cy="112494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2">
            <a:extLst>
              <a:ext uri="{FF2B5EF4-FFF2-40B4-BE49-F238E27FC236}">
                <a16:creationId xmlns:a16="http://schemas.microsoft.com/office/drawing/2014/main" id="{6EB8B439-36D6-B692-94E4-59467EC9560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0800000" flipV="1">
            <a:off x="11191736" y="5757936"/>
            <a:ext cx="1124940" cy="11249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3F1763E-B45A-67BC-C6DF-FF6AF16C29F5}"/>
              </a:ext>
            </a:extLst>
          </p:cNvPr>
          <p:cNvPicPr>
            <a:picLocks noChangeAspect="1"/>
          </p:cNvPicPr>
          <p:nvPr/>
        </p:nvPicPr>
        <p:blipFill>
          <a:blip r:embed="rId13"/>
          <a:stretch>
            <a:fillRect/>
          </a:stretch>
        </p:blipFill>
        <p:spPr>
          <a:xfrm>
            <a:off x="3340512" y="455598"/>
            <a:ext cx="4895512" cy="920576"/>
          </a:xfrm>
          <a:prstGeom prst="rect">
            <a:avLst/>
          </a:prstGeom>
        </p:spPr>
      </p:pic>
      <p:pic>
        <p:nvPicPr>
          <p:cNvPr id="4" name="Picture 3">
            <a:extLst>
              <a:ext uri="{FF2B5EF4-FFF2-40B4-BE49-F238E27FC236}">
                <a16:creationId xmlns:a16="http://schemas.microsoft.com/office/drawing/2014/main" id="{960F543E-204F-C515-CB76-590A8CAE1DAA}"/>
              </a:ext>
            </a:extLst>
          </p:cNvPr>
          <p:cNvPicPr>
            <a:picLocks noChangeAspect="1"/>
          </p:cNvPicPr>
          <p:nvPr/>
        </p:nvPicPr>
        <p:blipFill>
          <a:blip r:embed="rId14"/>
          <a:stretch>
            <a:fillRect/>
          </a:stretch>
        </p:blipFill>
        <p:spPr>
          <a:xfrm rot="19797564">
            <a:off x="158925" y="1008673"/>
            <a:ext cx="2521408" cy="1813563"/>
          </a:xfrm>
          <a:prstGeom prst="rect">
            <a:avLst/>
          </a:prstGeom>
        </p:spPr>
      </p:pic>
      <p:pic>
        <p:nvPicPr>
          <p:cNvPr id="11" name="Picture 10">
            <a:extLst>
              <a:ext uri="{FF2B5EF4-FFF2-40B4-BE49-F238E27FC236}">
                <a16:creationId xmlns:a16="http://schemas.microsoft.com/office/drawing/2014/main" id="{D2C9E792-C85E-7BCD-64DF-96D397C25453}"/>
              </a:ext>
            </a:extLst>
          </p:cNvPr>
          <p:cNvPicPr>
            <a:picLocks noChangeAspect="1"/>
          </p:cNvPicPr>
          <p:nvPr/>
        </p:nvPicPr>
        <p:blipFill>
          <a:blip r:embed="rId15"/>
          <a:stretch>
            <a:fillRect/>
          </a:stretch>
        </p:blipFill>
        <p:spPr>
          <a:xfrm>
            <a:off x="0" y="1323034"/>
            <a:ext cx="11577307" cy="1274174"/>
          </a:xfrm>
          <a:prstGeom prst="rect">
            <a:avLst/>
          </a:prstGeom>
        </p:spPr>
      </p:pic>
      <p:sp>
        <p:nvSpPr>
          <p:cNvPr id="16" name="Text Box 18"/>
          <p:cNvSpPr txBox="1">
            <a:spLocks noChangeArrowheads="1"/>
          </p:cNvSpPr>
          <p:nvPr/>
        </p:nvSpPr>
        <p:spPr bwMode="auto">
          <a:xfrm>
            <a:off x="4056793" y="2467241"/>
            <a:ext cx="7473058" cy="14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err="1">
                <a:solidFill>
                  <a:srgbClr val="002060"/>
                </a:solidFill>
                <a:latin typeface="Times New Roman" pitchFamily="18" charset="0"/>
              </a:rPr>
              <a:t>Giáo</a:t>
            </a:r>
            <a:r>
              <a:rPr lang="en-US" altLang="en-US" sz="2800" b="1">
                <a:solidFill>
                  <a:srgbClr val="002060"/>
                </a:solidFill>
                <a:latin typeface="Times New Roman" pitchFamily="18" charset="0"/>
              </a:rPr>
              <a:t> </a:t>
            </a:r>
            <a:r>
              <a:rPr lang="en-US" altLang="en-US" sz="2800" b="1" smtClean="0">
                <a:solidFill>
                  <a:srgbClr val="002060"/>
                </a:solidFill>
                <a:latin typeface="Times New Roman" pitchFamily="18" charset="0"/>
              </a:rPr>
              <a:t>viên: Phạm Thị Kim Oanh</a:t>
            </a:r>
          </a:p>
          <a:p>
            <a:pPr algn="ctr" eaLnBrk="1" hangingPunct="1"/>
            <a:r>
              <a:rPr lang="en-US" altLang="en-US" sz="2800" b="1" smtClean="0">
                <a:solidFill>
                  <a:srgbClr val="002060"/>
                </a:solidFill>
                <a:latin typeface="Times New Roman" pitchFamily="18" charset="0"/>
              </a:rPr>
              <a:t>Lớp 4D</a:t>
            </a:r>
          </a:p>
          <a:p>
            <a:pPr algn="ctr" eaLnBrk="1" hangingPunct="1"/>
            <a:r>
              <a:rPr lang="en-US" altLang="en-US" sz="2800" b="1" smtClean="0">
                <a:solidFill>
                  <a:srgbClr val="002060"/>
                </a:solidFill>
                <a:latin typeface="Times New Roman" pitchFamily="18" charset="0"/>
              </a:rPr>
              <a:t>Năm học: 2024-2025</a:t>
            </a:r>
            <a:endParaRPr lang="en-US" altLang="en-US" sz="2800" b="1" dirty="0">
              <a:solidFill>
                <a:srgbClr val="002060"/>
              </a:solidFill>
              <a:latin typeface="Times New Roman" pitchFamily="18" charset="0"/>
            </a:endParaRPr>
          </a:p>
        </p:txBody>
      </p:sp>
    </p:spTree>
    <p:custDataLst>
      <p:tags r:id="rId1"/>
    </p:custDataLst>
    <p:extLst>
      <p:ext uri="{BB962C8B-B14F-4D97-AF65-F5344CB8AC3E}">
        <p14:creationId xmlns:p14="http://schemas.microsoft.com/office/powerpoint/2010/main" val="3307452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135"/>
                                            </p:tgtEl>
                                            <p:attrNameLst>
                                              <p:attrName>style.visibility</p:attrName>
                                            </p:attrNameLst>
                                          </p:cBhvr>
                                          <p:to>
                                            <p:strVal val="visible"/>
                                          </p:to>
                                        </p:set>
                                        <p:animEffect transition="in" filter="randombar(horizontal)">
                                          <p:cBhvr>
                                            <p:cTn id="7" dur="500"/>
                                            <p:tgtEl>
                                              <p:spTgt spid="3135"/>
                                            </p:tgtEl>
                                          </p:cBhvr>
                                        </p:animEffect>
                                      </p:childTnLst>
                                    </p:cTn>
                                  </p:par>
                                  <p:par>
                                    <p:cTn id="8" presetID="14" presetClass="entr" presetSubtype="10"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randombar(horizontal)">
                                          <p:cBhvr>
                                            <p:cTn id="10" dur="500"/>
                                            <p:tgtEl>
                                              <p:spTgt spid="103"/>
                                            </p:tgtEl>
                                          </p:cBhvr>
                                        </p:animEffect>
                                      </p:childTnLst>
                                    </p:cTn>
                                  </p:par>
                                  <p:par>
                                    <p:cTn id="11" presetID="14" presetClass="entr" presetSubtype="10" fill="hold" nodeType="withEffect">
                                      <p:stCondLst>
                                        <p:cond delay="0"/>
                                      </p:stCondLst>
                                      <p:childTnLst>
                                        <p:set>
                                          <p:cBhvr>
                                            <p:cTn id="12" dur="1" fill="hold">
                                              <p:stCondLst>
                                                <p:cond delay="0"/>
                                              </p:stCondLst>
                                            </p:cTn>
                                            <p:tgtEl>
                                              <p:spTgt spid="104"/>
                                            </p:tgtEl>
                                            <p:attrNameLst>
                                              <p:attrName>style.visibility</p:attrName>
                                            </p:attrNameLst>
                                          </p:cBhvr>
                                          <p:to>
                                            <p:strVal val="visible"/>
                                          </p:to>
                                        </p:set>
                                        <p:animEffect transition="in" filter="randombar(horizontal)">
                                          <p:cBhvr>
                                            <p:cTn id="13" dur="500"/>
                                            <p:tgtEl>
                                              <p:spTgt spid="104"/>
                                            </p:tgtEl>
                                          </p:cBhvr>
                                        </p:animEffect>
                                      </p:childTnLst>
                                    </p:cTn>
                                  </p:par>
                                  <p:par>
                                    <p:cTn id="14" presetID="2" presetClass="entr" presetSubtype="4" fill="hold" nodeType="withEffect">
                                      <p:stCondLst>
                                        <p:cond delay="1500"/>
                                      </p:stCondLst>
                                      <p:childTnLst>
                                        <p:set>
                                          <p:cBhvr>
                                            <p:cTn id="15" dur="1" fill="hold">
                                              <p:stCondLst>
                                                <p:cond delay="0"/>
                                              </p:stCondLst>
                                            </p:cTn>
                                            <p:tgtEl>
                                              <p:spTgt spid="3104"/>
                                            </p:tgtEl>
                                            <p:attrNameLst>
                                              <p:attrName>style.visibility</p:attrName>
                                            </p:attrNameLst>
                                          </p:cBhvr>
                                          <p:to>
                                            <p:strVal val="visible"/>
                                          </p:to>
                                        </p:set>
                                        <p:anim calcmode="lin" valueType="num">
                                          <p:cBhvr additive="base">
                                            <p:cTn id="16" dur="500" fill="hold"/>
                                            <p:tgtEl>
                                              <p:spTgt spid="3104"/>
                                            </p:tgtEl>
                                            <p:attrNameLst>
                                              <p:attrName>ppt_x</p:attrName>
                                            </p:attrNameLst>
                                          </p:cBhvr>
                                          <p:tavLst>
                                            <p:tav tm="0">
                                              <p:val>
                                                <p:strVal val="#ppt_x"/>
                                              </p:val>
                                            </p:tav>
                                            <p:tav tm="100000">
                                              <p:val>
                                                <p:strVal val="#ppt_x"/>
                                              </p:val>
                                            </p:tav>
                                          </p:tavLst>
                                        </p:anim>
                                        <p:anim calcmode="lin" valueType="num">
                                          <p:cBhvr additive="base">
                                            <p:cTn id="17" dur="500" fill="hold"/>
                                            <p:tgtEl>
                                              <p:spTgt spid="3104"/>
                                            </p:tgtEl>
                                            <p:attrNameLst>
                                              <p:attrName>ppt_y</p:attrName>
                                            </p:attrNameLst>
                                          </p:cBhvr>
                                          <p:tavLst>
                                            <p:tav tm="0">
                                              <p:val>
                                                <p:strVal val="1+#ppt_h/2"/>
                                              </p:val>
                                            </p:tav>
                                            <p:tav tm="100000">
                                              <p:val>
                                                <p:strVal val="#ppt_y"/>
                                              </p:val>
                                            </p:tav>
                                          </p:tavLst>
                                        </p:anim>
                                      </p:childTnLst>
                                    </p:cTn>
                                  </p:par>
                                  <p:par>
                                    <p:cTn id="18" presetID="53" presetClass="entr" presetSubtype="16" fill="hold" nodeType="withEffect">
                                      <p:stCondLst>
                                        <p:cond delay="2000"/>
                                      </p:stCondLst>
                                      <p:childTnLst>
                                        <p:set>
                                          <p:cBhvr>
                                            <p:cTn id="19" dur="1" fill="hold">
                                              <p:stCondLst>
                                                <p:cond delay="0"/>
                                              </p:stCondLst>
                                            </p:cTn>
                                            <p:tgtEl>
                                              <p:spTgt spid="3121"/>
                                            </p:tgtEl>
                                            <p:attrNameLst>
                                              <p:attrName>style.visibility</p:attrName>
                                            </p:attrNameLst>
                                          </p:cBhvr>
                                          <p:to>
                                            <p:strVal val="visible"/>
                                          </p:to>
                                        </p:set>
                                        <p:anim calcmode="lin" valueType="num">
                                          <p:cBhvr>
                                            <p:cTn id="20" dur="500" fill="hold"/>
                                            <p:tgtEl>
                                              <p:spTgt spid="3121"/>
                                            </p:tgtEl>
                                            <p:attrNameLst>
                                              <p:attrName>ppt_w</p:attrName>
                                            </p:attrNameLst>
                                          </p:cBhvr>
                                          <p:tavLst>
                                            <p:tav tm="0">
                                              <p:val>
                                                <p:fltVal val="0"/>
                                              </p:val>
                                            </p:tav>
                                            <p:tav tm="100000">
                                              <p:val>
                                                <p:strVal val="#ppt_w"/>
                                              </p:val>
                                            </p:tav>
                                          </p:tavLst>
                                        </p:anim>
                                        <p:anim calcmode="lin" valueType="num">
                                          <p:cBhvr>
                                            <p:cTn id="21" dur="500" fill="hold"/>
                                            <p:tgtEl>
                                              <p:spTgt spid="3121"/>
                                            </p:tgtEl>
                                            <p:attrNameLst>
                                              <p:attrName>ppt_h</p:attrName>
                                            </p:attrNameLst>
                                          </p:cBhvr>
                                          <p:tavLst>
                                            <p:tav tm="0">
                                              <p:val>
                                                <p:fltVal val="0"/>
                                              </p:val>
                                            </p:tav>
                                            <p:tav tm="100000">
                                              <p:val>
                                                <p:strVal val="#ppt_h"/>
                                              </p:val>
                                            </p:tav>
                                          </p:tavLst>
                                        </p:anim>
                                        <p:animEffect transition="in" filter="fade">
                                          <p:cBhvr>
                                            <p:cTn id="22" dur="500"/>
                                            <p:tgtEl>
                                              <p:spTgt spid="3121"/>
                                            </p:tgtEl>
                                          </p:cBhvr>
                                        </p:animEffect>
                                      </p:childTnLst>
                                    </p:cTn>
                                  </p:par>
                                  <p:par>
                                    <p:cTn id="23" presetID="2" presetClass="entr" presetSubtype="4" fill="hold" nodeType="withEffect" p14:presetBounceEnd="58000">
                                      <p:stCondLst>
                                        <p:cond delay="2500"/>
                                      </p:stCondLst>
                                      <p:childTnLst>
                                        <p:set>
                                          <p:cBhvr>
                                            <p:cTn id="24" dur="1" fill="hold">
                                              <p:stCondLst>
                                                <p:cond delay="0"/>
                                              </p:stCondLst>
                                            </p:cTn>
                                            <p:tgtEl>
                                              <p:spTgt spid="3117"/>
                                            </p:tgtEl>
                                            <p:attrNameLst>
                                              <p:attrName>style.visibility</p:attrName>
                                            </p:attrNameLst>
                                          </p:cBhvr>
                                          <p:to>
                                            <p:strVal val="visible"/>
                                          </p:to>
                                        </p:set>
                                        <p:anim calcmode="lin" valueType="num" p14:bounceEnd="58000">
                                          <p:cBhvr additive="base">
                                            <p:cTn id="25" dur="1000" fill="hold"/>
                                            <p:tgtEl>
                                              <p:spTgt spid="3117"/>
                                            </p:tgtEl>
                                            <p:attrNameLst>
                                              <p:attrName>ppt_x</p:attrName>
                                            </p:attrNameLst>
                                          </p:cBhvr>
                                          <p:tavLst>
                                            <p:tav tm="0">
                                              <p:val>
                                                <p:strVal val="#ppt_x"/>
                                              </p:val>
                                            </p:tav>
                                            <p:tav tm="100000">
                                              <p:val>
                                                <p:strVal val="#ppt_x"/>
                                              </p:val>
                                            </p:tav>
                                          </p:tavLst>
                                        </p:anim>
                                        <p:anim calcmode="lin" valueType="num" p14:bounceEnd="58000">
                                          <p:cBhvr additive="base">
                                            <p:cTn id="26" dur="1000" fill="hold"/>
                                            <p:tgtEl>
                                              <p:spTgt spid="311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14:presetBounceEnd="58000">
                                      <p:stCondLst>
                                        <p:cond delay="2500"/>
                                      </p:stCondLst>
                                      <p:childTnLst>
                                        <p:set>
                                          <p:cBhvr>
                                            <p:cTn id="28" dur="1" fill="hold">
                                              <p:stCondLst>
                                                <p:cond delay="0"/>
                                              </p:stCondLst>
                                            </p:cTn>
                                            <p:tgtEl>
                                              <p:spTgt spid="3119"/>
                                            </p:tgtEl>
                                            <p:attrNameLst>
                                              <p:attrName>style.visibility</p:attrName>
                                            </p:attrNameLst>
                                          </p:cBhvr>
                                          <p:to>
                                            <p:strVal val="visible"/>
                                          </p:to>
                                        </p:set>
                                        <p:anim calcmode="lin" valueType="num" p14:bounceEnd="58000">
                                          <p:cBhvr additive="base">
                                            <p:cTn id="29" dur="1000" fill="hold"/>
                                            <p:tgtEl>
                                              <p:spTgt spid="3119"/>
                                            </p:tgtEl>
                                            <p:attrNameLst>
                                              <p:attrName>ppt_x</p:attrName>
                                            </p:attrNameLst>
                                          </p:cBhvr>
                                          <p:tavLst>
                                            <p:tav tm="0">
                                              <p:val>
                                                <p:strVal val="#ppt_x"/>
                                              </p:val>
                                            </p:tav>
                                            <p:tav tm="100000">
                                              <p:val>
                                                <p:strVal val="#ppt_x"/>
                                              </p:val>
                                            </p:tav>
                                          </p:tavLst>
                                        </p:anim>
                                        <p:anim calcmode="lin" valueType="num" p14:bounceEnd="58000">
                                          <p:cBhvr additive="base">
                                            <p:cTn id="30" dur="1000" fill="hold"/>
                                            <p:tgtEl>
                                              <p:spTgt spid="311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14:presetBounceEnd="58000">
                                      <p:stCondLst>
                                        <p:cond delay="2500"/>
                                      </p:stCondLst>
                                      <p:childTnLst>
                                        <p:set>
                                          <p:cBhvr>
                                            <p:cTn id="32" dur="1" fill="hold">
                                              <p:stCondLst>
                                                <p:cond delay="0"/>
                                              </p:stCondLst>
                                            </p:cTn>
                                            <p:tgtEl>
                                              <p:spTgt spid="3115"/>
                                            </p:tgtEl>
                                            <p:attrNameLst>
                                              <p:attrName>style.visibility</p:attrName>
                                            </p:attrNameLst>
                                          </p:cBhvr>
                                          <p:to>
                                            <p:strVal val="visible"/>
                                          </p:to>
                                        </p:set>
                                        <p:anim calcmode="lin" valueType="num" p14:bounceEnd="58000">
                                          <p:cBhvr additive="base">
                                            <p:cTn id="33" dur="1000" fill="hold"/>
                                            <p:tgtEl>
                                              <p:spTgt spid="3115"/>
                                            </p:tgtEl>
                                            <p:attrNameLst>
                                              <p:attrName>ppt_x</p:attrName>
                                            </p:attrNameLst>
                                          </p:cBhvr>
                                          <p:tavLst>
                                            <p:tav tm="0">
                                              <p:val>
                                                <p:strVal val="#ppt_x"/>
                                              </p:val>
                                            </p:tav>
                                            <p:tav tm="100000">
                                              <p:val>
                                                <p:strVal val="#ppt_x"/>
                                              </p:val>
                                            </p:tav>
                                          </p:tavLst>
                                        </p:anim>
                                        <p:anim calcmode="lin" valueType="num" p14:bounceEnd="58000">
                                          <p:cBhvr additive="base">
                                            <p:cTn id="34" dur="1000" fill="hold"/>
                                            <p:tgtEl>
                                              <p:spTgt spid="311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14:presetBounceEnd="58000">
                                      <p:stCondLst>
                                        <p:cond delay="2500"/>
                                      </p:stCondLst>
                                      <p:childTnLst>
                                        <p:set>
                                          <p:cBhvr>
                                            <p:cTn id="36" dur="1" fill="hold">
                                              <p:stCondLst>
                                                <p:cond delay="0"/>
                                              </p:stCondLst>
                                            </p:cTn>
                                            <p:tgtEl>
                                              <p:spTgt spid="3113"/>
                                            </p:tgtEl>
                                            <p:attrNameLst>
                                              <p:attrName>style.visibility</p:attrName>
                                            </p:attrNameLst>
                                          </p:cBhvr>
                                          <p:to>
                                            <p:strVal val="visible"/>
                                          </p:to>
                                        </p:set>
                                        <p:anim calcmode="lin" valueType="num" p14:bounceEnd="58000">
                                          <p:cBhvr additive="base">
                                            <p:cTn id="37" dur="1000" fill="hold"/>
                                            <p:tgtEl>
                                              <p:spTgt spid="3113"/>
                                            </p:tgtEl>
                                            <p:attrNameLst>
                                              <p:attrName>ppt_x</p:attrName>
                                            </p:attrNameLst>
                                          </p:cBhvr>
                                          <p:tavLst>
                                            <p:tav tm="0">
                                              <p:val>
                                                <p:strVal val="#ppt_x"/>
                                              </p:val>
                                            </p:tav>
                                            <p:tav tm="100000">
                                              <p:val>
                                                <p:strVal val="#ppt_x"/>
                                              </p:val>
                                            </p:tav>
                                          </p:tavLst>
                                        </p:anim>
                                        <p:anim calcmode="lin" valueType="num" p14:bounceEnd="58000">
                                          <p:cBhvr additive="base">
                                            <p:cTn id="38" dur="1000" fill="hold"/>
                                            <p:tgtEl>
                                              <p:spTgt spid="3113"/>
                                            </p:tgtEl>
                                            <p:attrNameLst>
                                              <p:attrName>ppt_y</p:attrName>
                                            </p:attrNameLst>
                                          </p:cBhvr>
                                          <p:tavLst>
                                            <p:tav tm="0">
                                              <p:val>
                                                <p:strVal val="1+#ppt_h/2"/>
                                              </p:val>
                                            </p:tav>
                                            <p:tav tm="100000">
                                              <p:val>
                                                <p:strVal val="#ppt_y"/>
                                              </p:val>
                                            </p:tav>
                                          </p:tavLst>
                                        </p:anim>
                                      </p:childTnLst>
                                    </p:cTn>
                                  </p:par>
                                  <p:par>
                                    <p:cTn id="39" presetID="32" presetClass="emph" presetSubtype="0" repeatCount="indefinite" fill="hold" nodeType="withEffect">
                                      <p:stCondLst>
                                        <p:cond delay="2500"/>
                                      </p:stCondLst>
                                      <p:childTnLst>
                                        <p:animRot by="120000">
                                          <p:cBhvr>
                                            <p:cTn id="40" dur="150" fill="hold">
                                              <p:stCondLst>
                                                <p:cond delay="0"/>
                                              </p:stCondLst>
                                            </p:cTn>
                                            <p:tgtEl>
                                              <p:spTgt spid="3119"/>
                                            </p:tgtEl>
                                            <p:attrNameLst>
                                              <p:attrName>r</p:attrName>
                                            </p:attrNameLst>
                                          </p:cBhvr>
                                        </p:animRot>
                                        <p:animRot by="-240000">
                                          <p:cBhvr>
                                            <p:cTn id="41" dur="300" fill="hold">
                                              <p:stCondLst>
                                                <p:cond delay="300"/>
                                              </p:stCondLst>
                                            </p:cTn>
                                            <p:tgtEl>
                                              <p:spTgt spid="3119"/>
                                            </p:tgtEl>
                                            <p:attrNameLst>
                                              <p:attrName>r</p:attrName>
                                            </p:attrNameLst>
                                          </p:cBhvr>
                                        </p:animRot>
                                        <p:animRot by="240000">
                                          <p:cBhvr>
                                            <p:cTn id="42" dur="300" fill="hold">
                                              <p:stCondLst>
                                                <p:cond delay="600"/>
                                              </p:stCondLst>
                                            </p:cTn>
                                            <p:tgtEl>
                                              <p:spTgt spid="3119"/>
                                            </p:tgtEl>
                                            <p:attrNameLst>
                                              <p:attrName>r</p:attrName>
                                            </p:attrNameLst>
                                          </p:cBhvr>
                                        </p:animRot>
                                        <p:animRot by="-240000">
                                          <p:cBhvr>
                                            <p:cTn id="43" dur="300" fill="hold">
                                              <p:stCondLst>
                                                <p:cond delay="900"/>
                                              </p:stCondLst>
                                            </p:cTn>
                                            <p:tgtEl>
                                              <p:spTgt spid="3119"/>
                                            </p:tgtEl>
                                            <p:attrNameLst>
                                              <p:attrName>r</p:attrName>
                                            </p:attrNameLst>
                                          </p:cBhvr>
                                        </p:animRot>
                                        <p:animRot by="120000">
                                          <p:cBhvr>
                                            <p:cTn id="44" dur="300" fill="hold">
                                              <p:stCondLst>
                                                <p:cond delay="1200"/>
                                              </p:stCondLst>
                                            </p:cTn>
                                            <p:tgtEl>
                                              <p:spTgt spid="3119"/>
                                            </p:tgtEl>
                                            <p:attrNameLst>
                                              <p:attrName>r</p:attrName>
                                            </p:attrNameLst>
                                          </p:cBhvr>
                                        </p:animRot>
                                      </p:childTnLst>
                                    </p:cTn>
                                  </p:par>
                                  <p:par>
                                    <p:cTn id="45" presetID="32" presetClass="emph" presetSubtype="0" repeatCount="indefinite" fill="hold" nodeType="withEffect">
                                      <p:stCondLst>
                                        <p:cond delay="2500"/>
                                      </p:stCondLst>
                                      <p:childTnLst>
                                        <p:animRot by="120000">
                                          <p:cBhvr>
                                            <p:cTn id="46" dur="150" fill="hold">
                                              <p:stCondLst>
                                                <p:cond delay="0"/>
                                              </p:stCondLst>
                                            </p:cTn>
                                            <p:tgtEl>
                                              <p:spTgt spid="3121"/>
                                            </p:tgtEl>
                                            <p:attrNameLst>
                                              <p:attrName>r</p:attrName>
                                            </p:attrNameLst>
                                          </p:cBhvr>
                                        </p:animRot>
                                        <p:animRot by="-240000">
                                          <p:cBhvr>
                                            <p:cTn id="47" dur="300" fill="hold">
                                              <p:stCondLst>
                                                <p:cond delay="300"/>
                                              </p:stCondLst>
                                            </p:cTn>
                                            <p:tgtEl>
                                              <p:spTgt spid="3121"/>
                                            </p:tgtEl>
                                            <p:attrNameLst>
                                              <p:attrName>r</p:attrName>
                                            </p:attrNameLst>
                                          </p:cBhvr>
                                        </p:animRot>
                                        <p:animRot by="240000">
                                          <p:cBhvr>
                                            <p:cTn id="48" dur="300" fill="hold">
                                              <p:stCondLst>
                                                <p:cond delay="600"/>
                                              </p:stCondLst>
                                            </p:cTn>
                                            <p:tgtEl>
                                              <p:spTgt spid="3121"/>
                                            </p:tgtEl>
                                            <p:attrNameLst>
                                              <p:attrName>r</p:attrName>
                                            </p:attrNameLst>
                                          </p:cBhvr>
                                        </p:animRot>
                                        <p:animRot by="-240000">
                                          <p:cBhvr>
                                            <p:cTn id="49" dur="300" fill="hold">
                                              <p:stCondLst>
                                                <p:cond delay="900"/>
                                              </p:stCondLst>
                                            </p:cTn>
                                            <p:tgtEl>
                                              <p:spTgt spid="3121"/>
                                            </p:tgtEl>
                                            <p:attrNameLst>
                                              <p:attrName>r</p:attrName>
                                            </p:attrNameLst>
                                          </p:cBhvr>
                                        </p:animRot>
                                        <p:animRot by="120000">
                                          <p:cBhvr>
                                            <p:cTn id="50" dur="300" fill="hold">
                                              <p:stCondLst>
                                                <p:cond delay="1200"/>
                                              </p:stCondLst>
                                            </p:cTn>
                                            <p:tgtEl>
                                              <p:spTgt spid="3121"/>
                                            </p:tgtEl>
                                            <p:attrNameLst>
                                              <p:attrName>r</p:attrName>
                                            </p:attrNameLst>
                                          </p:cBhvr>
                                        </p:animRot>
                                      </p:childTnLst>
                                    </p:cTn>
                                  </p:par>
                                  <p:par>
                                    <p:cTn id="51" presetID="32" presetClass="emph" presetSubtype="0" repeatCount="indefinite" fill="hold" nodeType="withEffect">
                                      <p:stCondLst>
                                        <p:cond delay="2500"/>
                                      </p:stCondLst>
                                      <p:childTnLst>
                                        <p:animRot by="120000">
                                          <p:cBhvr>
                                            <p:cTn id="52" dur="150" fill="hold">
                                              <p:stCondLst>
                                                <p:cond delay="0"/>
                                              </p:stCondLst>
                                            </p:cTn>
                                            <p:tgtEl>
                                              <p:spTgt spid="3117"/>
                                            </p:tgtEl>
                                            <p:attrNameLst>
                                              <p:attrName>r</p:attrName>
                                            </p:attrNameLst>
                                          </p:cBhvr>
                                        </p:animRot>
                                        <p:animRot by="-240000">
                                          <p:cBhvr>
                                            <p:cTn id="53" dur="300" fill="hold">
                                              <p:stCondLst>
                                                <p:cond delay="300"/>
                                              </p:stCondLst>
                                            </p:cTn>
                                            <p:tgtEl>
                                              <p:spTgt spid="3117"/>
                                            </p:tgtEl>
                                            <p:attrNameLst>
                                              <p:attrName>r</p:attrName>
                                            </p:attrNameLst>
                                          </p:cBhvr>
                                        </p:animRot>
                                        <p:animRot by="240000">
                                          <p:cBhvr>
                                            <p:cTn id="54" dur="300" fill="hold">
                                              <p:stCondLst>
                                                <p:cond delay="600"/>
                                              </p:stCondLst>
                                            </p:cTn>
                                            <p:tgtEl>
                                              <p:spTgt spid="3117"/>
                                            </p:tgtEl>
                                            <p:attrNameLst>
                                              <p:attrName>r</p:attrName>
                                            </p:attrNameLst>
                                          </p:cBhvr>
                                        </p:animRot>
                                        <p:animRot by="-240000">
                                          <p:cBhvr>
                                            <p:cTn id="55" dur="300" fill="hold">
                                              <p:stCondLst>
                                                <p:cond delay="900"/>
                                              </p:stCondLst>
                                            </p:cTn>
                                            <p:tgtEl>
                                              <p:spTgt spid="3117"/>
                                            </p:tgtEl>
                                            <p:attrNameLst>
                                              <p:attrName>r</p:attrName>
                                            </p:attrNameLst>
                                          </p:cBhvr>
                                        </p:animRot>
                                        <p:animRot by="120000">
                                          <p:cBhvr>
                                            <p:cTn id="56" dur="300" fill="hold">
                                              <p:stCondLst>
                                                <p:cond delay="1200"/>
                                              </p:stCondLst>
                                            </p:cTn>
                                            <p:tgtEl>
                                              <p:spTgt spid="3117"/>
                                            </p:tgtEl>
                                            <p:attrNameLst>
                                              <p:attrName>r</p:attrName>
                                            </p:attrNameLst>
                                          </p:cBhvr>
                                        </p:animRot>
                                      </p:childTnLst>
                                    </p:cTn>
                                  </p:par>
                                  <p:par>
                                    <p:cTn id="57" presetID="32" presetClass="emph" presetSubtype="0" repeatCount="indefinite" fill="hold" nodeType="withEffect">
                                      <p:stCondLst>
                                        <p:cond delay="2500"/>
                                      </p:stCondLst>
                                      <p:childTnLst>
                                        <p:animRot by="120000">
                                          <p:cBhvr>
                                            <p:cTn id="58" dur="150" fill="hold">
                                              <p:stCondLst>
                                                <p:cond delay="0"/>
                                              </p:stCondLst>
                                            </p:cTn>
                                            <p:tgtEl>
                                              <p:spTgt spid="3115"/>
                                            </p:tgtEl>
                                            <p:attrNameLst>
                                              <p:attrName>r</p:attrName>
                                            </p:attrNameLst>
                                          </p:cBhvr>
                                        </p:animRot>
                                        <p:animRot by="-240000">
                                          <p:cBhvr>
                                            <p:cTn id="59" dur="300" fill="hold">
                                              <p:stCondLst>
                                                <p:cond delay="300"/>
                                              </p:stCondLst>
                                            </p:cTn>
                                            <p:tgtEl>
                                              <p:spTgt spid="3115"/>
                                            </p:tgtEl>
                                            <p:attrNameLst>
                                              <p:attrName>r</p:attrName>
                                            </p:attrNameLst>
                                          </p:cBhvr>
                                        </p:animRot>
                                        <p:animRot by="240000">
                                          <p:cBhvr>
                                            <p:cTn id="60" dur="300" fill="hold">
                                              <p:stCondLst>
                                                <p:cond delay="600"/>
                                              </p:stCondLst>
                                            </p:cTn>
                                            <p:tgtEl>
                                              <p:spTgt spid="3115"/>
                                            </p:tgtEl>
                                            <p:attrNameLst>
                                              <p:attrName>r</p:attrName>
                                            </p:attrNameLst>
                                          </p:cBhvr>
                                        </p:animRot>
                                        <p:animRot by="-240000">
                                          <p:cBhvr>
                                            <p:cTn id="61" dur="300" fill="hold">
                                              <p:stCondLst>
                                                <p:cond delay="900"/>
                                              </p:stCondLst>
                                            </p:cTn>
                                            <p:tgtEl>
                                              <p:spTgt spid="3115"/>
                                            </p:tgtEl>
                                            <p:attrNameLst>
                                              <p:attrName>r</p:attrName>
                                            </p:attrNameLst>
                                          </p:cBhvr>
                                        </p:animRot>
                                        <p:animRot by="120000">
                                          <p:cBhvr>
                                            <p:cTn id="62" dur="300" fill="hold">
                                              <p:stCondLst>
                                                <p:cond delay="1200"/>
                                              </p:stCondLst>
                                            </p:cTn>
                                            <p:tgtEl>
                                              <p:spTgt spid="3115"/>
                                            </p:tgtEl>
                                            <p:attrNameLst>
                                              <p:attrName>r</p:attrName>
                                            </p:attrNameLst>
                                          </p:cBhvr>
                                        </p:animRot>
                                      </p:childTnLst>
                                    </p:cTn>
                                  </p:par>
                                  <p:par>
                                    <p:cTn id="63" presetID="32" presetClass="emph" presetSubtype="0" repeatCount="indefinite" fill="hold" nodeType="withEffect">
                                      <p:stCondLst>
                                        <p:cond delay="2500"/>
                                      </p:stCondLst>
                                      <p:childTnLst>
                                        <p:animRot by="120000">
                                          <p:cBhvr>
                                            <p:cTn id="64" dur="150" fill="hold">
                                              <p:stCondLst>
                                                <p:cond delay="0"/>
                                              </p:stCondLst>
                                            </p:cTn>
                                            <p:tgtEl>
                                              <p:spTgt spid="3113"/>
                                            </p:tgtEl>
                                            <p:attrNameLst>
                                              <p:attrName>r</p:attrName>
                                            </p:attrNameLst>
                                          </p:cBhvr>
                                        </p:animRot>
                                        <p:animRot by="-240000">
                                          <p:cBhvr>
                                            <p:cTn id="65" dur="300" fill="hold">
                                              <p:stCondLst>
                                                <p:cond delay="300"/>
                                              </p:stCondLst>
                                            </p:cTn>
                                            <p:tgtEl>
                                              <p:spTgt spid="3113"/>
                                            </p:tgtEl>
                                            <p:attrNameLst>
                                              <p:attrName>r</p:attrName>
                                            </p:attrNameLst>
                                          </p:cBhvr>
                                        </p:animRot>
                                        <p:animRot by="240000">
                                          <p:cBhvr>
                                            <p:cTn id="66" dur="300" fill="hold">
                                              <p:stCondLst>
                                                <p:cond delay="600"/>
                                              </p:stCondLst>
                                            </p:cTn>
                                            <p:tgtEl>
                                              <p:spTgt spid="3113"/>
                                            </p:tgtEl>
                                            <p:attrNameLst>
                                              <p:attrName>r</p:attrName>
                                            </p:attrNameLst>
                                          </p:cBhvr>
                                        </p:animRot>
                                        <p:animRot by="-240000">
                                          <p:cBhvr>
                                            <p:cTn id="67" dur="300" fill="hold">
                                              <p:stCondLst>
                                                <p:cond delay="900"/>
                                              </p:stCondLst>
                                            </p:cTn>
                                            <p:tgtEl>
                                              <p:spTgt spid="3113"/>
                                            </p:tgtEl>
                                            <p:attrNameLst>
                                              <p:attrName>r</p:attrName>
                                            </p:attrNameLst>
                                          </p:cBhvr>
                                        </p:animRot>
                                        <p:animRot by="120000">
                                          <p:cBhvr>
                                            <p:cTn id="68" dur="300" fill="hold">
                                              <p:stCondLst>
                                                <p:cond delay="1200"/>
                                              </p:stCondLst>
                                            </p:cTn>
                                            <p:tgtEl>
                                              <p:spTgt spid="3113"/>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500" fill="hold"/>
                                            <p:tgtEl>
                                              <p:spTgt spid="11"/>
                                            </p:tgtEl>
                                            <p:attrNameLst>
                                              <p:attrName>ppt_w</p:attrName>
                                            </p:attrNameLst>
                                          </p:cBhvr>
                                          <p:tavLst>
                                            <p:tav tm="0">
                                              <p:val>
                                                <p:fltVal val="0"/>
                                              </p:val>
                                            </p:tav>
                                            <p:tav tm="100000">
                                              <p:val>
                                                <p:strVal val="#ppt_w"/>
                                              </p:val>
                                            </p:tav>
                                          </p:tavLst>
                                        </p:anim>
                                        <p:anim calcmode="lin" valueType="num">
                                          <p:cBhvr>
                                            <p:cTn id="81" dur="500" fill="hold"/>
                                            <p:tgtEl>
                                              <p:spTgt spid="11"/>
                                            </p:tgtEl>
                                            <p:attrNameLst>
                                              <p:attrName>ppt_h</p:attrName>
                                            </p:attrNameLst>
                                          </p:cBhvr>
                                          <p:tavLst>
                                            <p:tav tm="0">
                                              <p:val>
                                                <p:fltVal val="0"/>
                                              </p:val>
                                            </p:tav>
                                            <p:tav tm="100000">
                                              <p:val>
                                                <p:strVal val="#ppt_h"/>
                                              </p:val>
                                            </p:tav>
                                          </p:tavLst>
                                        </p:anim>
                                        <p:animEffect transition="in" filter="fade">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circle(in)">
                                          <p:cBhvr>
                                            <p:cTn id="8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135"/>
                                            </p:tgtEl>
                                            <p:attrNameLst>
                                              <p:attrName>style.visibility</p:attrName>
                                            </p:attrNameLst>
                                          </p:cBhvr>
                                          <p:to>
                                            <p:strVal val="visible"/>
                                          </p:to>
                                        </p:set>
                                        <p:animEffect transition="in" filter="randombar(horizontal)">
                                          <p:cBhvr>
                                            <p:cTn id="7" dur="500"/>
                                            <p:tgtEl>
                                              <p:spTgt spid="3135"/>
                                            </p:tgtEl>
                                          </p:cBhvr>
                                        </p:animEffect>
                                      </p:childTnLst>
                                    </p:cTn>
                                  </p:par>
                                  <p:par>
                                    <p:cTn id="8" presetID="14" presetClass="entr" presetSubtype="10"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randombar(horizontal)">
                                          <p:cBhvr>
                                            <p:cTn id="10" dur="500"/>
                                            <p:tgtEl>
                                              <p:spTgt spid="103"/>
                                            </p:tgtEl>
                                          </p:cBhvr>
                                        </p:animEffect>
                                      </p:childTnLst>
                                    </p:cTn>
                                  </p:par>
                                  <p:par>
                                    <p:cTn id="11" presetID="14" presetClass="entr" presetSubtype="10" fill="hold" nodeType="withEffect">
                                      <p:stCondLst>
                                        <p:cond delay="0"/>
                                      </p:stCondLst>
                                      <p:childTnLst>
                                        <p:set>
                                          <p:cBhvr>
                                            <p:cTn id="12" dur="1" fill="hold">
                                              <p:stCondLst>
                                                <p:cond delay="0"/>
                                              </p:stCondLst>
                                            </p:cTn>
                                            <p:tgtEl>
                                              <p:spTgt spid="104"/>
                                            </p:tgtEl>
                                            <p:attrNameLst>
                                              <p:attrName>style.visibility</p:attrName>
                                            </p:attrNameLst>
                                          </p:cBhvr>
                                          <p:to>
                                            <p:strVal val="visible"/>
                                          </p:to>
                                        </p:set>
                                        <p:animEffect transition="in" filter="randombar(horizontal)">
                                          <p:cBhvr>
                                            <p:cTn id="13" dur="500"/>
                                            <p:tgtEl>
                                              <p:spTgt spid="104"/>
                                            </p:tgtEl>
                                          </p:cBhvr>
                                        </p:animEffect>
                                      </p:childTnLst>
                                    </p:cTn>
                                  </p:par>
                                  <p:par>
                                    <p:cTn id="14" presetID="2" presetClass="entr" presetSubtype="4" fill="hold" nodeType="withEffect">
                                      <p:stCondLst>
                                        <p:cond delay="1500"/>
                                      </p:stCondLst>
                                      <p:childTnLst>
                                        <p:set>
                                          <p:cBhvr>
                                            <p:cTn id="15" dur="1" fill="hold">
                                              <p:stCondLst>
                                                <p:cond delay="0"/>
                                              </p:stCondLst>
                                            </p:cTn>
                                            <p:tgtEl>
                                              <p:spTgt spid="3104"/>
                                            </p:tgtEl>
                                            <p:attrNameLst>
                                              <p:attrName>style.visibility</p:attrName>
                                            </p:attrNameLst>
                                          </p:cBhvr>
                                          <p:to>
                                            <p:strVal val="visible"/>
                                          </p:to>
                                        </p:set>
                                        <p:anim calcmode="lin" valueType="num">
                                          <p:cBhvr additive="base">
                                            <p:cTn id="16" dur="500" fill="hold"/>
                                            <p:tgtEl>
                                              <p:spTgt spid="3104"/>
                                            </p:tgtEl>
                                            <p:attrNameLst>
                                              <p:attrName>ppt_x</p:attrName>
                                            </p:attrNameLst>
                                          </p:cBhvr>
                                          <p:tavLst>
                                            <p:tav tm="0">
                                              <p:val>
                                                <p:strVal val="#ppt_x"/>
                                              </p:val>
                                            </p:tav>
                                            <p:tav tm="100000">
                                              <p:val>
                                                <p:strVal val="#ppt_x"/>
                                              </p:val>
                                            </p:tav>
                                          </p:tavLst>
                                        </p:anim>
                                        <p:anim calcmode="lin" valueType="num">
                                          <p:cBhvr additive="base">
                                            <p:cTn id="17" dur="500" fill="hold"/>
                                            <p:tgtEl>
                                              <p:spTgt spid="3104"/>
                                            </p:tgtEl>
                                            <p:attrNameLst>
                                              <p:attrName>ppt_y</p:attrName>
                                            </p:attrNameLst>
                                          </p:cBhvr>
                                          <p:tavLst>
                                            <p:tav tm="0">
                                              <p:val>
                                                <p:strVal val="1+#ppt_h/2"/>
                                              </p:val>
                                            </p:tav>
                                            <p:tav tm="100000">
                                              <p:val>
                                                <p:strVal val="#ppt_y"/>
                                              </p:val>
                                            </p:tav>
                                          </p:tavLst>
                                        </p:anim>
                                      </p:childTnLst>
                                    </p:cTn>
                                  </p:par>
                                  <p:par>
                                    <p:cTn id="18" presetID="53" presetClass="entr" presetSubtype="16" fill="hold" nodeType="withEffect">
                                      <p:stCondLst>
                                        <p:cond delay="2000"/>
                                      </p:stCondLst>
                                      <p:childTnLst>
                                        <p:set>
                                          <p:cBhvr>
                                            <p:cTn id="19" dur="1" fill="hold">
                                              <p:stCondLst>
                                                <p:cond delay="0"/>
                                              </p:stCondLst>
                                            </p:cTn>
                                            <p:tgtEl>
                                              <p:spTgt spid="3121"/>
                                            </p:tgtEl>
                                            <p:attrNameLst>
                                              <p:attrName>style.visibility</p:attrName>
                                            </p:attrNameLst>
                                          </p:cBhvr>
                                          <p:to>
                                            <p:strVal val="visible"/>
                                          </p:to>
                                        </p:set>
                                        <p:anim calcmode="lin" valueType="num">
                                          <p:cBhvr>
                                            <p:cTn id="20" dur="500" fill="hold"/>
                                            <p:tgtEl>
                                              <p:spTgt spid="3121"/>
                                            </p:tgtEl>
                                            <p:attrNameLst>
                                              <p:attrName>ppt_w</p:attrName>
                                            </p:attrNameLst>
                                          </p:cBhvr>
                                          <p:tavLst>
                                            <p:tav tm="0">
                                              <p:val>
                                                <p:fltVal val="0"/>
                                              </p:val>
                                            </p:tav>
                                            <p:tav tm="100000">
                                              <p:val>
                                                <p:strVal val="#ppt_w"/>
                                              </p:val>
                                            </p:tav>
                                          </p:tavLst>
                                        </p:anim>
                                        <p:anim calcmode="lin" valueType="num">
                                          <p:cBhvr>
                                            <p:cTn id="21" dur="500" fill="hold"/>
                                            <p:tgtEl>
                                              <p:spTgt spid="3121"/>
                                            </p:tgtEl>
                                            <p:attrNameLst>
                                              <p:attrName>ppt_h</p:attrName>
                                            </p:attrNameLst>
                                          </p:cBhvr>
                                          <p:tavLst>
                                            <p:tav tm="0">
                                              <p:val>
                                                <p:fltVal val="0"/>
                                              </p:val>
                                            </p:tav>
                                            <p:tav tm="100000">
                                              <p:val>
                                                <p:strVal val="#ppt_h"/>
                                              </p:val>
                                            </p:tav>
                                          </p:tavLst>
                                        </p:anim>
                                        <p:animEffect transition="in" filter="fade">
                                          <p:cBhvr>
                                            <p:cTn id="22" dur="500"/>
                                            <p:tgtEl>
                                              <p:spTgt spid="3121"/>
                                            </p:tgtEl>
                                          </p:cBhvr>
                                        </p:animEffect>
                                      </p:childTnLst>
                                    </p:cTn>
                                  </p:par>
                                  <p:par>
                                    <p:cTn id="23" presetID="2" presetClass="entr" presetSubtype="4" fill="hold" nodeType="withEffect">
                                      <p:stCondLst>
                                        <p:cond delay="2500"/>
                                      </p:stCondLst>
                                      <p:childTnLst>
                                        <p:set>
                                          <p:cBhvr>
                                            <p:cTn id="24" dur="1" fill="hold">
                                              <p:stCondLst>
                                                <p:cond delay="0"/>
                                              </p:stCondLst>
                                            </p:cTn>
                                            <p:tgtEl>
                                              <p:spTgt spid="3117"/>
                                            </p:tgtEl>
                                            <p:attrNameLst>
                                              <p:attrName>style.visibility</p:attrName>
                                            </p:attrNameLst>
                                          </p:cBhvr>
                                          <p:to>
                                            <p:strVal val="visible"/>
                                          </p:to>
                                        </p:set>
                                        <p:anim calcmode="lin" valueType="num">
                                          <p:cBhvr additive="base">
                                            <p:cTn id="25" dur="1000" fill="hold"/>
                                            <p:tgtEl>
                                              <p:spTgt spid="3117"/>
                                            </p:tgtEl>
                                            <p:attrNameLst>
                                              <p:attrName>ppt_x</p:attrName>
                                            </p:attrNameLst>
                                          </p:cBhvr>
                                          <p:tavLst>
                                            <p:tav tm="0">
                                              <p:val>
                                                <p:strVal val="#ppt_x"/>
                                              </p:val>
                                            </p:tav>
                                            <p:tav tm="100000">
                                              <p:val>
                                                <p:strVal val="#ppt_x"/>
                                              </p:val>
                                            </p:tav>
                                          </p:tavLst>
                                        </p:anim>
                                        <p:anim calcmode="lin" valueType="num">
                                          <p:cBhvr additive="base">
                                            <p:cTn id="26" dur="1000" fill="hold"/>
                                            <p:tgtEl>
                                              <p:spTgt spid="311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2500"/>
                                      </p:stCondLst>
                                      <p:childTnLst>
                                        <p:set>
                                          <p:cBhvr>
                                            <p:cTn id="28" dur="1" fill="hold">
                                              <p:stCondLst>
                                                <p:cond delay="0"/>
                                              </p:stCondLst>
                                            </p:cTn>
                                            <p:tgtEl>
                                              <p:spTgt spid="3119"/>
                                            </p:tgtEl>
                                            <p:attrNameLst>
                                              <p:attrName>style.visibility</p:attrName>
                                            </p:attrNameLst>
                                          </p:cBhvr>
                                          <p:to>
                                            <p:strVal val="visible"/>
                                          </p:to>
                                        </p:set>
                                        <p:anim calcmode="lin" valueType="num">
                                          <p:cBhvr additive="base">
                                            <p:cTn id="29" dur="1000" fill="hold"/>
                                            <p:tgtEl>
                                              <p:spTgt spid="3119"/>
                                            </p:tgtEl>
                                            <p:attrNameLst>
                                              <p:attrName>ppt_x</p:attrName>
                                            </p:attrNameLst>
                                          </p:cBhvr>
                                          <p:tavLst>
                                            <p:tav tm="0">
                                              <p:val>
                                                <p:strVal val="#ppt_x"/>
                                              </p:val>
                                            </p:tav>
                                            <p:tav tm="100000">
                                              <p:val>
                                                <p:strVal val="#ppt_x"/>
                                              </p:val>
                                            </p:tav>
                                          </p:tavLst>
                                        </p:anim>
                                        <p:anim calcmode="lin" valueType="num">
                                          <p:cBhvr additive="base">
                                            <p:cTn id="30" dur="1000" fill="hold"/>
                                            <p:tgtEl>
                                              <p:spTgt spid="311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500"/>
                                      </p:stCondLst>
                                      <p:childTnLst>
                                        <p:set>
                                          <p:cBhvr>
                                            <p:cTn id="32" dur="1" fill="hold">
                                              <p:stCondLst>
                                                <p:cond delay="0"/>
                                              </p:stCondLst>
                                            </p:cTn>
                                            <p:tgtEl>
                                              <p:spTgt spid="3115"/>
                                            </p:tgtEl>
                                            <p:attrNameLst>
                                              <p:attrName>style.visibility</p:attrName>
                                            </p:attrNameLst>
                                          </p:cBhvr>
                                          <p:to>
                                            <p:strVal val="visible"/>
                                          </p:to>
                                        </p:set>
                                        <p:anim calcmode="lin" valueType="num">
                                          <p:cBhvr additive="base">
                                            <p:cTn id="33" dur="1000" fill="hold"/>
                                            <p:tgtEl>
                                              <p:spTgt spid="3115"/>
                                            </p:tgtEl>
                                            <p:attrNameLst>
                                              <p:attrName>ppt_x</p:attrName>
                                            </p:attrNameLst>
                                          </p:cBhvr>
                                          <p:tavLst>
                                            <p:tav tm="0">
                                              <p:val>
                                                <p:strVal val="#ppt_x"/>
                                              </p:val>
                                            </p:tav>
                                            <p:tav tm="100000">
                                              <p:val>
                                                <p:strVal val="#ppt_x"/>
                                              </p:val>
                                            </p:tav>
                                          </p:tavLst>
                                        </p:anim>
                                        <p:anim calcmode="lin" valueType="num">
                                          <p:cBhvr additive="base">
                                            <p:cTn id="34" dur="1000" fill="hold"/>
                                            <p:tgtEl>
                                              <p:spTgt spid="311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2500"/>
                                      </p:stCondLst>
                                      <p:childTnLst>
                                        <p:set>
                                          <p:cBhvr>
                                            <p:cTn id="36" dur="1" fill="hold">
                                              <p:stCondLst>
                                                <p:cond delay="0"/>
                                              </p:stCondLst>
                                            </p:cTn>
                                            <p:tgtEl>
                                              <p:spTgt spid="3113"/>
                                            </p:tgtEl>
                                            <p:attrNameLst>
                                              <p:attrName>style.visibility</p:attrName>
                                            </p:attrNameLst>
                                          </p:cBhvr>
                                          <p:to>
                                            <p:strVal val="visible"/>
                                          </p:to>
                                        </p:set>
                                        <p:anim calcmode="lin" valueType="num">
                                          <p:cBhvr additive="base">
                                            <p:cTn id="37" dur="1000" fill="hold"/>
                                            <p:tgtEl>
                                              <p:spTgt spid="3113"/>
                                            </p:tgtEl>
                                            <p:attrNameLst>
                                              <p:attrName>ppt_x</p:attrName>
                                            </p:attrNameLst>
                                          </p:cBhvr>
                                          <p:tavLst>
                                            <p:tav tm="0">
                                              <p:val>
                                                <p:strVal val="#ppt_x"/>
                                              </p:val>
                                            </p:tav>
                                            <p:tav tm="100000">
                                              <p:val>
                                                <p:strVal val="#ppt_x"/>
                                              </p:val>
                                            </p:tav>
                                          </p:tavLst>
                                        </p:anim>
                                        <p:anim calcmode="lin" valueType="num">
                                          <p:cBhvr additive="base">
                                            <p:cTn id="38" dur="1000" fill="hold"/>
                                            <p:tgtEl>
                                              <p:spTgt spid="3113"/>
                                            </p:tgtEl>
                                            <p:attrNameLst>
                                              <p:attrName>ppt_y</p:attrName>
                                            </p:attrNameLst>
                                          </p:cBhvr>
                                          <p:tavLst>
                                            <p:tav tm="0">
                                              <p:val>
                                                <p:strVal val="1+#ppt_h/2"/>
                                              </p:val>
                                            </p:tav>
                                            <p:tav tm="100000">
                                              <p:val>
                                                <p:strVal val="#ppt_y"/>
                                              </p:val>
                                            </p:tav>
                                          </p:tavLst>
                                        </p:anim>
                                      </p:childTnLst>
                                    </p:cTn>
                                  </p:par>
                                  <p:par>
                                    <p:cTn id="39" presetID="32" presetClass="emph" presetSubtype="0" repeatCount="indefinite" fill="hold" nodeType="withEffect">
                                      <p:stCondLst>
                                        <p:cond delay="2500"/>
                                      </p:stCondLst>
                                      <p:childTnLst>
                                        <p:animRot by="120000">
                                          <p:cBhvr>
                                            <p:cTn id="40" dur="150" fill="hold">
                                              <p:stCondLst>
                                                <p:cond delay="0"/>
                                              </p:stCondLst>
                                            </p:cTn>
                                            <p:tgtEl>
                                              <p:spTgt spid="3119"/>
                                            </p:tgtEl>
                                            <p:attrNameLst>
                                              <p:attrName>r</p:attrName>
                                            </p:attrNameLst>
                                          </p:cBhvr>
                                        </p:animRot>
                                        <p:animRot by="-240000">
                                          <p:cBhvr>
                                            <p:cTn id="41" dur="300" fill="hold">
                                              <p:stCondLst>
                                                <p:cond delay="300"/>
                                              </p:stCondLst>
                                            </p:cTn>
                                            <p:tgtEl>
                                              <p:spTgt spid="3119"/>
                                            </p:tgtEl>
                                            <p:attrNameLst>
                                              <p:attrName>r</p:attrName>
                                            </p:attrNameLst>
                                          </p:cBhvr>
                                        </p:animRot>
                                        <p:animRot by="240000">
                                          <p:cBhvr>
                                            <p:cTn id="42" dur="300" fill="hold">
                                              <p:stCondLst>
                                                <p:cond delay="600"/>
                                              </p:stCondLst>
                                            </p:cTn>
                                            <p:tgtEl>
                                              <p:spTgt spid="3119"/>
                                            </p:tgtEl>
                                            <p:attrNameLst>
                                              <p:attrName>r</p:attrName>
                                            </p:attrNameLst>
                                          </p:cBhvr>
                                        </p:animRot>
                                        <p:animRot by="-240000">
                                          <p:cBhvr>
                                            <p:cTn id="43" dur="300" fill="hold">
                                              <p:stCondLst>
                                                <p:cond delay="900"/>
                                              </p:stCondLst>
                                            </p:cTn>
                                            <p:tgtEl>
                                              <p:spTgt spid="3119"/>
                                            </p:tgtEl>
                                            <p:attrNameLst>
                                              <p:attrName>r</p:attrName>
                                            </p:attrNameLst>
                                          </p:cBhvr>
                                        </p:animRot>
                                        <p:animRot by="120000">
                                          <p:cBhvr>
                                            <p:cTn id="44" dur="300" fill="hold">
                                              <p:stCondLst>
                                                <p:cond delay="1200"/>
                                              </p:stCondLst>
                                            </p:cTn>
                                            <p:tgtEl>
                                              <p:spTgt spid="3119"/>
                                            </p:tgtEl>
                                            <p:attrNameLst>
                                              <p:attrName>r</p:attrName>
                                            </p:attrNameLst>
                                          </p:cBhvr>
                                        </p:animRot>
                                      </p:childTnLst>
                                    </p:cTn>
                                  </p:par>
                                  <p:par>
                                    <p:cTn id="45" presetID="32" presetClass="emph" presetSubtype="0" repeatCount="indefinite" fill="hold" nodeType="withEffect">
                                      <p:stCondLst>
                                        <p:cond delay="2500"/>
                                      </p:stCondLst>
                                      <p:childTnLst>
                                        <p:animRot by="120000">
                                          <p:cBhvr>
                                            <p:cTn id="46" dur="150" fill="hold">
                                              <p:stCondLst>
                                                <p:cond delay="0"/>
                                              </p:stCondLst>
                                            </p:cTn>
                                            <p:tgtEl>
                                              <p:spTgt spid="3121"/>
                                            </p:tgtEl>
                                            <p:attrNameLst>
                                              <p:attrName>r</p:attrName>
                                            </p:attrNameLst>
                                          </p:cBhvr>
                                        </p:animRot>
                                        <p:animRot by="-240000">
                                          <p:cBhvr>
                                            <p:cTn id="47" dur="300" fill="hold">
                                              <p:stCondLst>
                                                <p:cond delay="300"/>
                                              </p:stCondLst>
                                            </p:cTn>
                                            <p:tgtEl>
                                              <p:spTgt spid="3121"/>
                                            </p:tgtEl>
                                            <p:attrNameLst>
                                              <p:attrName>r</p:attrName>
                                            </p:attrNameLst>
                                          </p:cBhvr>
                                        </p:animRot>
                                        <p:animRot by="240000">
                                          <p:cBhvr>
                                            <p:cTn id="48" dur="300" fill="hold">
                                              <p:stCondLst>
                                                <p:cond delay="600"/>
                                              </p:stCondLst>
                                            </p:cTn>
                                            <p:tgtEl>
                                              <p:spTgt spid="3121"/>
                                            </p:tgtEl>
                                            <p:attrNameLst>
                                              <p:attrName>r</p:attrName>
                                            </p:attrNameLst>
                                          </p:cBhvr>
                                        </p:animRot>
                                        <p:animRot by="-240000">
                                          <p:cBhvr>
                                            <p:cTn id="49" dur="300" fill="hold">
                                              <p:stCondLst>
                                                <p:cond delay="900"/>
                                              </p:stCondLst>
                                            </p:cTn>
                                            <p:tgtEl>
                                              <p:spTgt spid="3121"/>
                                            </p:tgtEl>
                                            <p:attrNameLst>
                                              <p:attrName>r</p:attrName>
                                            </p:attrNameLst>
                                          </p:cBhvr>
                                        </p:animRot>
                                        <p:animRot by="120000">
                                          <p:cBhvr>
                                            <p:cTn id="50" dur="300" fill="hold">
                                              <p:stCondLst>
                                                <p:cond delay="1200"/>
                                              </p:stCondLst>
                                            </p:cTn>
                                            <p:tgtEl>
                                              <p:spTgt spid="3121"/>
                                            </p:tgtEl>
                                            <p:attrNameLst>
                                              <p:attrName>r</p:attrName>
                                            </p:attrNameLst>
                                          </p:cBhvr>
                                        </p:animRot>
                                      </p:childTnLst>
                                    </p:cTn>
                                  </p:par>
                                  <p:par>
                                    <p:cTn id="51" presetID="32" presetClass="emph" presetSubtype="0" repeatCount="indefinite" fill="hold" nodeType="withEffect">
                                      <p:stCondLst>
                                        <p:cond delay="2500"/>
                                      </p:stCondLst>
                                      <p:childTnLst>
                                        <p:animRot by="120000">
                                          <p:cBhvr>
                                            <p:cTn id="52" dur="150" fill="hold">
                                              <p:stCondLst>
                                                <p:cond delay="0"/>
                                              </p:stCondLst>
                                            </p:cTn>
                                            <p:tgtEl>
                                              <p:spTgt spid="3117"/>
                                            </p:tgtEl>
                                            <p:attrNameLst>
                                              <p:attrName>r</p:attrName>
                                            </p:attrNameLst>
                                          </p:cBhvr>
                                        </p:animRot>
                                        <p:animRot by="-240000">
                                          <p:cBhvr>
                                            <p:cTn id="53" dur="300" fill="hold">
                                              <p:stCondLst>
                                                <p:cond delay="300"/>
                                              </p:stCondLst>
                                            </p:cTn>
                                            <p:tgtEl>
                                              <p:spTgt spid="3117"/>
                                            </p:tgtEl>
                                            <p:attrNameLst>
                                              <p:attrName>r</p:attrName>
                                            </p:attrNameLst>
                                          </p:cBhvr>
                                        </p:animRot>
                                        <p:animRot by="240000">
                                          <p:cBhvr>
                                            <p:cTn id="54" dur="300" fill="hold">
                                              <p:stCondLst>
                                                <p:cond delay="600"/>
                                              </p:stCondLst>
                                            </p:cTn>
                                            <p:tgtEl>
                                              <p:spTgt spid="3117"/>
                                            </p:tgtEl>
                                            <p:attrNameLst>
                                              <p:attrName>r</p:attrName>
                                            </p:attrNameLst>
                                          </p:cBhvr>
                                        </p:animRot>
                                        <p:animRot by="-240000">
                                          <p:cBhvr>
                                            <p:cTn id="55" dur="300" fill="hold">
                                              <p:stCondLst>
                                                <p:cond delay="900"/>
                                              </p:stCondLst>
                                            </p:cTn>
                                            <p:tgtEl>
                                              <p:spTgt spid="3117"/>
                                            </p:tgtEl>
                                            <p:attrNameLst>
                                              <p:attrName>r</p:attrName>
                                            </p:attrNameLst>
                                          </p:cBhvr>
                                        </p:animRot>
                                        <p:animRot by="120000">
                                          <p:cBhvr>
                                            <p:cTn id="56" dur="300" fill="hold">
                                              <p:stCondLst>
                                                <p:cond delay="1200"/>
                                              </p:stCondLst>
                                            </p:cTn>
                                            <p:tgtEl>
                                              <p:spTgt spid="3117"/>
                                            </p:tgtEl>
                                            <p:attrNameLst>
                                              <p:attrName>r</p:attrName>
                                            </p:attrNameLst>
                                          </p:cBhvr>
                                        </p:animRot>
                                      </p:childTnLst>
                                    </p:cTn>
                                  </p:par>
                                  <p:par>
                                    <p:cTn id="57" presetID="32" presetClass="emph" presetSubtype="0" repeatCount="indefinite" fill="hold" nodeType="withEffect">
                                      <p:stCondLst>
                                        <p:cond delay="2500"/>
                                      </p:stCondLst>
                                      <p:childTnLst>
                                        <p:animRot by="120000">
                                          <p:cBhvr>
                                            <p:cTn id="58" dur="150" fill="hold">
                                              <p:stCondLst>
                                                <p:cond delay="0"/>
                                              </p:stCondLst>
                                            </p:cTn>
                                            <p:tgtEl>
                                              <p:spTgt spid="3115"/>
                                            </p:tgtEl>
                                            <p:attrNameLst>
                                              <p:attrName>r</p:attrName>
                                            </p:attrNameLst>
                                          </p:cBhvr>
                                        </p:animRot>
                                        <p:animRot by="-240000">
                                          <p:cBhvr>
                                            <p:cTn id="59" dur="300" fill="hold">
                                              <p:stCondLst>
                                                <p:cond delay="300"/>
                                              </p:stCondLst>
                                            </p:cTn>
                                            <p:tgtEl>
                                              <p:spTgt spid="3115"/>
                                            </p:tgtEl>
                                            <p:attrNameLst>
                                              <p:attrName>r</p:attrName>
                                            </p:attrNameLst>
                                          </p:cBhvr>
                                        </p:animRot>
                                        <p:animRot by="240000">
                                          <p:cBhvr>
                                            <p:cTn id="60" dur="300" fill="hold">
                                              <p:stCondLst>
                                                <p:cond delay="600"/>
                                              </p:stCondLst>
                                            </p:cTn>
                                            <p:tgtEl>
                                              <p:spTgt spid="3115"/>
                                            </p:tgtEl>
                                            <p:attrNameLst>
                                              <p:attrName>r</p:attrName>
                                            </p:attrNameLst>
                                          </p:cBhvr>
                                        </p:animRot>
                                        <p:animRot by="-240000">
                                          <p:cBhvr>
                                            <p:cTn id="61" dur="300" fill="hold">
                                              <p:stCondLst>
                                                <p:cond delay="900"/>
                                              </p:stCondLst>
                                            </p:cTn>
                                            <p:tgtEl>
                                              <p:spTgt spid="3115"/>
                                            </p:tgtEl>
                                            <p:attrNameLst>
                                              <p:attrName>r</p:attrName>
                                            </p:attrNameLst>
                                          </p:cBhvr>
                                        </p:animRot>
                                        <p:animRot by="120000">
                                          <p:cBhvr>
                                            <p:cTn id="62" dur="300" fill="hold">
                                              <p:stCondLst>
                                                <p:cond delay="1200"/>
                                              </p:stCondLst>
                                            </p:cTn>
                                            <p:tgtEl>
                                              <p:spTgt spid="3115"/>
                                            </p:tgtEl>
                                            <p:attrNameLst>
                                              <p:attrName>r</p:attrName>
                                            </p:attrNameLst>
                                          </p:cBhvr>
                                        </p:animRot>
                                      </p:childTnLst>
                                    </p:cTn>
                                  </p:par>
                                  <p:par>
                                    <p:cTn id="63" presetID="32" presetClass="emph" presetSubtype="0" repeatCount="indefinite" fill="hold" nodeType="withEffect">
                                      <p:stCondLst>
                                        <p:cond delay="2500"/>
                                      </p:stCondLst>
                                      <p:childTnLst>
                                        <p:animRot by="120000">
                                          <p:cBhvr>
                                            <p:cTn id="64" dur="150" fill="hold">
                                              <p:stCondLst>
                                                <p:cond delay="0"/>
                                              </p:stCondLst>
                                            </p:cTn>
                                            <p:tgtEl>
                                              <p:spTgt spid="3113"/>
                                            </p:tgtEl>
                                            <p:attrNameLst>
                                              <p:attrName>r</p:attrName>
                                            </p:attrNameLst>
                                          </p:cBhvr>
                                        </p:animRot>
                                        <p:animRot by="-240000">
                                          <p:cBhvr>
                                            <p:cTn id="65" dur="300" fill="hold">
                                              <p:stCondLst>
                                                <p:cond delay="300"/>
                                              </p:stCondLst>
                                            </p:cTn>
                                            <p:tgtEl>
                                              <p:spTgt spid="3113"/>
                                            </p:tgtEl>
                                            <p:attrNameLst>
                                              <p:attrName>r</p:attrName>
                                            </p:attrNameLst>
                                          </p:cBhvr>
                                        </p:animRot>
                                        <p:animRot by="240000">
                                          <p:cBhvr>
                                            <p:cTn id="66" dur="300" fill="hold">
                                              <p:stCondLst>
                                                <p:cond delay="600"/>
                                              </p:stCondLst>
                                            </p:cTn>
                                            <p:tgtEl>
                                              <p:spTgt spid="3113"/>
                                            </p:tgtEl>
                                            <p:attrNameLst>
                                              <p:attrName>r</p:attrName>
                                            </p:attrNameLst>
                                          </p:cBhvr>
                                        </p:animRot>
                                        <p:animRot by="-240000">
                                          <p:cBhvr>
                                            <p:cTn id="67" dur="300" fill="hold">
                                              <p:stCondLst>
                                                <p:cond delay="900"/>
                                              </p:stCondLst>
                                            </p:cTn>
                                            <p:tgtEl>
                                              <p:spTgt spid="3113"/>
                                            </p:tgtEl>
                                            <p:attrNameLst>
                                              <p:attrName>r</p:attrName>
                                            </p:attrNameLst>
                                          </p:cBhvr>
                                        </p:animRot>
                                        <p:animRot by="120000">
                                          <p:cBhvr>
                                            <p:cTn id="68" dur="300" fill="hold">
                                              <p:stCondLst>
                                                <p:cond delay="1200"/>
                                              </p:stCondLst>
                                            </p:cTn>
                                            <p:tgtEl>
                                              <p:spTgt spid="3113"/>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500" fill="hold"/>
                                            <p:tgtEl>
                                              <p:spTgt spid="11"/>
                                            </p:tgtEl>
                                            <p:attrNameLst>
                                              <p:attrName>ppt_w</p:attrName>
                                            </p:attrNameLst>
                                          </p:cBhvr>
                                          <p:tavLst>
                                            <p:tav tm="0">
                                              <p:val>
                                                <p:fltVal val="0"/>
                                              </p:val>
                                            </p:tav>
                                            <p:tav tm="100000">
                                              <p:val>
                                                <p:strVal val="#ppt_w"/>
                                              </p:val>
                                            </p:tav>
                                          </p:tavLst>
                                        </p:anim>
                                        <p:anim calcmode="lin" valueType="num">
                                          <p:cBhvr>
                                            <p:cTn id="81" dur="500" fill="hold"/>
                                            <p:tgtEl>
                                              <p:spTgt spid="11"/>
                                            </p:tgtEl>
                                            <p:attrNameLst>
                                              <p:attrName>ppt_h</p:attrName>
                                            </p:attrNameLst>
                                          </p:cBhvr>
                                          <p:tavLst>
                                            <p:tav tm="0">
                                              <p:val>
                                                <p:fltVal val="0"/>
                                              </p:val>
                                            </p:tav>
                                            <p:tav tm="100000">
                                              <p:val>
                                                <p:strVal val="#ppt_h"/>
                                              </p:val>
                                            </p:tav>
                                          </p:tavLst>
                                        </p:anim>
                                        <p:animEffect transition="in" filter="fade">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circle(in)">
                                          <p:cBhvr>
                                            <p:cTn id="8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Fallback>
  </mc:AlternateContent>
  <p:extLst mod="1">
    <p:ext uri="{E180D4A7-C9FB-4DFB-919C-405C955672EB}">
      <p14:showEvtLst xmlns:p14="http://schemas.microsoft.com/office/powerpoint/2010/main">
        <p14:playEvt time="236" objId="67"/>
        <p14:stopEvt time="14699" objId="67"/>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7362" y="1517051"/>
            <a:ext cx="8369085" cy="3847207"/>
          </a:xfrm>
          <a:prstGeom prst="rect">
            <a:avLst/>
          </a:prstGeom>
          <a:noFill/>
        </p:spPr>
        <p:txBody>
          <a:bodyPr wrap="square" rtlCol="0">
            <a:spAutoFit/>
          </a:bodyPr>
          <a:lstStyle/>
          <a:p>
            <a:r>
              <a:rPr lang="en-US" sz="3600" b="1" dirty="0">
                <a:solidFill>
                  <a:srgbClr val="00B05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Thảo</a:t>
            </a:r>
            <a:r>
              <a:rPr lang="en-US" sz="4400" b="1" dirty="0">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luận</a:t>
            </a:r>
            <a:r>
              <a:rPr lang="en-US" sz="4400" b="1">
                <a:solidFill>
                  <a:srgbClr val="FF0000"/>
                </a:solidFill>
                <a:latin typeface="Times New Roman" pitchFamily="18" charset="0"/>
                <a:cs typeface="Times New Roman" pitchFamily="18" charset="0"/>
              </a:rPr>
              <a:t> </a:t>
            </a:r>
            <a:r>
              <a:rPr lang="en-US" sz="4400" b="1" smtClean="0">
                <a:solidFill>
                  <a:srgbClr val="FF0000"/>
                </a:solidFill>
                <a:latin typeface="Times New Roman" pitchFamily="18" charset="0"/>
                <a:cs typeface="Times New Roman" pitchFamily="18" charset="0"/>
              </a:rPr>
              <a:t>nhóm: 5’</a:t>
            </a:r>
            <a:endParaRPr lang="en-US" sz="3600" b="1" dirty="0">
              <a:solidFill>
                <a:srgbClr val="FF0000"/>
              </a:solidFill>
              <a:latin typeface="Times New Roman" pitchFamily="18" charset="0"/>
              <a:cs typeface="Times New Roman" pitchFamily="18" charset="0"/>
            </a:endParaRPr>
          </a:p>
          <a:p>
            <a:pPr marL="285750" indent="-285750">
              <a:buFontTx/>
              <a:buChar char="-"/>
            </a:pPr>
            <a:r>
              <a:rPr lang="en-US" sz="4000" b="1" dirty="0" err="1">
                <a:solidFill>
                  <a:srgbClr val="00B050"/>
                </a:solidFill>
                <a:latin typeface="Times New Roman" pitchFamily="18" charset="0"/>
                <a:cs typeface="Times New Roman" pitchFamily="18" charset="0"/>
              </a:rPr>
              <a:t>Tìm</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từ</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khó</a:t>
            </a:r>
            <a:endParaRPr lang="en-US" sz="4000" b="1" dirty="0">
              <a:solidFill>
                <a:srgbClr val="00B050"/>
              </a:solidFill>
              <a:latin typeface="Times New Roman" pitchFamily="18" charset="0"/>
              <a:cs typeface="Times New Roman" pitchFamily="18" charset="0"/>
            </a:endParaRPr>
          </a:p>
          <a:p>
            <a:pPr marL="285750" indent="-285750">
              <a:buFontTx/>
              <a:buChar char="-"/>
            </a:pPr>
            <a:r>
              <a:rPr lang="en-US" sz="4000" b="1" dirty="0" err="1">
                <a:solidFill>
                  <a:srgbClr val="00B050"/>
                </a:solidFill>
                <a:latin typeface="Times New Roman" pitchFamily="18" charset="0"/>
                <a:cs typeface="Times New Roman" pitchFamily="18" charset="0"/>
              </a:rPr>
              <a:t>Từ</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cần</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giải</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nghĩa</a:t>
            </a:r>
            <a:endParaRPr lang="en-US" sz="4000" b="1" dirty="0">
              <a:solidFill>
                <a:srgbClr val="00B050"/>
              </a:solidFill>
              <a:latin typeface="Times New Roman" pitchFamily="18" charset="0"/>
              <a:cs typeface="Times New Roman" pitchFamily="18" charset="0"/>
            </a:endParaRPr>
          </a:p>
          <a:p>
            <a:pPr marL="285750" indent="-285750">
              <a:buFontTx/>
              <a:buChar char="-"/>
            </a:pPr>
            <a:r>
              <a:rPr lang="en-US" sz="4000" b="1" dirty="0" err="1">
                <a:solidFill>
                  <a:srgbClr val="00B050"/>
                </a:solidFill>
                <a:latin typeface="Times New Roman" pitchFamily="18" charset="0"/>
                <a:cs typeface="Times New Roman" pitchFamily="18" charset="0"/>
              </a:rPr>
              <a:t>Cách</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ngắt</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hơi</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câu</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dài</a:t>
            </a:r>
            <a:endParaRPr lang="en-US" sz="4000" b="1" dirty="0">
              <a:solidFill>
                <a:srgbClr val="00B050"/>
              </a:solidFill>
              <a:latin typeface="Times New Roman" pitchFamily="18" charset="0"/>
              <a:cs typeface="Times New Roman" pitchFamily="18" charset="0"/>
            </a:endParaRPr>
          </a:p>
          <a:p>
            <a:pPr marL="285750" indent="-285750">
              <a:buFontTx/>
              <a:buChar char="-"/>
            </a:pPr>
            <a:r>
              <a:rPr lang="en-US" sz="4000" b="1" dirty="0" err="1">
                <a:solidFill>
                  <a:srgbClr val="00B050"/>
                </a:solidFill>
                <a:latin typeface="Times New Roman" pitchFamily="18" charset="0"/>
                <a:cs typeface="Times New Roman" pitchFamily="18" charset="0"/>
              </a:rPr>
              <a:t>Cách</a:t>
            </a:r>
            <a:r>
              <a:rPr lang="en-US" sz="4000" b="1" dirty="0">
                <a:solidFill>
                  <a:srgbClr val="00B050"/>
                </a:solidFill>
                <a:latin typeface="Times New Roman" pitchFamily="18" charset="0"/>
                <a:cs typeface="Times New Roman" pitchFamily="18" charset="0"/>
              </a:rPr>
              <a:t> </a:t>
            </a:r>
            <a:r>
              <a:rPr lang="en-US" sz="4000" b="1" err="1">
                <a:solidFill>
                  <a:srgbClr val="00B050"/>
                </a:solidFill>
                <a:latin typeface="Times New Roman" pitchFamily="18" charset="0"/>
                <a:cs typeface="Times New Roman" pitchFamily="18" charset="0"/>
              </a:rPr>
              <a:t>đọc</a:t>
            </a:r>
            <a:r>
              <a:rPr lang="en-US" sz="4000" b="1">
                <a:solidFill>
                  <a:srgbClr val="00B050"/>
                </a:solidFill>
                <a:latin typeface="Times New Roman" pitchFamily="18" charset="0"/>
                <a:cs typeface="Times New Roman" pitchFamily="18" charset="0"/>
              </a:rPr>
              <a:t> </a:t>
            </a:r>
            <a:r>
              <a:rPr lang="en-US" sz="4000" b="1" smtClean="0">
                <a:solidFill>
                  <a:srgbClr val="00B050"/>
                </a:solidFill>
                <a:latin typeface="Times New Roman" pitchFamily="18" charset="0"/>
                <a:cs typeface="Times New Roman" pitchFamily="18" charset="0"/>
              </a:rPr>
              <a:t>đoạn, đọc đoạn trong nhóm</a:t>
            </a:r>
            <a:endParaRPr lang="en-US" sz="4000" b="1" dirty="0">
              <a:solidFill>
                <a:srgbClr val="00B05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646271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171449" y="104776"/>
            <a:ext cx="11915775" cy="6515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403189BE-694F-43F2-2041-06B43962CC38}"/>
              </a:ext>
            </a:extLst>
          </p:cNvPr>
          <p:cNvPicPr>
            <a:picLocks noChangeAspect="1"/>
          </p:cNvPicPr>
          <p:nvPr/>
        </p:nvPicPr>
        <p:blipFill rotWithShape="1">
          <a:blip r:embed="rId3"/>
          <a:srcRect l="57890"/>
          <a:stretch/>
        </p:blipFill>
        <p:spPr>
          <a:xfrm>
            <a:off x="1200682" y="435551"/>
            <a:ext cx="4051077" cy="1670449"/>
          </a:xfrm>
          <a:prstGeom prst="rect">
            <a:avLst/>
          </a:prstGeom>
        </p:spPr>
      </p:pic>
      <p:sp>
        <p:nvSpPr>
          <p:cNvPr id="3" name="圆角矩形 17">
            <a:extLst>
              <a:ext uri="{FF2B5EF4-FFF2-40B4-BE49-F238E27FC236}">
                <a16:creationId xmlns:a16="http://schemas.microsoft.com/office/drawing/2014/main" id="{85BC2CC5-53A0-B791-8D4E-59EF72E1AF00}"/>
              </a:ext>
            </a:extLst>
          </p:cNvPr>
          <p:cNvSpPr/>
          <p:nvPr/>
        </p:nvSpPr>
        <p:spPr>
          <a:xfrm>
            <a:off x="2337968" y="2155587"/>
            <a:ext cx="3118584" cy="90759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cs typeface="+mn-cs"/>
            </a:endParaRPr>
          </a:p>
        </p:txBody>
      </p:sp>
      <p:sp>
        <p:nvSpPr>
          <p:cNvPr id="5" name="TextBox 4">
            <a:extLst>
              <a:ext uri="{FF2B5EF4-FFF2-40B4-BE49-F238E27FC236}">
                <a16:creationId xmlns:a16="http://schemas.microsoft.com/office/drawing/2014/main" id="{456CA845-CBD7-0B01-DCE0-6F37B37A7310}"/>
              </a:ext>
            </a:extLst>
          </p:cNvPr>
          <p:cNvSpPr txBox="1"/>
          <p:nvPr/>
        </p:nvSpPr>
        <p:spPr>
          <a:xfrm>
            <a:off x="2952075" y="2322505"/>
            <a:ext cx="25988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nét</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đứt</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圆角矩形 17">
            <a:extLst>
              <a:ext uri="{FF2B5EF4-FFF2-40B4-BE49-F238E27FC236}">
                <a16:creationId xmlns:a16="http://schemas.microsoft.com/office/drawing/2014/main" id="{746E39FB-A1B9-D25F-6131-871566ACFCB5}"/>
              </a:ext>
            </a:extLst>
          </p:cNvPr>
          <p:cNvSpPr/>
          <p:nvPr/>
        </p:nvSpPr>
        <p:spPr>
          <a:xfrm>
            <a:off x="4632245" y="3416215"/>
            <a:ext cx="3147461" cy="99281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cs typeface="+mn-cs"/>
            </a:endParaRPr>
          </a:p>
        </p:txBody>
      </p:sp>
      <p:sp>
        <p:nvSpPr>
          <p:cNvPr id="9" name="TextBox 8">
            <a:extLst>
              <a:ext uri="{FF2B5EF4-FFF2-40B4-BE49-F238E27FC236}">
                <a16:creationId xmlns:a16="http://schemas.microsoft.com/office/drawing/2014/main" id="{9E1A7AC4-2374-5486-556F-B96DF2BE8571}"/>
              </a:ext>
            </a:extLst>
          </p:cNvPr>
          <p:cNvSpPr txBox="1"/>
          <p:nvPr/>
        </p:nvSpPr>
        <p:spPr>
          <a:xfrm>
            <a:off x="5141479" y="3604845"/>
            <a:ext cx="25988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vui</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sướng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圆角矩形 17">
            <a:extLst>
              <a:ext uri="{FF2B5EF4-FFF2-40B4-BE49-F238E27FC236}">
                <a16:creationId xmlns:a16="http://schemas.microsoft.com/office/drawing/2014/main" id="{80DF6BE9-2BAD-AA9E-D63D-5AC1601F5AA9}"/>
              </a:ext>
            </a:extLst>
          </p:cNvPr>
          <p:cNvSpPr/>
          <p:nvPr/>
        </p:nvSpPr>
        <p:spPr>
          <a:xfrm>
            <a:off x="6434571" y="2097364"/>
            <a:ext cx="2783739" cy="83757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cs typeface="+mn-cs"/>
            </a:endParaRPr>
          </a:p>
        </p:txBody>
      </p:sp>
      <p:sp>
        <p:nvSpPr>
          <p:cNvPr id="11" name="TextBox 10">
            <a:extLst>
              <a:ext uri="{FF2B5EF4-FFF2-40B4-BE49-F238E27FC236}">
                <a16:creationId xmlns:a16="http://schemas.microsoft.com/office/drawing/2014/main" id="{7B079582-6AB2-B435-B3E2-A86FF870E461}"/>
              </a:ext>
            </a:extLst>
          </p:cNvPr>
          <p:cNvSpPr txBox="1"/>
          <p:nvPr/>
        </p:nvSpPr>
        <p:spPr>
          <a:xfrm>
            <a:off x="6828607" y="2195011"/>
            <a:ext cx="25988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trí</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11722219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9" grpId="0"/>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315309" y="283778"/>
            <a:ext cx="11508829" cy="63360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pic>
        <p:nvPicPr>
          <p:cNvPr id="2" name="Graphic 1">
            <a:extLst>
              <a:ext uri="{FF2B5EF4-FFF2-40B4-BE49-F238E27FC236}">
                <a16:creationId xmlns:a16="http://schemas.microsoft.com/office/drawing/2014/main" id="{5267CBE7-D02F-3007-9BCF-348566A7EE5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720683" y="2173499"/>
            <a:ext cx="3720353" cy="4312227"/>
          </a:xfrm>
          <a:prstGeom prst="rect">
            <a:avLst/>
          </a:prstGeom>
        </p:spPr>
      </p:pic>
      <p:sp>
        <p:nvSpPr>
          <p:cNvPr id="3" name="Speech Bubble: Rectangle with Corners Rounded 2">
            <a:extLst>
              <a:ext uri="{FF2B5EF4-FFF2-40B4-BE49-F238E27FC236}">
                <a16:creationId xmlns:a16="http://schemas.microsoft.com/office/drawing/2014/main" id="{4260B5D5-4F9A-5E53-3488-52EFB6AD3232}"/>
              </a:ext>
            </a:extLst>
          </p:cNvPr>
          <p:cNvSpPr/>
          <p:nvPr/>
        </p:nvSpPr>
        <p:spPr>
          <a:xfrm>
            <a:off x="1124074" y="2173499"/>
            <a:ext cx="5714482" cy="2284710"/>
          </a:xfrm>
          <a:custGeom>
            <a:avLst/>
            <a:gdLst>
              <a:gd name="connsiteX0" fmla="*/ 0 w 5714482"/>
              <a:gd name="connsiteY0" fmla="*/ 380793 h 2284710"/>
              <a:gd name="connsiteX1" fmla="*/ 380793 w 5714482"/>
              <a:gd name="connsiteY1" fmla="*/ 0 h 2284710"/>
              <a:gd name="connsiteX2" fmla="*/ 3333448 w 5714482"/>
              <a:gd name="connsiteY2" fmla="*/ 0 h 2284710"/>
              <a:gd name="connsiteX3" fmla="*/ 3333448 w 5714482"/>
              <a:gd name="connsiteY3" fmla="*/ 0 h 2284710"/>
              <a:gd name="connsiteX4" fmla="*/ 4762068 w 5714482"/>
              <a:gd name="connsiteY4" fmla="*/ 0 h 2284710"/>
              <a:gd name="connsiteX5" fmla="*/ 5333689 w 5714482"/>
              <a:gd name="connsiteY5" fmla="*/ 0 h 2284710"/>
              <a:gd name="connsiteX6" fmla="*/ 5714482 w 5714482"/>
              <a:gd name="connsiteY6" fmla="*/ 380793 h 2284710"/>
              <a:gd name="connsiteX7" fmla="*/ 5714482 w 5714482"/>
              <a:gd name="connsiteY7" fmla="*/ 1332748 h 2284710"/>
              <a:gd name="connsiteX8" fmla="*/ 6755946 w 5714482"/>
              <a:gd name="connsiteY8" fmla="*/ 1488603 h 2284710"/>
              <a:gd name="connsiteX9" fmla="*/ 5714482 w 5714482"/>
              <a:gd name="connsiteY9" fmla="*/ 1903925 h 2284710"/>
              <a:gd name="connsiteX10" fmla="*/ 5714482 w 5714482"/>
              <a:gd name="connsiteY10" fmla="*/ 1903917 h 2284710"/>
              <a:gd name="connsiteX11" fmla="*/ 5333689 w 5714482"/>
              <a:gd name="connsiteY11" fmla="*/ 2284710 h 2284710"/>
              <a:gd name="connsiteX12" fmla="*/ 4762068 w 5714482"/>
              <a:gd name="connsiteY12" fmla="*/ 2284710 h 2284710"/>
              <a:gd name="connsiteX13" fmla="*/ 3333448 w 5714482"/>
              <a:gd name="connsiteY13" fmla="*/ 2284710 h 2284710"/>
              <a:gd name="connsiteX14" fmla="*/ 3333448 w 5714482"/>
              <a:gd name="connsiteY14" fmla="*/ 2284710 h 2284710"/>
              <a:gd name="connsiteX15" fmla="*/ 380793 w 5714482"/>
              <a:gd name="connsiteY15" fmla="*/ 2284710 h 2284710"/>
              <a:gd name="connsiteX16" fmla="*/ 0 w 5714482"/>
              <a:gd name="connsiteY16" fmla="*/ 1903917 h 2284710"/>
              <a:gd name="connsiteX17" fmla="*/ 0 w 5714482"/>
              <a:gd name="connsiteY17" fmla="*/ 1903925 h 2284710"/>
              <a:gd name="connsiteX18" fmla="*/ 0 w 5714482"/>
              <a:gd name="connsiteY18" fmla="*/ 1332748 h 2284710"/>
              <a:gd name="connsiteX19" fmla="*/ 0 w 5714482"/>
              <a:gd name="connsiteY19" fmla="*/ 1332748 h 2284710"/>
              <a:gd name="connsiteX20" fmla="*/ 0 w 5714482"/>
              <a:gd name="connsiteY20" fmla="*/ 380793 h 228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14482" h="2284710" fill="none" extrusionOk="0">
                <a:moveTo>
                  <a:pt x="0" y="380793"/>
                </a:moveTo>
                <a:cubicBezTo>
                  <a:pt x="-8810" y="181078"/>
                  <a:pt x="181991" y="-31124"/>
                  <a:pt x="380793" y="0"/>
                </a:cubicBezTo>
                <a:cubicBezTo>
                  <a:pt x="774075" y="129591"/>
                  <a:pt x="1935085" y="-79037"/>
                  <a:pt x="3333448" y="0"/>
                </a:cubicBezTo>
                <a:lnTo>
                  <a:pt x="3333448" y="0"/>
                </a:lnTo>
                <a:cubicBezTo>
                  <a:pt x="3673179" y="-42663"/>
                  <a:pt x="4616909" y="46235"/>
                  <a:pt x="4762068" y="0"/>
                </a:cubicBezTo>
                <a:cubicBezTo>
                  <a:pt x="4955837" y="26027"/>
                  <a:pt x="5087440" y="-4410"/>
                  <a:pt x="5333689" y="0"/>
                </a:cubicBezTo>
                <a:cubicBezTo>
                  <a:pt x="5568151" y="19435"/>
                  <a:pt x="5681951" y="159939"/>
                  <a:pt x="5714482" y="380793"/>
                </a:cubicBezTo>
                <a:cubicBezTo>
                  <a:pt x="5787660" y="851275"/>
                  <a:pt x="5657999" y="1150168"/>
                  <a:pt x="5714482" y="1332748"/>
                </a:cubicBezTo>
                <a:cubicBezTo>
                  <a:pt x="6056881" y="1429460"/>
                  <a:pt x="6602795" y="1515932"/>
                  <a:pt x="6755946" y="1488603"/>
                </a:cubicBezTo>
                <a:cubicBezTo>
                  <a:pt x="6667327" y="1617821"/>
                  <a:pt x="6052540" y="1810721"/>
                  <a:pt x="5714482" y="1903925"/>
                </a:cubicBezTo>
                <a:lnTo>
                  <a:pt x="5714482" y="1903917"/>
                </a:lnTo>
                <a:cubicBezTo>
                  <a:pt x="5729280" y="2104249"/>
                  <a:pt x="5567553" y="2299260"/>
                  <a:pt x="5333689" y="2284710"/>
                </a:cubicBezTo>
                <a:cubicBezTo>
                  <a:pt x="5098043" y="2247654"/>
                  <a:pt x="4937406" y="2241924"/>
                  <a:pt x="4762068" y="2284710"/>
                </a:cubicBezTo>
                <a:cubicBezTo>
                  <a:pt x="4180848" y="2274569"/>
                  <a:pt x="3522184" y="2233100"/>
                  <a:pt x="3333448" y="2284710"/>
                </a:cubicBezTo>
                <a:lnTo>
                  <a:pt x="3333448" y="2284710"/>
                </a:lnTo>
                <a:cubicBezTo>
                  <a:pt x="2055563" y="2245044"/>
                  <a:pt x="1319411" y="2412359"/>
                  <a:pt x="380793" y="2284710"/>
                </a:cubicBezTo>
                <a:cubicBezTo>
                  <a:pt x="154207" y="2265510"/>
                  <a:pt x="29714" y="2132175"/>
                  <a:pt x="0" y="1903917"/>
                </a:cubicBezTo>
                <a:lnTo>
                  <a:pt x="0" y="1903925"/>
                </a:lnTo>
                <a:cubicBezTo>
                  <a:pt x="-5353" y="1841456"/>
                  <a:pt x="-9919" y="1521378"/>
                  <a:pt x="0" y="1332748"/>
                </a:cubicBezTo>
                <a:lnTo>
                  <a:pt x="0" y="1332748"/>
                </a:lnTo>
                <a:cubicBezTo>
                  <a:pt x="19913" y="984462"/>
                  <a:pt x="39883" y="685500"/>
                  <a:pt x="0" y="380793"/>
                </a:cubicBezTo>
                <a:close/>
              </a:path>
              <a:path w="5714482" h="2284710" stroke="0" extrusionOk="0">
                <a:moveTo>
                  <a:pt x="0" y="380793"/>
                </a:moveTo>
                <a:cubicBezTo>
                  <a:pt x="805" y="167867"/>
                  <a:pt x="154485" y="16500"/>
                  <a:pt x="380793" y="0"/>
                </a:cubicBezTo>
                <a:cubicBezTo>
                  <a:pt x="1391659" y="-30226"/>
                  <a:pt x="2274225" y="19287"/>
                  <a:pt x="3333448" y="0"/>
                </a:cubicBezTo>
                <a:lnTo>
                  <a:pt x="3333448" y="0"/>
                </a:lnTo>
                <a:cubicBezTo>
                  <a:pt x="3950055" y="57875"/>
                  <a:pt x="4428323" y="125756"/>
                  <a:pt x="4762068" y="0"/>
                </a:cubicBezTo>
                <a:cubicBezTo>
                  <a:pt x="4893586" y="-6090"/>
                  <a:pt x="5154297" y="37814"/>
                  <a:pt x="5333689" y="0"/>
                </a:cubicBezTo>
                <a:cubicBezTo>
                  <a:pt x="5562828" y="-2248"/>
                  <a:pt x="5691088" y="137024"/>
                  <a:pt x="5714482" y="380793"/>
                </a:cubicBezTo>
                <a:cubicBezTo>
                  <a:pt x="5697580" y="731695"/>
                  <a:pt x="5662408" y="952468"/>
                  <a:pt x="5714482" y="1332748"/>
                </a:cubicBezTo>
                <a:cubicBezTo>
                  <a:pt x="6237644" y="1383614"/>
                  <a:pt x="6457022" y="1447334"/>
                  <a:pt x="6755946" y="1488603"/>
                </a:cubicBezTo>
                <a:cubicBezTo>
                  <a:pt x="6424974" y="1582622"/>
                  <a:pt x="6004047" y="1891021"/>
                  <a:pt x="5714482" y="1903925"/>
                </a:cubicBezTo>
                <a:lnTo>
                  <a:pt x="5714482" y="1903917"/>
                </a:lnTo>
                <a:cubicBezTo>
                  <a:pt x="5744874" y="2095551"/>
                  <a:pt x="5540729" y="2249717"/>
                  <a:pt x="5333689" y="2284710"/>
                </a:cubicBezTo>
                <a:cubicBezTo>
                  <a:pt x="5268670" y="2270899"/>
                  <a:pt x="5011532" y="2275546"/>
                  <a:pt x="4762068" y="2284710"/>
                </a:cubicBezTo>
                <a:cubicBezTo>
                  <a:pt x="4086233" y="2373272"/>
                  <a:pt x="3729380" y="2408503"/>
                  <a:pt x="3333448" y="2284710"/>
                </a:cubicBezTo>
                <a:lnTo>
                  <a:pt x="3333448" y="2284710"/>
                </a:lnTo>
                <a:cubicBezTo>
                  <a:pt x="2812170" y="2379742"/>
                  <a:pt x="1833536" y="2234787"/>
                  <a:pt x="380793" y="2284710"/>
                </a:cubicBezTo>
                <a:cubicBezTo>
                  <a:pt x="161448" y="2255906"/>
                  <a:pt x="9398" y="2129197"/>
                  <a:pt x="0" y="1903917"/>
                </a:cubicBezTo>
                <a:lnTo>
                  <a:pt x="0" y="1903925"/>
                </a:lnTo>
                <a:cubicBezTo>
                  <a:pt x="45223" y="1638472"/>
                  <a:pt x="-38747" y="1502044"/>
                  <a:pt x="0" y="1332748"/>
                </a:cubicBezTo>
                <a:lnTo>
                  <a:pt x="0" y="1332748"/>
                </a:lnTo>
                <a:cubicBezTo>
                  <a:pt x="-18883" y="986900"/>
                  <a:pt x="-31146" y="483836"/>
                  <a:pt x="0" y="380793"/>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3244475365">
                  <a:prstGeom prst="wedgeRoundRectCallout">
                    <a:avLst>
                      <a:gd name="adj1" fmla="val 68225"/>
                      <a:gd name="adj2" fmla="val 15155"/>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b="1" dirty="0">
                <a:solidFill>
                  <a:srgbClr val="002060"/>
                </a:solidFill>
                <a:latin typeface="Calibri" panose="020F0502020204030204" pitchFamily="34" charset="0"/>
                <a:cs typeface="Calibri" panose="020F0502020204030204" pitchFamily="34" charset="0"/>
              </a:rPr>
              <a:t>Trong </a:t>
            </a:r>
            <a:r>
              <a:rPr lang="vi-VN" sz="4000" b="1">
                <a:solidFill>
                  <a:srgbClr val="002060"/>
                </a:solidFill>
                <a:latin typeface="Calibri" panose="020F0502020204030204" pitchFamily="34" charset="0"/>
                <a:cs typeface="Calibri" panose="020F0502020204030204" pitchFamily="34" charset="0"/>
              </a:rPr>
              <a:t>bài </a:t>
            </a:r>
            <a:r>
              <a:rPr lang="vi-VN" sz="4000" b="1" smtClean="0">
                <a:solidFill>
                  <a:srgbClr val="002060"/>
                </a:solidFill>
                <a:latin typeface="Calibri" panose="020F0502020204030204" pitchFamily="34" charset="0"/>
                <a:cs typeface="Calibri" panose="020F0502020204030204" pitchFamily="34" charset="0"/>
              </a:rPr>
              <a:t>đọc</a:t>
            </a:r>
            <a:r>
              <a:rPr lang="en-US" sz="4000" b="1" smtClean="0">
                <a:solidFill>
                  <a:srgbClr val="002060"/>
                </a:solidFill>
                <a:latin typeface="Calibri" panose="020F0502020204030204" pitchFamily="34" charset="0"/>
                <a:cs typeface="Calibri" panose="020F0502020204030204" pitchFamily="34" charset="0"/>
              </a:rPr>
              <a:t> </a:t>
            </a:r>
            <a:r>
              <a:rPr lang="vi-VN" sz="4000" b="1" smtClean="0">
                <a:solidFill>
                  <a:srgbClr val="002060"/>
                </a:solidFill>
                <a:latin typeface="Calibri" panose="020F0502020204030204" pitchFamily="34" charset="0"/>
                <a:cs typeface="Calibri" panose="020F0502020204030204" pitchFamily="34" charset="0"/>
              </a:rPr>
              <a:t>có </a:t>
            </a:r>
            <a:r>
              <a:rPr lang="vi-VN" sz="4000" b="1" dirty="0">
                <a:solidFill>
                  <a:srgbClr val="002060"/>
                </a:solidFill>
                <a:latin typeface="Calibri" panose="020F0502020204030204" pitchFamily="34" charset="0"/>
                <a:cs typeface="Calibri" panose="020F0502020204030204" pitchFamily="34" charset="0"/>
              </a:rPr>
              <a:t>từ nào em chưa hiểu nghĩa? </a:t>
            </a:r>
          </a:p>
        </p:txBody>
      </p:sp>
    </p:spTree>
    <p:custDataLst>
      <p:tags r:id="rId1"/>
    </p:custDataLst>
    <p:extLst>
      <p:ext uri="{BB962C8B-B14F-4D97-AF65-F5344CB8AC3E}">
        <p14:creationId xmlns:p14="http://schemas.microsoft.com/office/powerpoint/2010/main" val="173270059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315309" y="283778"/>
            <a:ext cx="11508829" cy="63360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grpSp>
        <p:nvGrpSpPr>
          <p:cNvPr id="4" name="Group 3">
            <a:extLst>
              <a:ext uri="{FF2B5EF4-FFF2-40B4-BE49-F238E27FC236}">
                <a16:creationId xmlns:a16="http://schemas.microsoft.com/office/drawing/2014/main" id="{7B2BD503-FF89-B627-3654-3C68A73F969B}"/>
              </a:ext>
            </a:extLst>
          </p:cNvPr>
          <p:cNvGrpSpPr/>
          <p:nvPr/>
        </p:nvGrpSpPr>
        <p:grpSpPr>
          <a:xfrm>
            <a:off x="2066098" y="761156"/>
            <a:ext cx="8534636" cy="830998"/>
            <a:chOff x="2941084" y="292594"/>
            <a:chExt cx="6309828" cy="830998"/>
          </a:xfrm>
        </p:grpSpPr>
        <p:sp>
          <p:nvSpPr>
            <p:cNvPr id="5" name="TextBox 4">
              <a:extLst>
                <a:ext uri="{FF2B5EF4-FFF2-40B4-BE49-F238E27FC236}">
                  <a16:creationId xmlns:a16="http://schemas.microsoft.com/office/drawing/2014/main" id="{C6EBAD6D-C324-42B4-926D-11929273399A}"/>
                </a:ext>
              </a:extLst>
            </p:cNvPr>
            <p:cNvSpPr txBox="1"/>
            <p:nvPr/>
          </p:nvSpPr>
          <p:spPr>
            <a:xfrm>
              <a:off x="2941085" y="292595"/>
              <a:ext cx="6309827" cy="830997"/>
            </a:xfrm>
            <a:prstGeom prst="rect">
              <a:avLst/>
            </a:prstGeom>
            <a:noFill/>
          </p:spPr>
          <p:txBody>
            <a:bodyPr wrap="square" rtlCol="0">
              <a:spAutoFit/>
            </a:bodyPr>
            <a:lstStyle/>
            <a:p>
              <a:pPr algn="ctr"/>
              <a:r>
                <a:rPr lang="en-US" sz="48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Giải</a:t>
              </a:r>
              <a:r>
                <a:rPr lang="en-US" sz="48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Thích</a:t>
              </a:r>
              <a:r>
                <a:rPr lang="en-US" sz="48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Nghĩa</a:t>
              </a:r>
              <a:r>
                <a:rPr lang="en-US" sz="48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Từ</a:t>
              </a:r>
              <a:r>
                <a:rPr lang="en-US" sz="48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Khó</a:t>
              </a:r>
              <a:r>
                <a:rPr lang="en-US" sz="48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Hiểu</a:t>
              </a:r>
              <a:endParaRPr lang="en-US" sz="48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endParaRPr>
            </a:p>
          </p:txBody>
        </p:sp>
        <p:sp>
          <p:nvSpPr>
            <p:cNvPr id="6" name="TextBox 5">
              <a:extLst>
                <a:ext uri="{FF2B5EF4-FFF2-40B4-BE49-F238E27FC236}">
                  <a16:creationId xmlns:a16="http://schemas.microsoft.com/office/drawing/2014/main" id="{1360AF79-8A6D-32CC-C43E-740EF40E3C99}"/>
                </a:ext>
              </a:extLst>
            </p:cNvPr>
            <p:cNvSpPr txBox="1"/>
            <p:nvPr/>
          </p:nvSpPr>
          <p:spPr>
            <a:xfrm>
              <a:off x="2941084" y="292594"/>
              <a:ext cx="6309827" cy="830997"/>
            </a:xfrm>
            <a:prstGeom prst="rect">
              <a:avLst/>
            </a:prstGeom>
            <a:noFill/>
          </p:spPr>
          <p:txBody>
            <a:bodyPr wrap="square" rtlCol="0">
              <a:spAutoFit/>
            </a:bodyPr>
            <a:lstStyle/>
            <a:p>
              <a:pPr algn="ct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Giải</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Thích</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Nghĩa</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Từ</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Khó</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Hiểu</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endParaRPr>
            </a:p>
          </p:txBody>
        </p:sp>
      </p:grpSp>
      <p:pic>
        <p:nvPicPr>
          <p:cNvPr id="8" name="Graphic 7">
            <a:extLst>
              <a:ext uri="{FF2B5EF4-FFF2-40B4-BE49-F238E27FC236}">
                <a16:creationId xmlns:a16="http://schemas.microsoft.com/office/drawing/2014/main" id="{BEEE3722-D5BC-1FB8-2C84-FF6765D8E916}"/>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146704" y="2215540"/>
            <a:ext cx="3720353" cy="4312227"/>
          </a:xfrm>
          <a:prstGeom prst="rect">
            <a:avLst/>
          </a:prstGeom>
        </p:spPr>
      </p:pic>
      <p:sp>
        <p:nvSpPr>
          <p:cNvPr id="9" name="Rectangle: Rounded Corners 8">
            <a:extLst>
              <a:ext uri="{FF2B5EF4-FFF2-40B4-BE49-F238E27FC236}">
                <a16:creationId xmlns:a16="http://schemas.microsoft.com/office/drawing/2014/main" id="{C98CCA3C-BA36-F617-B6F1-384829C499DC}"/>
              </a:ext>
            </a:extLst>
          </p:cNvPr>
          <p:cNvSpPr/>
          <p:nvPr/>
        </p:nvSpPr>
        <p:spPr>
          <a:xfrm>
            <a:off x="704192" y="2381397"/>
            <a:ext cx="7296215" cy="2285197"/>
          </a:xfrm>
          <a:custGeom>
            <a:avLst/>
            <a:gdLst>
              <a:gd name="connsiteX0" fmla="*/ 0 w 7296215"/>
              <a:gd name="connsiteY0" fmla="*/ 558068 h 2285197"/>
              <a:gd name="connsiteX1" fmla="*/ 558068 w 7296215"/>
              <a:gd name="connsiteY1" fmla="*/ 0 h 2285197"/>
              <a:gd name="connsiteX2" fmla="*/ 6738147 w 7296215"/>
              <a:gd name="connsiteY2" fmla="*/ 0 h 2285197"/>
              <a:gd name="connsiteX3" fmla="*/ 7296215 w 7296215"/>
              <a:gd name="connsiteY3" fmla="*/ 558068 h 2285197"/>
              <a:gd name="connsiteX4" fmla="*/ 7296215 w 7296215"/>
              <a:gd name="connsiteY4" fmla="*/ 1727129 h 2285197"/>
              <a:gd name="connsiteX5" fmla="*/ 6738147 w 7296215"/>
              <a:gd name="connsiteY5" fmla="*/ 2285197 h 2285197"/>
              <a:gd name="connsiteX6" fmla="*/ 558068 w 7296215"/>
              <a:gd name="connsiteY6" fmla="*/ 2285197 h 2285197"/>
              <a:gd name="connsiteX7" fmla="*/ 0 w 7296215"/>
              <a:gd name="connsiteY7" fmla="*/ 1727129 h 2285197"/>
              <a:gd name="connsiteX8" fmla="*/ 0 w 7296215"/>
              <a:gd name="connsiteY8" fmla="*/ 558068 h 228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6215" h="2285197" fill="none" extrusionOk="0">
                <a:moveTo>
                  <a:pt x="0" y="558068"/>
                </a:moveTo>
                <a:cubicBezTo>
                  <a:pt x="-4672" y="266229"/>
                  <a:pt x="243320" y="-4392"/>
                  <a:pt x="558068" y="0"/>
                </a:cubicBezTo>
                <a:cubicBezTo>
                  <a:pt x="1528670" y="-35273"/>
                  <a:pt x="4839699" y="-144294"/>
                  <a:pt x="6738147" y="0"/>
                </a:cubicBezTo>
                <a:cubicBezTo>
                  <a:pt x="7077197" y="9386"/>
                  <a:pt x="7267322" y="225495"/>
                  <a:pt x="7296215" y="558068"/>
                </a:cubicBezTo>
                <a:cubicBezTo>
                  <a:pt x="7274318" y="1023027"/>
                  <a:pt x="7271764" y="1450911"/>
                  <a:pt x="7296215" y="1727129"/>
                </a:cubicBezTo>
                <a:cubicBezTo>
                  <a:pt x="7300618" y="2032012"/>
                  <a:pt x="7053087" y="2277904"/>
                  <a:pt x="6738147" y="2285197"/>
                </a:cubicBezTo>
                <a:cubicBezTo>
                  <a:pt x="5320457" y="2362722"/>
                  <a:pt x="1868528" y="2241494"/>
                  <a:pt x="558068" y="2285197"/>
                </a:cubicBezTo>
                <a:cubicBezTo>
                  <a:pt x="213960" y="2275251"/>
                  <a:pt x="-26592" y="2034978"/>
                  <a:pt x="0" y="1727129"/>
                </a:cubicBezTo>
                <a:cubicBezTo>
                  <a:pt x="58160" y="1527381"/>
                  <a:pt x="3787" y="884554"/>
                  <a:pt x="0" y="558068"/>
                </a:cubicBezTo>
                <a:close/>
              </a:path>
              <a:path w="7296215" h="2285197" stroke="0" extrusionOk="0">
                <a:moveTo>
                  <a:pt x="0" y="558068"/>
                </a:moveTo>
                <a:cubicBezTo>
                  <a:pt x="-8386" y="220881"/>
                  <a:pt x="246546" y="2681"/>
                  <a:pt x="558068" y="0"/>
                </a:cubicBezTo>
                <a:cubicBezTo>
                  <a:pt x="2434760" y="-95379"/>
                  <a:pt x="4867455" y="58096"/>
                  <a:pt x="6738147" y="0"/>
                </a:cubicBezTo>
                <a:cubicBezTo>
                  <a:pt x="6999047" y="-33305"/>
                  <a:pt x="7258445" y="222711"/>
                  <a:pt x="7296215" y="558068"/>
                </a:cubicBezTo>
                <a:cubicBezTo>
                  <a:pt x="7350264" y="934201"/>
                  <a:pt x="7304906" y="1406775"/>
                  <a:pt x="7296215" y="1727129"/>
                </a:cubicBezTo>
                <a:cubicBezTo>
                  <a:pt x="7313508" y="2014786"/>
                  <a:pt x="7034107" y="2272992"/>
                  <a:pt x="6738147" y="2285197"/>
                </a:cubicBezTo>
                <a:cubicBezTo>
                  <a:pt x="4570939" y="2225291"/>
                  <a:pt x="2825744" y="2367711"/>
                  <a:pt x="558068" y="2285197"/>
                </a:cubicBezTo>
                <a:cubicBezTo>
                  <a:pt x="216104" y="2293541"/>
                  <a:pt x="-17023" y="2052619"/>
                  <a:pt x="0" y="1727129"/>
                </a:cubicBezTo>
                <a:cubicBezTo>
                  <a:pt x="-28095" y="1525525"/>
                  <a:pt x="37768" y="1017726"/>
                  <a:pt x="0" y="558068"/>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b="1" dirty="0">
                <a:solidFill>
                  <a:srgbClr val="002060"/>
                </a:solidFill>
                <a:latin typeface="Calibri" panose="020F0502020204030204" pitchFamily="34" charset="0"/>
                <a:cs typeface="Calibri" panose="020F0502020204030204" pitchFamily="34" charset="0"/>
              </a:rPr>
              <a:t>Đế: </a:t>
            </a:r>
            <a:r>
              <a:rPr lang="vi-VN" sz="4400" b="1" i="1" dirty="0">
                <a:solidFill>
                  <a:srgbClr val="002060"/>
                </a:solidFill>
                <a:latin typeface="Calibri" panose="020F0502020204030204" pitchFamily="34" charset="0"/>
                <a:cs typeface="Calibri" panose="020F0502020204030204" pitchFamily="34" charset="0"/>
              </a:rPr>
              <a:t>bộ phận gắn liền với phần dưới của vật, giữ cho vật đứng vững.</a:t>
            </a:r>
            <a:endParaRPr lang="en-US" sz="4400" i="1" dirty="0">
              <a:solidFill>
                <a:srgbClr val="00206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797514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315309" y="283778"/>
            <a:ext cx="11508829" cy="63360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pic>
        <p:nvPicPr>
          <p:cNvPr id="2" name="Picture 1" descr="A picture containing text&#10;&#10;Description automatically generated">
            <a:extLst>
              <a:ext uri="{FF2B5EF4-FFF2-40B4-BE49-F238E27FC236}">
                <a16:creationId xmlns:a16="http://schemas.microsoft.com/office/drawing/2014/main" id="{A15889A8-C848-E82D-A346-4FA041843E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3" name="Rectangle: Rounded Corners 2">
            <a:extLst>
              <a:ext uri="{FF2B5EF4-FFF2-40B4-BE49-F238E27FC236}">
                <a16:creationId xmlns:a16="http://schemas.microsoft.com/office/drawing/2014/main" id="{9E914D33-0A74-2BE5-88BA-55F2DB4AE47C}"/>
              </a:ext>
            </a:extLst>
          </p:cNvPr>
          <p:cNvSpPr/>
          <p:nvPr/>
        </p:nvSpPr>
        <p:spPr>
          <a:xfrm>
            <a:off x="1792870" y="1201917"/>
            <a:ext cx="9646516" cy="1718269"/>
          </a:xfrm>
          <a:custGeom>
            <a:avLst/>
            <a:gdLst>
              <a:gd name="connsiteX0" fmla="*/ 0 w 9646516"/>
              <a:gd name="connsiteY0" fmla="*/ 286384 h 1718269"/>
              <a:gd name="connsiteX1" fmla="*/ 286384 w 9646516"/>
              <a:gd name="connsiteY1" fmla="*/ 0 h 1718269"/>
              <a:gd name="connsiteX2" fmla="*/ 9360132 w 9646516"/>
              <a:gd name="connsiteY2" fmla="*/ 0 h 1718269"/>
              <a:gd name="connsiteX3" fmla="*/ 9646516 w 9646516"/>
              <a:gd name="connsiteY3" fmla="*/ 286384 h 1718269"/>
              <a:gd name="connsiteX4" fmla="*/ 9646516 w 9646516"/>
              <a:gd name="connsiteY4" fmla="*/ 1431885 h 1718269"/>
              <a:gd name="connsiteX5" fmla="*/ 9360132 w 9646516"/>
              <a:gd name="connsiteY5" fmla="*/ 1718269 h 1718269"/>
              <a:gd name="connsiteX6" fmla="*/ 286384 w 9646516"/>
              <a:gd name="connsiteY6" fmla="*/ 1718269 h 1718269"/>
              <a:gd name="connsiteX7" fmla="*/ 0 w 9646516"/>
              <a:gd name="connsiteY7" fmla="*/ 1431885 h 1718269"/>
              <a:gd name="connsiteX8" fmla="*/ 0 w 9646516"/>
              <a:gd name="connsiteY8" fmla="*/ 286384 h 171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6516" h="1718269" fill="none" extrusionOk="0">
                <a:moveTo>
                  <a:pt x="0" y="286384"/>
                </a:moveTo>
                <a:cubicBezTo>
                  <a:pt x="23775" y="134745"/>
                  <a:pt x="142455" y="-14781"/>
                  <a:pt x="286384" y="0"/>
                </a:cubicBezTo>
                <a:cubicBezTo>
                  <a:pt x="2183029" y="10359"/>
                  <a:pt x="7719764" y="166365"/>
                  <a:pt x="9360132" y="0"/>
                </a:cubicBezTo>
                <a:cubicBezTo>
                  <a:pt x="9505141" y="7626"/>
                  <a:pt x="9662429" y="131714"/>
                  <a:pt x="9646516" y="286384"/>
                </a:cubicBezTo>
                <a:cubicBezTo>
                  <a:pt x="9710674" y="634936"/>
                  <a:pt x="9665279" y="1151474"/>
                  <a:pt x="9646516" y="1431885"/>
                </a:cubicBezTo>
                <a:cubicBezTo>
                  <a:pt x="9659298" y="1576172"/>
                  <a:pt x="9541050" y="1703070"/>
                  <a:pt x="9360132" y="1718269"/>
                </a:cubicBezTo>
                <a:cubicBezTo>
                  <a:pt x="8074020" y="1730676"/>
                  <a:pt x="2025053" y="1749005"/>
                  <a:pt x="286384" y="1718269"/>
                </a:cubicBezTo>
                <a:cubicBezTo>
                  <a:pt x="148087" y="1707523"/>
                  <a:pt x="-1113" y="1603765"/>
                  <a:pt x="0" y="1431885"/>
                </a:cubicBezTo>
                <a:cubicBezTo>
                  <a:pt x="-52828" y="1223109"/>
                  <a:pt x="38629" y="825580"/>
                  <a:pt x="0" y="286384"/>
                </a:cubicBezTo>
                <a:close/>
              </a:path>
              <a:path w="9646516" h="1718269" stroke="0" extrusionOk="0">
                <a:moveTo>
                  <a:pt x="0" y="286384"/>
                </a:moveTo>
                <a:cubicBezTo>
                  <a:pt x="16664" y="123614"/>
                  <a:pt x="124477" y="1354"/>
                  <a:pt x="286384" y="0"/>
                </a:cubicBezTo>
                <a:cubicBezTo>
                  <a:pt x="4173194" y="39558"/>
                  <a:pt x="7234958" y="-110770"/>
                  <a:pt x="9360132" y="0"/>
                </a:cubicBezTo>
                <a:cubicBezTo>
                  <a:pt x="9526596" y="-1209"/>
                  <a:pt x="9650505" y="103947"/>
                  <a:pt x="9646516" y="286384"/>
                </a:cubicBezTo>
                <a:cubicBezTo>
                  <a:pt x="9628206" y="744090"/>
                  <a:pt x="9622961" y="1274471"/>
                  <a:pt x="9646516" y="1431885"/>
                </a:cubicBezTo>
                <a:cubicBezTo>
                  <a:pt x="9645921" y="1587835"/>
                  <a:pt x="9541805" y="1710699"/>
                  <a:pt x="9360132" y="1718269"/>
                </a:cubicBezTo>
                <a:cubicBezTo>
                  <a:pt x="7679387" y="1772776"/>
                  <a:pt x="4369807" y="1585895"/>
                  <a:pt x="286384" y="1718269"/>
                </a:cubicBezTo>
                <a:cubicBezTo>
                  <a:pt x="123284" y="1715249"/>
                  <a:pt x="9028" y="1590160"/>
                  <a:pt x="0" y="1431885"/>
                </a:cubicBezTo>
                <a:cubicBezTo>
                  <a:pt x="-70669" y="918402"/>
                  <a:pt x="-47012" y="760322"/>
                  <a:pt x="0" y="286384"/>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733" b="1" dirty="0">
                <a:solidFill>
                  <a:sysClr val="windowText" lastClr="000000"/>
                </a:solidFill>
              </a:rPr>
              <a:t>1. </a:t>
            </a:r>
            <a:r>
              <a:rPr lang="en-US" sz="3733" b="1" dirty="0" err="1">
                <a:solidFill>
                  <a:sysClr val="windowText" lastClr="000000"/>
                </a:solidFill>
              </a:rPr>
              <a:t>Dựa</a:t>
            </a:r>
            <a:r>
              <a:rPr lang="en-US" sz="3733" b="1" dirty="0">
                <a:solidFill>
                  <a:sysClr val="windowText" lastClr="000000"/>
                </a:solidFill>
              </a:rPr>
              <a:t> </a:t>
            </a:r>
            <a:r>
              <a:rPr lang="en-US" sz="3733" b="1" dirty="0" err="1">
                <a:solidFill>
                  <a:sysClr val="windowText" lastClr="000000"/>
                </a:solidFill>
              </a:rPr>
              <a:t>vào</a:t>
            </a:r>
            <a:r>
              <a:rPr lang="en-US" sz="3733" b="1" dirty="0">
                <a:solidFill>
                  <a:sysClr val="windowText" lastClr="000000"/>
                </a:solidFill>
              </a:rPr>
              <a:t> </a:t>
            </a:r>
            <a:r>
              <a:rPr lang="en-US" sz="3733" b="1" dirty="0" err="1">
                <a:solidFill>
                  <a:sysClr val="windowText" lastClr="000000"/>
                </a:solidFill>
              </a:rPr>
              <a:t>bài</a:t>
            </a:r>
            <a:r>
              <a:rPr lang="en-US" sz="3733" b="1" dirty="0">
                <a:solidFill>
                  <a:sysClr val="windowText" lastClr="000000"/>
                </a:solidFill>
              </a:rPr>
              <a:t> </a:t>
            </a:r>
            <a:r>
              <a:rPr lang="en-US" sz="3733" b="1" dirty="0" err="1">
                <a:solidFill>
                  <a:sysClr val="windowText" lastClr="000000"/>
                </a:solidFill>
              </a:rPr>
              <a:t>đọc</a:t>
            </a:r>
            <a:r>
              <a:rPr lang="en-US" sz="3733" b="1" dirty="0">
                <a:solidFill>
                  <a:sysClr val="windowText" lastClr="000000"/>
                </a:solidFill>
              </a:rPr>
              <a:t>, </a:t>
            </a:r>
            <a:r>
              <a:rPr lang="en-US" sz="3733" b="1" dirty="0" err="1">
                <a:solidFill>
                  <a:sysClr val="windowText" lastClr="000000"/>
                </a:solidFill>
              </a:rPr>
              <a:t>cho</a:t>
            </a:r>
            <a:r>
              <a:rPr lang="en-US" sz="3733" b="1" dirty="0">
                <a:solidFill>
                  <a:sysClr val="windowText" lastClr="000000"/>
                </a:solidFill>
              </a:rPr>
              <a:t> </a:t>
            </a:r>
            <a:r>
              <a:rPr lang="en-US" sz="3733" b="1" dirty="0" err="1">
                <a:solidFill>
                  <a:sysClr val="windowText" lastClr="000000"/>
                </a:solidFill>
              </a:rPr>
              <a:t>biết</a:t>
            </a:r>
            <a:r>
              <a:rPr lang="en-US" sz="3733" b="1" dirty="0">
                <a:solidFill>
                  <a:sysClr val="windowText" lastClr="000000"/>
                </a:solidFill>
              </a:rPr>
              <a:t> </a:t>
            </a:r>
            <a:r>
              <a:rPr lang="en-US" sz="3733" b="1" dirty="0" err="1">
                <a:solidFill>
                  <a:sysClr val="windowText" lastClr="000000"/>
                </a:solidFill>
              </a:rPr>
              <a:t>cần</a:t>
            </a:r>
            <a:r>
              <a:rPr lang="en-US" sz="3733" b="1" dirty="0">
                <a:solidFill>
                  <a:sysClr val="windowText" lastClr="000000"/>
                </a:solidFill>
              </a:rPr>
              <a:t> </a:t>
            </a:r>
            <a:r>
              <a:rPr lang="en-US" sz="3733" b="1" dirty="0" err="1">
                <a:solidFill>
                  <a:sysClr val="windowText" lastClr="000000"/>
                </a:solidFill>
              </a:rPr>
              <a:t>chuẩn</a:t>
            </a:r>
            <a:r>
              <a:rPr lang="en-US" sz="3733" b="1" dirty="0">
                <a:solidFill>
                  <a:sysClr val="windowText" lastClr="000000"/>
                </a:solidFill>
              </a:rPr>
              <a:t> </a:t>
            </a:r>
            <a:r>
              <a:rPr lang="en-US" sz="3733" b="1" dirty="0" err="1">
                <a:solidFill>
                  <a:sysClr val="windowText" lastClr="000000"/>
                </a:solidFill>
              </a:rPr>
              <a:t>bị</a:t>
            </a:r>
            <a:r>
              <a:rPr lang="en-US" sz="3733" b="1" dirty="0">
                <a:solidFill>
                  <a:sysClr val="windowText" lastClr="000000"/>
                </a:solidFill>
              </a:rPr>
              <a:t> </a:t>
            </a:r>
            <a:r>
              <a:rPr lang="en-US" sz="3733" b="1" dirty="0" err="1">
                <a:solidFill>
                  <a:sysClr val="windowText" lastClr="000000"/>
                </a:solidFill>
              </a:rPr>
              <a:t>những</a:t>
            </a:r>
            <a:r>
              <a:rPr lang="en-US" sz="3733" b="1" dirty="0">
                <a:solidFill>
                  <a:sysClr val="windowText" lastClr="000000"/>
                </a:solidFill>
              </a:rPr>
              <a:t> </a:t>
            </a:r>
            <a:r>
              <a:rPr lang="en-US" sz="3733" b="1" dirty="0" err="1">
                <a:solidFill>
                  <a:sysClr val="windowText" lastClr="000000"/>
                </a:solidFill>
              </a:rPr>
              <a:t>đồ</a:t>
            </a:r>
            <a:r>
              <a:rPr lang="en-US" sz="3733" b="1" dirty="0">
                <a:solidFill>
                  <a:sysClr val="windowText" lastClr="000000"/>
                </a:solidFill>
              </a:rPr>
              <a:t> </a:t>
            </a:r>
            <a:r>
              <a:rPr lang="en-US" sz="3733" b="1" dirty="0" err="1">
                <a:solidFill>
                  <a:sysClr val="windowText" lastClr="000000"/>
                </a:solidFill>
              </a:rPr>
              <a:t>vật</a:t>
            </a:r>
            <a:r>
              <a:rPr lang="en-US" sz="3733" b="1" dirty="0">
                <a:solidFill>
                  <a:sysClr val="windowText" lastClr="000000"/>
                </a:solidFill>
              </a:rPr>
              <a:t> </a:t>
            </a:r>
            <a:r>
              <a:rPr lang="en-US" sz="3733" b="1" dirty="0" err="1">
                <a:solidFill>
                  <a:sysClr val="windowText" lastClr="000000"/>
                </a:solidFill>
              </a:rPr>
              <a:t>nào</a:t>
            </a:r>
            <a:r>
              <a:rPr lang="en-US" sz="3733" b="1" dirty="0">
                <a:solidFill>
                  <a:sysClr val="windowText" lastClr="000000"/>
                </a:solidFill>
              </a:rPr>
              <a:t> </a:t>
            </a:r>
            <a:r>
              <a:rPr lang="en-US" sz="3733" b="1" dirty="0" err="1">
                <a:solidFill>
                  <a:sysClr val="windowText" lastClr="000000"/>
                </a:solidFill>
              </a:rPr>
              <a:t>để</a:t>
            </a:r>
            <a:r>
              <a:rPr lang="en-US" sz="3733" b="1" dirty="0">
                <a:solidFill>
                  <a:sysClr val="windowText" lastClr="000000"/>
                </a:solidFill>
              </a:rPr>
              <a:t> </a:t>
            </a:r>
            <a:r>
              <a:rPr lang="en-US" sz="3733" b="1" dirty="0" err="1">
                <a:solidFill>
                  <a:sysClr val="windowText" lastClr="000000"/>
                </a:solidFill>
              </a:rPr>
              <a:t>làm</a:t>
            </a:r>
            <a:r>
              <a:rPr lang="en-US" sz="3733" b="1" dirty="0">
                <a:solidFill>
                  <a:sysClr val="windowText" lastClr="000000"/>
                </a:solidFill>
              </a:rPr>
              <a:t> </a:t>
            </a:r>
            <a:r>
              <a:rPr lang="en-US" sz="3733" b="1" dirty="0" err="1">
                <a:solidFill>
                  <a:sysClr val="windowText" lastClr="000000"/>
                </a:solidFill>
              </a:rPr>
              <a:t>thỏ</a:t>
            </a:r>
            <a:r>
              <a:rPr lang="en-US" sz="3733" b="1" dirty="0">
                <a:solidFill>
                  <a:sysClr val="windowText" lastClr="000000"/>
                </a:solidFill>
              </a:rPr>
              <a:t> con </a:t>
            </a:r>
            <a:r>
              <a:rPr lang="en-US" sz="3733" b="1" dirty="0" err="1">
                <a:solidFill>
                  <a:sysClr val="windowText" lastClr="000000"/>
                </a:solidFill>
              </a:rPr>
              <a:t>bằng</a:t>
            </a:r>
            <a:r>
              <a:rPr lang="en-US" sz="3733" b="1" dirty="0">
                <a:solidFill>
                  <a:sysClr val="windowText" lastClr="000000"/>
                </a:solidFill>
              </a:rPr>
              <a:t> </a:t>
            </a:r>
            <a:r>
              <a:rPr lang="en-US" sz="3733" b="1" dirty="0" err="1">
                <a:solidFill>
                  <a:sysClr val="windowText" lastClr="000000"/>
                </a:solidFill>
              </a:rPr>
              <a:t>giấy</a:t>
            </a:r>
            <a:r>
              <a:rPr lang="en-US" sz="3733" b="1" dirty="0">
                <a:solidFill>
                  <a:sysClr val="windowText" lastClr="000000"/>
                </a:solidFill>
              </a:rPr>
              <a:t>?</a:t>
            </a:r>
            <a:endParaRPr lang="vi-VN" sz="3733" b="1" dirty="0">
              <a:solidFill>
                <a:sysClr val="windowText" lastClr="000000"/>
              </a:solidFill>
              <a:latin typeface="Calibri" panose="020F0502020204030204"/>
            </a:endParaRPr>
          </a:p>
        </p:txBody>
      </p:sp>
      <p:pic>
        <p:nvPicPr>
          <p:cNvPr id="11" name="Picture 10">
            <a:extLst>
              <a:ext uri="{FF2B5EF4-FFF2-40B4-BE49-F238E27FC236}">
                <a16:creationId xmlns:a16="http://schemas.microsoft.com/office/drawing/2014/main" id="{8E097587-A08B-DF74-CE03-892B909278B9}"/>
              </a:ext>
            </a:extLst>
          </p:cNvPr>
          <p:cNvPicPr>
            <a:picLocks noChangeAspect="1"/>
          </p:cNvPicPr>
          <p:nvPr/>
        </p:nvPicPr>
        <p:blipFill>
          <a:blip r:embed="rId4"/>
          <a:stretch>
            <a:fillRect/>
          </a:stretch>
        </p:blipFill>
        <p:spPr>
          <a:xfrm>
            <a:off x="3518984" y="189186"/>
            <a:ext cx="6456224" cy="926672"/>
          </a:xfrm>
          <a:prstGeom prst="rect">
            <a:avLst/>
          </a:prstGeom>
        </p:spPr>
      </p:pic>
      <p:sp>
        <p:nvSpPr>
          <p:cNvPr id="12" name="Double Wave 11">
            <a:extLst>
              <a:ext uri="{FF2B5EF4-FFF2-40B4-BE49-F238E27FC236}">
                <a16:creationId xmlns:a16="http://schemas.microsoft.com/office/drawing/2014/main" id="{D8585EA5-A623-C2F2-A8B9-2BD8582DC3A0}"/>
              </a:ext>
            </a:extLst>
          </p:cNvPr>
          <p:cNvSpPr/>
          <p:nvPr/>
        </p:nvSpPr>
        <p:spPr>
          <a:xfrm>
            <a:off x="2795752" y="3174124"/>
            <a:ext cx="2049517" cy="945931"/>
          </a:xfrm>
          <a:prstGeom prst="doubleWave">
            <a:avLst>
              <a:gd name="adj1" fmla="val 4028"/>
              <a:gd name="adj2" fmla="val 0"/>
            </a:avLst>
          </a:prstGeom>
          <a:solidFill>
            <a:srgbClr val="E56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băng</a:t>
            </a:r>
            <a:r>
              <a:rPr lang="en-US" sz="3200" dirty="0">
                <a:solidFill>
                  <a:srgbClr val="002060"/>
                </a:solidFill>
              </a:rPr>
              <a:t> </a:t>
            </a:r>
            <a:r>
              <a:rPr lang="en-US" sz="3200" dirty="0" err="1">
                <a:solidFill>
                  <a:srgbClr val="002060"/>
                </a:solidFill>
              </a:rPr>
              <a:t>dính</a:t>
            </a:r>
            <a:endParaRPr lang="en-US" sz="3200" dirty="0">
              <a:solidFill>
                <a:srgbClr val="002060"/>
              </a:solidFill>
            </a:endParaRPr>
          </a:p>
        </p:txBody>
      </p:sp>
      <p:sp>
        <p:nvSpPr>
          <p:cNvPr id="13" name="Double Wave 12">
            <a:extLst>
              <a:ext uri="{FF2B5EF4-FFF2-40B4-BE49-F238E27FC236}">
                <a16:creationId xmlns:a16="http://schemas.microsoft.com/office/drawing/2014/main" id="{E51B4299-8BC9-FDAF-5032-26371B3C0009}"/>
              </a:ext>
            </a:extLst>
          </p:cNvPr>
          <p:cNvSpPr/>
          <p:nvPr/>
        </p:nvSpPr>
        <p:spPr>
          <a:xfrm>
            <a:off x="5202622" y="3205655"/>
            <a:ext cx="1849820" cy="945931"/>
          </a:xfrm>
          <a:prstGeom prst="doubleWave">
            <a:avLst>
              <a:gd name="adj1" fmla="val 4028"/>
              <a:gd name="adj2" fmla="val 0"/>
            </a:avLst>
          </a:prstGeom>
          <a:solidFill>
            <a:srgbClr val="F8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bút</a:t>
            </a:r>
            <a:r>
              <a:rPr lang="en-US" sz="3200" dirty="0">
                <a:solidFill>
                  <a:srgbClr val="002060"/>
                </a:solidFill>
              </a:rPr>
              <a:t> </a:t>
            </a:r>
            <a:r>
              <a:rPr lang="en-US" sz="3200" dirty="0" err="1">
                <a:solidFill>
                  <a:srgbClr val="002060"/>
                </a:solidFill>
              </a:rPr>
              <a:t>chì</a:t>
            </a:r>
            <a:endParaRPr lang="en-US" sz="3200" dirty="0">
              <a:solidFill>
                <a:srgbClr val="002060"/>
              </a:solidFill>
            </a:endParaRPr>
          </a:p>
        </p:txBody>
      </p:sp>
      <p:sp>
        <p:nvSpPr>
          <p:cNvPr id="14" name="Double Wave 13">
            <a:extLst>
              <a:ext uri="{FF2B5EF4-FFF2-40B4-BE49-F238E27FC236}">
                <a16:creationId xmlns:a16="http://schemas.microsoft.com/office/drawing/2014/main" id="{5B17DDC2-38DA-27FA-47F0-995CC9677012}"/>
              </a:ext>
            </a:extLst>
          </p:cNvPr>
          <p:cNvSpPr/>
          <p:nvPr/>
        </p:nvSpPr>
        <p:spPr>
          <a:xfrm>
            <a:off x="7367753" y="3184634"/>
            <a:ext cx="1849820" cy="945931"/>
          </a:xfrm>
          <a:prstGeom prst="doubleWave">
            <a:avLst>
              <a:gd name="adj1" fmla="val 4028"/>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hồ</a:t>
            </a:r>
            <a:r>
              <a:rPr lang="en-US" sz="3200" dirty="0">
                <a:solidFill>
                  <a:srgbClr val="002060"/>
                </a:solidFill>
              </a:rPr>
              <a:t> </a:t>
            </a:r>
            <a:r>
              <a:rPr lang="en-US" sz="3200" dirty="0" err="1">
                <a:solidFill>
                  <a:srgbClr val="002060"/>
                </a:solidFill>
              </a:rPr>
              <a:t>dán</a:t>
            </a:r>
            <a:endParaRPr lang="en-US" sz="3200" dirty="0">
              <a:solidFill>
                <a:srgbClr val="002060"/>
              </a:solidFill>
            </a:endParaRPr>
          </a:p>
        </p:txBody>
      </p:sp>
      <p:sp>
        <p:nvSpPr>
          <p:cNvPr id="15" name="Double Wave 14">
            <a:extLst>
              <a:ext uri="{FF2B5EF4-FFF2-40B4-BE49-F238E27FC236}">
                <a16:creationId xmlns:a16="http://schemas.microsoft.com/office/drawing/2014/main" id="{9747B6A0-4F4E-046B-A0C3-896B66CB61E9}"/>
              </a:ext>
            </a:extLst>
          </p:cNvPr>
          <p:cNvSpPr/>
          <p:nvPr/>
        </p:nvSpPr>
        <p:spPr>
          <a:xfrm>
            <a:off x="9627477" y="3174123"/>
            <a:ext cx="1849820" cy="945931"/>
          </a:xfrm>
          <a:prstGeom prst="doubleWave">
            <a:avLst>
              <a:gd name="adj1" fmla="val 4028"/>
              <a:gd name="adj2" fmla="val 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kéo</a:t>
            </a:r>
            <a:endParaRPr lang="en-US" sz="3200" dirty="0">
              <a:solidFill>
                <a:srgbClr val="002060"/>
              </a:solidFill>
            </a:endParaRPr>
          </a:p>
        </p:txBody>
      </p:sp>
      <p:sp>
        <p:nvSpPr>
          <p:cNvPr id="16" name="Double Wave 15">
            <a:extLst>
              <a:ext uri="{FF2B5EF4-FFF2-40B4-BE49-F238E27FC236}">
                <a16:creationId xmlns:a16="http://schemas.microsoft.com/office/drawing/2014/main" id="{835C8D12-0A30-F85F-944B-069FAAA9F50A}"/>
              </a:ext>
            </a:extLst>
          </p:cNvPr>
          <p:cNvSpPr/>
          <p:nvPr/>
        </p:nvSpPr>
        <p:spPr>
          <a:xfrm>
            <a:off x="2816773" y="4677104"/>
            <a:ext cx="2049517" cy="945931"/>
          </a:xfrm>
          <a:prstGeom prst="doubleWave">
            <a:avLst>
              <a:gd name="adj1" fmla="val 4028"/>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giấy</a:t>
            </a:r>
            <a:r>
              <a:rPr lang="en-US" sz="3200" dirty="0">
                <a:solidFill>
                  <a:srgbClr val="002060"/>
                </a:solidFill>
              </a:rPr>
              <a:t> </a:t>
            </a:r>
            <a:r>
              <a:rPr lang="en-US" sz="3200" dirty="0" err="1">
                <a:solidFill>
                  <a:srgbClr val="002060"/>
                </a:solidFill>
              </a:rPr>
              <a:t>trắng</a:t>
            </a:r>
            <a:endParaRPr lang="en-US" sz="3200" dirty="0">
              <a:solidFill>
                <a:srgbClr val="002060"/>
              </a:solidFill>
            </a:endParaRPr>
          </a:p>
        </p:txBody>
      </p:sp>
      <p:sp>
        <p:nvSpPr>
          <p:cNvPr id="17" name="Double Wave 16">
            <a:extLst>
              <a:ext uri="{FF2B5EF4-FFF2-40B4-BE49-F238E27FC236}">
                <a16:creationId xmlns:a16="http://schemas.microsoft.com/office/drawing/2014/main" id="{3A46EA3A-9055-C890-1C38-CEFB5DD98190}"/>
              </a:ext>
            </a:extLst>
          </p:cNvPr>
          <p:cNvSpPr/>
          <p:nvPr/>
        </p:nvSpPr>
        <p:spPr>
          <a:xfrm>
            <a:off x="5192111" y="4666594"/>
            <a:ext cx="2049517" cy="945931"/>
          </a:xfrm>
          <a:prstGeom prst="doubleWave">
            <a:avLst>
              <a:gd name="adj1" fmla="val 4028"/>
              <a:gd name="adj2"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bút</a:t>
            </a:r>
            <a:r>
              <a:rPr lang="en-US" sz="3200" dirty="0">
                <a:solidFill>
                  <a:srgbClr val="002060"/>
                </a:solidFill>
              </a:rPr>
              <a:t> </a:t>
            </a:r>
            <a:r>
              <a:rPr lang="en-US" sz="3200" dirty="0" err="1">
                <a:solidFill>
                  <a:srgbClr val="002060"/>
                </a:solidFill>
              </a:rPr>
              <a:t>màu</a:t>
            </a:r>
            <a:endParaRPr lang="en-US" sz="3200" dirty="0">
              <a:solidFill>
                <a:srgbClr val="002060"/>
              </a:solidFill>
            </a:endParaRPr>
          </a:p>
        </p:txBody>
      </p:sp>
      <p:sp>
        <p:nvSpPr>
          <p:cNvPr id="18" name="Double Wave 17">
            <a:extLst>
              <a:ext uri="{FF2B5EF4-FFF2-40B4-BE49-F238E27FC236}">
                <a16:creationId xmlns:a16="http://schemas.microsoft.com/office/drawing/2014/main" id="{44DDEEBD-8831-DB3C-EE09-53AEBFDE1DF6}"/>
              </a:ext>
            </a:extLst>
          </p:cNvPr>
          <p:cNvSpPr/>
          <p:nvPr/>
        </p:nvSpPr>
        <p:spPr>
          <a:xfrm>
            <a:off x="7441325" y="4656084"/>
            <a:ext cx="1828799" cy="945931"/>
          </a:xfrm>
          <a:prstGeom prst="doubleWave">
            <a:avLst>
              <a:gd name="adj1" fmla="val 4028"/>
              <a:gd name="adj2" fmla="val 0"/>
            </a:avLst>
          </a:prstGeom>
          <a:solidFill>
            <a:srgbClr val="F8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giấy</a:t>
            </a:r>
            <a:r>
              <a:rPr lang="en-US" sz="3200" dirty="0">
                <a:solidFill>
                  <a:srgbClr val="002060"/>
                </a:solidFill>
              </a:rPr>
              <a:t> </a:t>
            </a:r>
            <a:r>
              <a:rPr lang="en-US" sz="3200" dirty="0" err="1">
                <a:solidFill>
                  <a:srgbClr val="002060"/>
                </a:solidFill>
              </a:rPr>
              <a:t>màu</a:t>
            </a:r>
            <a:endParaRPr lang="en-US" sz="3200" dirty="0">
              <a:solidFill>
                <a:srgbClr val="002060"/>
              </a:solidFill>
            </a:endParaRPr>
          </a:p>
        </p:txBody>
      </p:sp>
      <p:sp>
        <p:nvSpPr>
          <p:cNvPr id="19" name="Double Wave 18">
            <a:extLst>
              <a:ext uri="{FF2B5EF4-FFF2-40B4-BE49-F238E27FC236}">
                <a16:creationId xmlns:a16="http://schemas.microsoft.com/office/drawing/2014/main" id="{550BBD58-599E-F04D-1DCF-B85C67211EF4}"/>
              </a:ext>
            </a:extLst>
          </p:cNvPr>
          <p:cNvSpPr/>
          <p:nvPr/>
        </p:nvSpPr>
        <p:spPr>
          <a:xfrm>
            <a:off x="9722070" y="4582512"/>
            <a:ext cx="1828799" cy="945931"/>
          </a:xfrm>
          <a:prstGeom prst="doubleWave">
            <a:avLst>
              <a:gd name="adj1" fmla="val 4028"/>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kim</a:t>
            </a:r>
            <a:r>
              <a:rPr lang="en-US" sz="3200" dirty="0">
                <a:solidFill>
                  <a:srgbClr val="002060"/>
                </a:solidFill>
              </a:rPr>
              <a:t> </a:t>
            </a:r>
            <a:r>
              <a:rPr lang="en-US" sz="3200" dirty="0" err="1">
                <a:solidFill>
                  <a:srgbClr val="002060"/>
                </a:solidFill>
              </a:rPr>
              <a:t>chỉ</a:t>
            </a:r>
            <a:endParaRPr lang="en-US" sz="3200" dirty="0">
              <a:solidFill>
                <a:srgbClr val="002060"/>
              </a:solidFill>
            </a:endParaRPr>
          </a:p>
        </p:txBody>
      </p:sp>
      <p:pic>
        <p:nvPicPr>
          <p:cNvPr id="22" name="Picture 21" descr="A green tick mark on a black background&#10;&#10;Description automatically generated">
            <a:extLst>
              <a:ext uri="{FF2B5EF4-FFF2-40B4-BE49-F238E27FC236}">
                <a16:creationId xmlns:a16="http://schemas.microsoft.com/office/drawing/2014/main" id="{88F0EAC1-76A0-D065-0DAF-5DEFE8D4F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2264" y="2963917"/>
            <a:ext cx="844126" cy="714704"/>
          </a:xfrm>
          <a:prstGeom prst="rect">
            <a:avLst/>
          </a:prstGeom>
        </p:spPr>
      </p:pic>
      <p:pic>
        <p:nvPicPr>
          <p:cNvPr id="23" name="Picture 22" descr="A green tick mark on a black background&#10;&#10;Description automatically generated">
            <a:extLst>
              <a:ext uri="{FF2B5EF4-FFF2-40B4-BE49-F238E27FC236}">
                <a16:creationId xmlns:a16="http://schemas.microsoft.com/office/drawing/2014/main" id="{5466ACE8-CA17-CFE3-17D1-311CFCABCB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8416" y="2900855"/>
            <a:ext cx="844126" cy="714704"/>
          </a:xfrm>
          <a:prstGeom prst="rect">
            <a:avLst/>
          </a:prstGeom>
        </p:spPr>
      </p:pic>
      <p:pic>
        <p:nvPicPr>
          <p:cNvPr id="24" name="Picture 23" descr="A green tick mark on a black background&#10;&#10;Description automatically generated">
            <a:extLst>
              <a:ext uri="{FF2B5EF4-FFF2-40B4-BE49-F238E27FC236}">
                <a16:creationId xmlns:a16="http://schemas.microsoft.com/office/drawing/2014/main" id="{067372CE-3327-66BA-557D-B9999A8A7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4568" y="2942897"/>
            <a:ext cx="844126" cy="714704"/>
          </a:xfrm>
          <a:prstGeom prst="rect">
            <a:avLst/>
          </a:prstGeom>
        </p:spPr>
      </p:pic>
      <p:pic>
        <p:nvPicPr>
          <p:cNvPr id="25" name="Picture 24" descr="A green tick mark on a black background&#10;&#10;Description automatically generated">
            <a:extLst>
              <a:ext uri="{FF2B5EF4-FFF2-40B4-BE49-F238E27FC236}">
                <a16:creationId xmlns:a16="http://schemas.microsoft.com/office/drawing/2014/main" id="{31D6840F-96C0-3DDE-CC45-CE901A19C9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5395" y="4403836"/>
            <a:ext cx="844126" cy="714704"/>
          </a:xfrm>
          <a:prstGeom prst="rect">
            <a:avLst/>
          </a:prstGeom>
        </p:spPr>
      </p:pic>
      <p:pic>
        <p:nvPicPr>
          <p:cNvPr id="26" name="Picture 25" descr="A green tick mark on a black background&#10;&#10;Description automatically generated">
            <a:extLst>
              <a:ext uri="{FF2B5EF4-FFF2-40B4-BE49-F238E27FC236}">
                <a16:creationId xmlns:a16="http://schemas.microsoft.com/office/drawing/2014/main" id="{B652427B-ACA4-79D9-45BB-72B0B77C7A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8898" y="4372304"/>
            <a:ext cx="844126" cy="714704"/>
          </a:xfrm>
          <a:prstGeom prst="rect">
            <a:avLst/>
          </a:prstGeom>
        </p:spPr>
      </p:pic>
      <p:pic>
        <p:nvPicPr>
          <p:cNvPr id="27" name="Picture 26" descr="A green tick mark on a black background&#10;&#10;Description automatically generated">
            <a:extLst>
              <a:ext uri="{FF2B5EF4-FFF2-40B4-BE49-F238E27FC236}">
                <a16:creationId xmlns:a16="http://schemas.microsoft.com/office/drawing/2014/main" id="{D5AB12E6-815F-C07E-8AA8-E6D8550BDC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5353" y="4298732"/>
            <a:ext cx="844126" cy="714704"/>
          </a:xfrm>
          <a:prstGeom prst="rect">
            <a:avLst/>
          </a:prstGeom>
        </p:spPr>
      </p:pic>
    </p:spTree>
    <p:custDataLst>
      <p:tags r:id="rId1"/>
    </p:custDataLst>
    <p:extLst>
      <p:ext uri="{BB962C8B-B14F-4D97-AF65-F5344CB8AC3E}">
        <p14:creationId xmlns:p14="http://schemas.microsoft.com/office/powerpoint/2010/main" val="2443050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down)">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down)">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down)">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315309" y="283778"/>
            <a:ext cx="11508829" cy="63360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pic>
        <p:nvPicPr>
          <p:cNvPr id="2" name="Picture 1" descr="A picture containing text&#10;&#10;Description automatically generated">
            <a:extLst>
              <a:ext uri="{FF2B5EF4-FFF2-40B4-BE49-F238E27FC236}">
                <a16:creationId xmlns:a16="http://schemas.microsoft.com/office/drawing/2014/main" id="{A15889A8-C848-E82D-A346-4FA041843E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3" name="Rectangle: Rounded Corners 2">
            <a:extLst>
              <a:ext uri="{FF2B5EF4-FFF2-40B4-BE49-F238E27FC236}">
                <a16:creationId xmlns:a16="http://schemas.microsoft.com/office/drawing/2014/main" id="{9E914D33-0A74-2BE5-88BA-55F2DB4AE47C}"/>
              </a:ext>
            </a:extLst>
          </p:cNvPr>
          <p:cNvSpPr/>
          <p:nvPr/>
        </p:nvSpPr>
        <p:spPr>
          <a:xfrm>
            <a:off x="1792869" y="1201917"/>
            <a:ext cx="10010247" cy="1225973"/>
          </a:xfrm>
          <a:custGeom>
            <a:avLst/>
            <a:gdLst>
              <a:gd name="connsiteX0" fmla="*/ 0 w 10010247"/>
              <a:gd name="connsiteY0" fmla="*/ 204333 h 1225973"/>
              <a:gd name="connsiteX1" fmla="*/ 204333 w 10010247"/>
              <a:gd name="connsiteY1" fmla="*/ 0 h 1225973"/>
              <a:gd name="connsiteX2" fmla="*/ 9805914 w 10010247"/>
              <a:gd name="connsiteY2" fmla="*/ 0 h 1225973"/>
              <a:gd name="connsiteX3" fmla="*/ 10010247 w 10010247"/>
              <a:gd name="connsiteY3" fmla="*/ 204333 h 1225973"/>
              <a:gd name="connsiteX4" fmla="*/ 10010247 w 10010247"/>
              <a:gd name="connsiteY4" fmla="*/ 1021640 h 1225973"/>
              <a:gd name="connsiteX5" fmla="*/ 9805914 w 10010247"/>
              <a:gd name="connsiteY5" fmla="*/ 1225973 h 1225973"/>
              <a:gd name="connsiteX6" fmla="*/ 204333 w 10010247"/>
              <a:gd name="connsiteY6" fmla="*/ 1225973 h 1225973"/>
              <a:gd name="connsiteX7" fmla="*/ 0 w 10010247"/>
              <a:gd name="connsiteY7" fmla="*/ 1021640 h 1225973"/>
              <a:gd name="connsiteX8" fmla="*/ 0 w 10010247"/>
              <a:gd name="connsiteY8" fmla="*/ 204333 h 122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0247" h="1225973" fill="none" extrusionOk="0">
                <a:moveTo>
                  <a:pt x="0" y="204333"/>
                </a:moveTo>
                <a:cubicBezTo>
                  <a:pt x="1482" y="91890"/>
                  <a:pt x="94302" y="-2926"/>
                  <a:pt x="204333" y="0"/>
                </a:cubicBezTo>
                <a:cubicBezTo>
                  <a:pt x="2888798" y="10359"/>
                  <a:pt x="8133929" y="166365"/>
                  <a:pt x="9805914" y="0"/>
                </a:cubicBezTo>
                <a:cubicBezTo>
                  <a:pt x="9899360" y="11247"/>
                  <a:pt x="10011898" y="91846"/>
                  <a:pt x="10010247" y="204333"/>
                </a:cubicBezTo>
                <a:cubicBezTo>
                  <a:pt x="10058341" y="383601"/>
                  <a:pt x="9953993" y="842073"/>
                  <a:pt x="10010247" y="1021640"/>
                </a:cubicBezTo>
                <a:cubicBezTo>
                  <a:pt x="10016771" y="1127406"/>
                  <a:pt x="9923020" y="1223130"/>
                  <a:pt x="9805914" y="1225973"/>
                </a:cubicBezTo>
                <a:cubicBezTo>
                  <a:pt x="6043755" y="1238380"/>
                  <a:pt x="3654150" y="1256709"/>
                  <a:pt x="204333" y="1225973"/>
                </a:cubicBezTo>
                <a:cubicBezTo>
                  <a:pt x="100537" y="1221076"/>
                  <a:pt x="-706" y="1143182"/>
                  <a:pt x="0" y="1021640"/>
                </a:cubicBezTo>
                <a:cubicBezTo>
                  <a:pt x="-11231" y="672502"/>
                  <a:pt x="3559" y="513558"/>
                  <a:pt x="0" y="204333"/>
                </a:cubicBezTo>
                <a:close/>
              </a:path>
              <a:path w="10010247" h="1225973" stroke="0" extrusionOk="0">
                <a:moveTo>
                  <a:pt x="0" y="204333"/>
                </a:moveTo>
                <a:cubicBezTo>
                  <a:pt x="18001" y="86510"/>
                  <a:pt x="88707" y="1005"/>
                  <a:pt x="204333" y="0"/>
                </a:cubicBezTo>
                <a:cubicBezTo>
                  <a:pt x="4315662" y="39558"/>
                  <a:pt x="6623737" y="-110770"/>
                  <a:pt x="9805914" y="0"/>
                </a:cubicBezTo>
                <a:cubicBezTo>
                  <a:pt x="9940365" y="-3147"/>
                  <a:pt x="10013163" y="73737"/>
                  <a:pt x="10010247" y="204333"/>
                </a:cubicBezTo>
                <a:cubicBezTo>
                  <a:pt x="10042863" y="384200"/>
                  <a:pt x="9996309" y="678828"/>
                  <a:pt x="10010247" y="1021640"/>
                </a:cubicBezTo>
                <a:cubicBezTo>
                  <a:pt x="10008878" y="1129392"/>
                  <a:pt x="9924783" y="1224035"/>
                  <a:pt x="9805914" y="1225973"/>
                </a:cubicBezTo>
                <a:cubicBezTo>
                  <a:pt x="5960634" y="1280480"/>
                  <a:pt x="3958090" y="1093599"/>
                  <a:pt x="204333" y="1225973"/>
                </a:cubicBezTo>
                <a:cubicBezTo>
                  <a:pt x="86098" y="1222677"/>
                  <a:pt x="2361" y="1134519"/>
                  <a:pt x="0" y="1021640"/>
                </a:cubicBezTo>
                <a:cubicBezTo>
                  <a:pt x="-5975" y="640122"/>
                  <a:pt x="62920" y="369725"/>
                  <a:pt x="0" y="204333"/>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Calibri"/>
                <a:ea typeface="+mn-ea"/>
                <a:cs typeface="+mn-cs"/>
              </a:rPr>
              <a:t>2. </a:t>
            </a:r>
            <a:r>
              <a:rPr kumimoji="0" lang="vi-VN" sz="3200" b="1" i="0" u="none" strike="noStrike" kern="1200" cap="none" spc="0" normalizeH="0" baseline="0" noProof="0" dirty="0">
                <a:ln>
                  <a:noFill/>
                </a:ln>
                <a:solidFill>
                  <a:sysClr val="windowText" lastClr="000000"/>
                </a:solidFill>
                <a:effectLst/>
                <a:uLnTx/>
                <a:uFillTx/>
                <a:latin typeface="Calibri"/>
                <a:ea typeface="+mn-ea"/>
                <a:cs typeface="+mn-cs"/>
              </a:rPr>
              <a:t>Để làm được thỏ con bằng giấy, cần phải thực hiện những bước nào? Nêu hoạt động chính trong mỗi bước?</a:t>
            </a:r>
          </a:p>
        </p:txBody>
      </p:sp>
      <p:pic>
        <p:nvPicPr>
          <p:cNvPr id="11" name="Picture 10">
            <a:extLst>
              <a:ext uri="{FF2B5EF4-FFF2-40B4-BE49-F238E27FC236}">
                <a16:creationId xmlns:a16="http://schemas.microsoft.com/office/drawing/2014/main" id="{8E097587-A08B-DF74-CE03-892B909278B9}"/>
              </a:ext>
            </a:extLst>
          </p:cNvPr>
          <p:cNvPicPr>
            <a:picLocks noChangeAspect="1"/>
          </p:cNvPicPr>
          <p:nvPr/>
        </p:nvPicPr>
        <p:blipFill>
          <a:blip r:embed="rId4"/>
          <a:stretch>
            <a:fillRect/>
          </a:stretch>
        </p:blipFill>
        <p:spPr>
          <a:xfrm>
            <a:off x="3518984" y="189186"/>
            <a:ext cx="6456224" cy="926672"/>
          </a:xfrm>
          <a:prstGeom prst="rect">
            <a:avLst/>
          </a:prstGeom>
        </p:spPr>
      </p:pic>
      <p:graphicFrame>
        <p:nvGraphicFramePr>
          <p:cNvPr id="8" name="Table 8">
            <a:extLst>
              <a:ext uri="{FF2B5EF4-FFF2-40B4-BE49-F238E27FC236}">
                <a16:creationId xmlns:a16="http://schemas.microsoft.com/office/drawing/2014/main" id="{CAB0442C-0EC5-94B2-F290-CCA01A85EF92}"/>
              </a:ext>
            </a:extLst>
          </p:cNvPr>
          <p:cNvGraphicFramePr>
            <a:graphicFrameLocks noGrp="1"/>
          </p:cNvGraphicFramePr>
          <p:nvPr>
            <p:extLst/>
          </p:nvPr>
        </p:nvGraphicFramePr>
        <p:xfrm>
          <a:off x="3461407" y="2659116"/>
          <a:ext cx="8128000" cy="3878316"/>
        </p:xfrm>
        <a:graphic>
          <a:graphicData uri="http://schemas.openxmlformats.org/drawingml/2006/table">
            <a:tbl>
              <a:tblPr firstRow="1" bandRow="1">
                <a:tableStyleId>{00A15C55-8517-42AA-B614-E9B94910E393}</a:tableStyleId>
              </a:tblPr>
              <a:tblGrid>
                <a:gridCol w="1573048">
                  <a:extLst>
                    <a:ext uri="{9D8B030D-6E8A-4147-A177-3AD203B41FA5}">
                      <a16:colId xmlns:a16="http://schemas.microsoft.com/office/drawing/2014/main" val="966217342"/>
                    </a:ext>
                  </a:extLst>
                </a:gridCol>
                <a:gridCol w="6554952">
                  <a:extLst>
                    <a:ext uri="{9D8B030D-6E8A-4147-A177-3AD203B41FA5}">
                      <a16:colId xmlns:a16="http://schemas.microsoft.com/office/drawing/2014/main" val="1695840504"/>
                    </a:ext>
                  </a:extLst>
                </a:gridCol>
              </a:tblGrid>
              <a:tr h="969579">
                <a:tc>
                  <a:txBody>
                    <a:bodyPr/>
                    <a:lstStyle/>
                    <a:p>
                      <a:pPr algn="ctr"/>
                      <a:r>
                        <a:rPr lang="en-US" sz="3200" dirty="0" err="1">
                          <a:solidFill>
                            <a:srgbClr val="002060"/>
                          </a:solidFill>
                        </a:rPr>
                        <a:t>Bước</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solidFill>
                            <a:srgbClr val="002060"/>
                          </a:solidFill>
                        </a:rPr>
                        <a:t>Tên</a:t>
                      </a:r>
                      <a:r>
                        <a:rPr lang="en-US" sz="3200" dirty="0">
                          <a:solidFill>
                            <a:srgbClr val="002060"/>
                          </a:solidFill>
                        </a:rPr>
                        <a:t> </a:t>
                      </a:r>
                      <a:r>
                        <a:rPr lang="en-US" sz="3200" dirty="0" err="1">
                          <a:solidFill>
                            <a:srgbClr val="002060"/>
                          </a:solidFill>
                        </a:rPr>
                        <a:t>bước</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các</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chính</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5900014"/>
                  </a:ext>
                </a:extLst>
              </a:tr>
              <a:tr h="969579">
                <a:tc>
                  <a:txBody>
                    <a:bodyPr/>
                    <a:lstStyle/>
                    <a:p>
                      <a:pPr algn="ctr"/>
                      <a:r>
                        <a:rPr lang="en-US" sz="3200" dirty="0">
                          <a:solidFill>
                            <a:srgbClr val="00206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4413191"/>
                  </a:ext>
                </a:extLst>
              </a:tr>
              <a:tr h="969579">
                <a:tc>
                  <a:txBody>
                    <a:bodyPr/>
                    <a:lstStyle/>
                    <a:p>
                      <a:pPr algn="ctr"/>
                      <a:r>
                        <a:rPr lang="en-US" sz="3200" dirty="0">
                          <a:solidFill>
                            <a:srgbClr val="00206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001877"/>
                  </a:ext>
                </a:extLst>
              </a:tr>
              <a:tr h="969579">
                <a:tc>
                  <a:txBody>
                    <a:bodyPr/>
                    <a:lstStyle/>
                    <a:p>
                      <a:pPr algn="ctr"/>
                      <a:r>
                        <a:rPr lang="en-US" sz="3200" dirty="0">
                          <a:solidFill>
                            <a:srgbClr val="00206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1908479"/>
                  </a:ext>
                </a:extLst>
              </a:tr>
            </a:tbl>
          </a:graphicData>
        </a:graphic>
      </p:graphicFrame>
      <p:sp>
        <p:nvSpPr>
          <p:cNvPr id="9" name="TextBox 8">
            <a:extLst>
              <a:ext uri="{FF2B5EF4-FFF2-40B4-BE49-F238E27FC236}">
                <a16:creationId xmlns:a16="http://schemas.microsoft.com/office/drawing/2014/main" id="{8F493208-C80C-765F-E5E0-3F66FFE51B84}"/>
              </a:ext>
            </a:extLst>
          </p:cNvPr>
          <p:cNvSpPr txBox="1"/>
          <p:nvPr/>
        </p:nvSpPr>
        <p:spPr>
          <a:xfrm>
            <a:off x="5108028" y="3605048"/>
            <a:ext cx="6474372" cy="1015663"/>
          </a:xfrm>
          <a:prstGeom prst="rect">
            <a:avLst/>
          </a:prstGeom>
          <a:noFill/>
        </p:spPr>
        <p:txBody>
          <a:bodyPr wrap="square" rtlCol="0">
            <a:spAutoFit/>
          </a:bodyPr>
          <a:lstStyle/>
          <a:p>
            <a:pPr algn="just"/>
            <a:r>
              <a:rPr lang="vi-VN" sz="2000" b="1" dirty="0">
                <a:latin typeface="Calibri" panose="020F0502020204030204" pitchFamily="34" charset="0"/>
                <a:cs typeface="Calibri" panose="020F0502020204030204" pitchFamily="34" charset="0"/>
              </a:rPr>
              <a:t>Cắt: cắt hai hình chữ nhật để làm đầu thổ, thân thỏ; cắt hình tai thỏ từ giấy trắng, sau đó gấp theo đường kẻ nét đứt, cắt để từ giấy màu.</a:t>
            </a:r>
          </a:p>
        </p:txBody>
      </p:sp>
      <p:sp>
        <p:nvSpPr>
          <p:cNvPr id="10" name="TextBox 9">
            <a:extLst>
              <a:ext uri="{FF2B5EF4-FFF2-40B4-BE49-F238E27FC236}">
                <a16:creationId xmlns:a16="http://schemas.microsoft.com/office/drawing/2014/main" id="{EE54B0D5-122C-FBA0-3B15-30F5D3A56417}"/>
              </a:ext>
            </a:extLst>
          </p:cNvPr>
          <p:cNvSpPr txBox="1"/>
          <p:nvPr/>
        </p:nvSpPr>
        <p:spPr>
          <a:xfrm>
            <a:off x="5129049" y="4624551"/>
            <a:ext cx="6474372" cy="1015663"/>
          </a:xfrm>
          <a:prstGeom prst="rect">
            <a:avLst/>
          </a:prstGeom>
          <a:noFill/>
        </p:spPr>
        <p:txBody>
          <a:bodyPr wrap="square" rtlCol="0">
            <a:spAutoFit/>
          </a:bodyPr>
          <a:lstStyle/>
          <a:p>
            <a:pPr algn="just"/>
            <a:r>
              <a:rPr lang="vi-VN" sz="2000" b="1" dirty="0">
                <a:latin typeface="Calibri" panose="020F0502020204030204" pitchFamily="34" charset="0"/>
                <a:cs typeface="Calibri" panose="020F0502020204030204" pitchFamily="34" charset="0"/>
              </a:rPr>
              <a:t>Dán</a:t>
            </a:r>
            <a:r>
              <a:rPr lang="en-US" sz="2000" b="1" dirty="0">
                <a:latin typeface="Calibri" panose="020F0502020204030204" pitchFamily="34" charset="0"/>
                <a:cs typeface="Calibri" panose="020F0502020204030204" pitchFamily="34" charset="0"/>
              </a:rPr>
              <a:t>:</a:t>
            </a:r>
            <a:r>
              <a:rPr lang="vi-VN" sz="2000" b="1" dirty="0">
                <a:latin typeface="Calibri" panose="020F0502020204030204" pitchFamily="34" charset="0"/>
                <a:cs typeface="Calibri" panose="020F0502020204030204" pitchFamily="34" charset="0"/>
              </a:rPr>
              <a:t> dùng hồ dán hai mép của mỗi hình chữ nhật để tạo đầu thỏ và thân thỏ, dán tại thỏ, đầu thỏ, thân thỏ với nhau, sau đó dán lên đế.</a:t>
            </a:r>
          </a:p>
        </p:txBody>
      </p:sp>
      <p:sp>
        <p:nvSpPr>
          <p:cNvPr id="20" name="TextBox 19">
            <a:extLst>
              <a:ext uri="{FF2B5EF4-FFF2-40B4-BE49-F238E27FC236}">
                <a16:creationId xmlns:a16="http://schemas.microsoft.com/office/drawing/2014/main" id="{6B00F3A8-407A-2C6B-028A-F03B109CA409}"/>
              </a:ext>
            </a:extLst>
          </p:cNvPr>
          <p:cNvSpPr txBox="1"/>
          <p:nvPr/>
        </p:nvSpPr>
        <p:spPr>
          <a:xfrm>
            <a:off x="5108028" y="5644055"/>
            <a:ext cx="6474372" cy="707886"/>
          </a:xfrm>
          <a:prstGeom prst="rect">
            <a:avLst/>
          </a:prstGeom>
          <a:noFill/>
        </p:spPr>
        <p:txBody>
          <a:bodyPr wrap="square" rtlCol="0">
            <a:spAutoFit/>
          </a:bodyPr>
          <a:lstStyle/>
          <a:p>
            <a:pPr algn="just"/>
            <a:r>
              <a:rPr lang="vi-VN" sz="2000" b="1" dirty="0">
                <a:latin typeface="Calibri" panose="020F0502020204030204" pitchFamily="34" charset="0"/>
                <a:cs typeface="Calibri" panose="020F0502020204030204" pitchFamily="34" charset="0"/>
              </a:rPr>
              <a:t>V</a:t>
            </a:r>
            <a:r>
              <a:rPr lang="en-US" sz="2000" b="1" dirty="0">
                <a:latin typeface="Calibri" panose="020F0502020204030204" pitchFamily="34" charset="0"/>
                <a:cs typeface="Calibri" panose="020F0502020204030204" pitchFamily="34" charset="0"/>
              </a:rPr>
              <a:t>ẽ:</a:t>
            </a:r>
            <a:r>
              <a:rPr lang="vi-VN" sz="2000" b="1" dirty="0">
                <a:latin typeface="Calibri" panose="020F0502020204030204" pitchFamily="34" charset="0"/>
                <a:cs typeface="Calibri" panose="020F0502020204030204" pitchFamily="34" charset="0"/>
              </a:rPr>
              <a:t> dùng bút màu vẽ trang trí tại thở; dùng bút màu vẽ mắt, râu, mũi, miệng ở đầu thỏ và tay ở thần thỏ.</a:t>
            </a:r>
          </a:p>
        </p:txBody>
      </p:sp>
    </p:spTree>
    <p:custDataLst>
      <p:tags r:id="rId1"/>
    </p:custDataLst>
    <p:extLst>
      <p:ext uri="{BB962C8B-B14F-4D97-AF65-F5344CB8AC3E}">
        <p14:creationId xmlns:p14="http://schemas.microsoft.com/office/powerpoint/2010/main" val="1209688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315309" y="283778"/>
            <a:ext cx="11508829" cy="63360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pic>
        <p:nvPicPr>
          <p:cNvPr id="2" name="Picture 1" descr="A picture containing text&#10;&#10;Description automatically generated">
            <a:extLst>
              <a:ext uri="{FF2B5EF4-FFF2-40B4-BE49-F238E27FC236}">
                <a16:creationId xmlns:a16="http://schemas.microsoft.com/office/drawing/2014/main" id="{A15889A8-C848-E82D-A346-4FA041843E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3" name="Rectangle: Rounded Corners 2">
            <a:extLst>
              <a:ext uri="{FF2B5EF4-FFF2-40B4-BE49-F238E27FC236}">
                <a16:creationId xmlns:a16="http://schemas.microsoft.com/office/drawing/2014/main" id="{9E914D33-0A74-2BE5-88BA-55F2DB4AE47C}"/>
              </a:ext>
            </a:extLst>
          </p:cNvPr>
          <p:cNvSpPr/>
          <p:nvPr/>
        </p:nvSpPr>
        <p:spPr>
          <a:xfrm>
            <a:off x="1792870" y="1201917"/>
            <a:ext cx="9646516" cy="1718269"/>
          </a:xfrm>
          <a:custGeom>
            <a:avLst/>
            <a:gdLst>
              <a:gd name="connsiteX0" fmla="*/ 0 w 9646516"/>
              <a:gd name="connsiteY0" fmla="*/ 286384 h 1718269"/>
              <a:gd name="connsiteX1" fmla="*/ 286384 w 9646516"/>
              <a:gd name="connsiteY1" fmla="*/ 0 h 1718269"/>
              <a:gd name="connsiteX2" fmla="*/ 9360132 w 9646516"/>
              <a:gd name="connsiteY2" fmla="*/ 0 h 1718269"/>
              <a:gd name="connsiteX3" fmla="*/ 9646516 w 9646516"/>
              <a:gd name="connsiteY3" fmla="*/ 286384 h 1718269"/>
              <a:gd name="connsiteX4" fmla="*/ 9646516 w 9646516"/>
              <a:gd name="connsiteY4" fmla="*/ 1431885 h 1718269"/>
              <a:gd name="connsiteX5" fmla="*/ 9360132 w 9646516"/>
              <a:gd name="connsiteY5" fmla="*/ 1718269 h 1718269"/>
              <a:gd name="connsiteX6" fmla="*/ 286384 w 9646516"/>
              <a:gd name="connsiteY6" fmla="*/ 1718269 h 1718269"/>
              <a:gd name="connsiteX7" fmla="*/ 0 w 9646516"/>
              <a:gd name="connsiteY7" fmla="*/ 1431885 h 1718269"/>
              <a:gd name="connsiteX8" fmla="*/ 0 w 9646516"/>
              <a:gd name="connsiteY8" fmla="*/ 286384 h 171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6516" h="1718269" fill="none" extrusionOk="0">
                <a:moveTo>
                  <a:pt x="0" y="286384"/>
                </a:moveTo>
                <a:cubicBezTo>
                  <a:pt x="23775" y="134745"/>
                  <a:pt x="142455" y="-14781"/>
                  <a:pt x="286384" y="0"/>
                </a:cubicBezTo>
                <a:cubicBezTo>
                  <a:pt x="2183029" y="10359"/>
                  <a:pt x="7719764" y="166365"/>
                  <a:pt x="9360132" y="0"/>
                </a:cubicBezTo>
                <a:cubicBezTo>
                  <a:pt x="9505141" y="7626"/>
                  <a:pt x="9662429" y="131714"/>
                  <a:pt x="9646516" y="286384"/>
                </a:cubicBezTo>
                <a:cubicBezTo>
                  <a:pt x="9710674" y="634936"/>
                  <a:pt x="9665279" y="1151474"/>
                  <a:pt x="9646516" y="1431885"/>
                </a:cubicBezTo>
                <a:cubicBezTo>
                  <a:pt x="9659298" y="1576172"/>
                  <a:pt x="9541050" y="1703070"/>
                  <a:pt x="9360132" y="1718269"/>
                </a:cubicBezTo>
                <a:cubicBezTo>
                  <a:pt x="8074020" y="1730676"/>
                  <a:pt x="2025053" y="1749005"/>
                  <a:pt x="286384" y="1718269"/>
                </a:cubicBezTo>
                <a:cubicBezTo>
                  <a:pt x="148087" y="1707523"/>
                  <a:pt x="-1113" y="1603765"/>
                  <a:pt x="0" y="1431885"/>
                </a:cubicBezTo>
                <a:cubicBezTo>
                  <a:pt x="-52828" y="1223109"/>
                  <a:pt x="38629" y="825580"/>
                  <a:pt x="0" y="286384"/>
                </a:cubicBezTo>
                <a:close/>
              </a:path>
              <a:path w="9646516" h="1718269" stroke="0" extrusionOk="0">
                <a:moveTo>
                  <a:pt x="0" y="286384"/>
                </a:moveTo>
                <a:cubicBezTo>
                  <a:pt x="16664" y="123614"/>
                  <a:pt x="124477" y="1354"/>
                  <a:pt x="286384" y="0"/>
                </a:cubicBezTo>
                <a:cubicBezTo>
                  <a:pt x="4173194" y="39558"/>
                  <a:pt x="7234958" y="-110770"/>
                  <a:pt x="9360132" y="0"/>
                </a:cubicBezTo>
                <a:cubicBezTo>
                  <a:pt x="9526596" y="-1209"/>
                  <a:pt x="9650505" y="103947"/>
                  <a:pt x="9646516" y="286384"/>
                </a:cubicBezTo>
                <a:cubicBezTo>
                  <a:pt x="9628206" y="744090"/>
                  <a:pt x="9622961" y="1274471"/>
                  <a:pt x="9646516" y="1431885"/>
                </a:cubicBezTo>
                <a:cubicBezTo>
                  <a:pt x="9645921" y="1587835"/>
                  <a:pt x="9541805" y="1710699"/>
                  <a:pt x="9360132" y="1718269"/>
                </a:cubicBezTo>
                <a:cubicBezTo>
                  <a:pt x="7679387" y="1772776"/>
                  <a:pt x="4369807" y="1585895"/>
                  <a:pt x="286384" y="1718269"/>
                </a:cubicBezTo>
                <a:cubicBezTo>
                  <a:pt x="123284" y="1715249"/>
                  <a:pt x="9028" y="1590160"/>
                  <a:pt x="0" y="1431885"/>
                </a:cubicBezTo>
                <a:cubicBezTo>
                  <a:pt x="-70669" y="918402"/>
                  <a:pt x="-47012" y="760322"/>
                  <a:pt x="0" y="286384"/>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sysClr val="windowText" lastClr="000000"/>
                </a:solidFill>
                <a:effectLst/>
                <a:uLnTx/>
                <a:uFillTx/>
                <a:latin typeface="Calibri"/>
                <a:ea typeface="+mn-ea"/>
                <a:cs typeface="+mn-cs"/>
              </a:rPr>
              <a:t>3. </a:t>
            </a:r>
            <a:r>
              <a:rPr kumimoji="0" lang="vi-VN" sz="3733" b="1" i="0" u="none" strike="noStrike" kern="1200" cap="none" spc="0" normalizeH="0" baseline="0" noProof="0" dirty="0">
                <a:ln>
                  <a:noFill/>
                </a:ln>
                <a:solidFill>
                  <a:sysClr val="windowText" lastClr="000000"/>
                </a:solidFill>
                <a:effectLst/>
                <a:uLnTx/>
                <a:uFillTx/>
                <a:latin typeface="Calibri"/>
                <a:ea typeface="+mn-ea"/>
                <a:cs typeface="+mn-cs"/>
              </a:rPr>
              <a:t>Dựa vào bài đọc, trình bày 1-2 bước làm thỏ con bằng giấy.</a:t>
            </a:r>
          </a:p>
        </p:txBody>
      </p:sp>
      <p:pic>
        <p:nvPicPr>
          <p:cNvPr id="11" name="Picture 10">
            <a:extLst>
              <a:ext uri="{FF2B5EF4-FFF2-40B4-BE49-F238E27FC236}">
                <a16:creationId xmlns:a16="http://schemas.microsoft.com/office/drawing/2014/main" id="{8E097587-A08B-DF74-CE03-892B909278B9}"/>
              </a:ext>
            </a:extLst>
          </p:cNvPr>
          <p:cNvPicPr>
            <a:picLocks noChangeAspect="1"/>
          </p:cNvPicPr>
          <p:nvPr/>
        </p:nvPicPr>
        <p:blipFill>
          <a:blip r:embed="rId4"/>
          <a:stretch>
            <a:fillRect/>
          </a:stretch>
        </p:blipFill>
        <p:spPr>
          <a:xfrm>
            <a:off x="3518984" y="189186"/>
            <a:ext cx="6456224" cy="926672"/>
          </a:xfrm>
          <a:prstGeom prst="rect">
            <a:avLst/>
          </a:prstGeom>
        </p:spPr>
      </p:pic>
      <p:sp>
        <p:nvSpPr>
          <p:cNvPr id="4" name="TextBox 3">
            <a:extLst>
              <a:ext uri="{FF2B5EF4-FFF2-40B4-BE49-F238E27FC236}">
                <a16:creationId xmlns:a16="http://schemas.microsoft.com/office/drawing/2014/main" id="{4B8FBC13-673B-90F6-68D6-6304DF48F138}"/>
              </a:ext>
            </a:extLst>
          </p:cNvPr>
          <p:cNvSpPr txBox="1"/>
          <p:nvPr/>
        </p:nvSpPr>
        <p:spPr>
          <a:xfrm>
            <a:off x="3331029" y="3374571"/>
            <a:ext cx="8109857" cy="2677656"/>
          </a:xfrm>
          <a:prstGeom prst="rect">
            <a:avLst/>
          </a:prstGeom>
          <a:noFill/>
        </p:spPr>
        <p:txBody>
          <a:bodyPr wrap="square" rtlCol="0">
            <a:spAutoFit/>
          </a:bodyPr>
          <a:lstStyle/>
          <a:p>
            <a:pPr algn="just"/>
            <a:r>
              <a:rPr lang="en-US" sz="2800" b="1" i="0" u="sng" dirty="0" err="1">
                <a:solidFill>
                  <a:srgbClr val="002060"/>
                </a:solidFill>
                <a:effectLst/>
                <a:latin typeface="Cambria" panose="02040503050406030204" pitchFamily="18" charset="0"/>
                <a:ea typeface="Cambria" panose="02040503050406030204" pitchFamily="18" charset="0"/>
              </a:rPr>
              <a:t>Ví</a:t>
            </a:r>
            <a:r>
              <a:rPr lang="en-US" sz="2800" b="1" i="0" u="sng" dirty="0">
                <a:solidFill>
                  <a:srgbClr val="002060"/>
                </a:solidFill>
                <a:effectLst/>
                <a:latin typeface="Cambria" panose="02040503050406030204" pitchFamily="18" charset="0"/>
                <a:ea typeface="Cambria" panose="02040503050406030204" pitchFamily="18" charset="0"/>
              </a:rPr>
              <a:t> </a:t>
            </a:r>
            <a:r>
              <a:rPr lang="en-US" sz="2800" b="1" i="0" u="sng" dirty="0" err="1">
                <a:solidFill>
                  <a:srgbClr val="002060"/>
                </a:solidFill>
                <a:effectLst/>
                <a:latin typeface="Cambria" panose="02040503050406030204" pitchFamily="18" charset="0"/>
                <a:ea typeface="Cambria" panose="02040503050406030204" pitchFamily="18" charset="0"/>
              </a:rPr>
              <a:t>dụ</a:t>
            </a:r>
            <a:r>
              <a:rPr lang="en-US" sz="2800" b="1" i="0" u="sng" dirty="0">
                <a:solidFill>
                  <a:srgbClr val="002060"/>
                </a:solidFill>
                <a:effectLst/>
                <a:latin typeface="Cambria" panose="02040503050406030204" pitchFamily="18" charset="0"/>
                <a:ea typeface="Cambria" panose="02040503050406030204" pitchFamily="18" charset="0"/>
              </a:rPr>
              <a:t>:</a:t>
            </a:r>
          </a:p>
          <a:p>
            <a:pPr algn="just"/>
            <a:r>
              <a:rPr lang="vi-VN" sz="2800" b="0" i="0" dirty="0">
                <a:solidFill>
                  <a:srgbClr val="002060"/>
                </a:solidFill>
                <a:effectLst/>
                <a:latin typeface="Cambria" panose="02040503050406030204" pitchFamily="18" charset="0"/>
                <a:ea typeface="Cambria" panose="02040503050406030204" pitchFamily="18" charset="0"/>
              </a:rPr>
              <a:t>Bước 1. Cắt</a:t>
            </a:r>
          </a:p>
          <a:p>
            <a:pPr algn="just"/>
            <a:r>
              <a:rPr lang="vi-VN" sz="2800" b="0" i="0" dirty="0">
                <a:solidFill>
                  <a:srgbClr val="002060"/>
                </a:solidFill>
                <a:effectLst/>
                <a:latin typeface="Cambria" panose="02040503050406030204" pitchFamily="18" charset="0"/>
                <a:ea typeface="Cambria" panose="02040503050406030204" pitchFamily="18" charset="0"/>
              </a:rPr>
              <a:t>- Cắt hai hình chữ nhật từ 2 tờ giấy trắng để làm đầu thỏ, thần thỏ.</a:t>
            </a:r>
          </a:p>
          <a:p>
            <a:pPr algn="just"/>
            <a:r>
              <a:rPr lang="vi-VN" sz="2800" b="0" i="0" dirty="0">
                <a:solidFill>
                  <a:srgbClr val="002060"/>
                </a:solidFill>
                <a:effectLst/>
                <a:latin typeface="Cambria" panose="02040503050406030204" pitchFamily="18" charset="0"/>
                <a:ea typeface="Cambria" panose="02040503050406030204" pitchFamily="18" charset="0"/>
              </a:rPr>
              <a:t>+ Hình thứ nhất: rộng 10 cm, dài 25 cm.</a:t>
            </a:r>
          </a:p>
          <a:p>
            <a:pPr algn="just"/>
            <a:r>
              <a:rPr lang="vi-VN" sz="2800" b="0" i="0" dirty="0">
                <a:solidFill>
                  <a:srgbClr val="002060"/>
                </a:solidFill>
                <a:effectLst/>
                <a:latin typeface="Cambria" panose="02040503050406030204" pitchFamily="18" charset="0"/>
                <a:ea typeface="Cambria" panose="02040503050406030204" pitchFamily="18" charset="0"/>
              </a:rPr>
              <a:t>+ Hình thứ hai: rộng 15 cm, dài 25 cm.</a:t>
            </a:r>
          </a:p>
        </p:txBody>
      </p:sp>
    </p:spTree>
    <p:custDataLst>
      <p:tags r:id="rId1"/>
    </p:custDataLst>
    <p:extLst>
      <p:ext uri="{BB962C8B-B14F-4D97-AF65-F5344CB8AC3E}">
        <p14:creationId xmlns:p14="http://schemas.microsoft.com/office/powerpoint/2010/main" val="2204940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315309" y="283778"/>
            <a:ext cx="11508829" cy="63360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pic>
        <p:nvPicPr>
          <p:cNvPr id="2" name="Picture 1" descr="A picture containing text&#10;&#10;Description automatically generated">
            <a:extLst>
              <a:ext uri="{FF2B5EF4-FFF2-40B4-BE49-F238E27FC236}">
                <a16:creationId xmlns:a16="http://schemas.microsoft.com/office/drawing/2014/main" id="{A15889A8-C848-E82D-A346-4FA041843E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3" name="Rectangle: Rounded Corners 2">
            <a:extLst>
              <a:ext uri="{FF2B5EF4-FFF2-40B4-BE49-F238E27FC236}">
                <a16:creationId xmlns:a16="http://schemas.microsoft.com/office/drawing/2014/main" id="{9E914D33-0A74-2BE5-88BA-55F2DB4AE47C}"/>
              </a:ext>
            </a:extLst>
          </p:cNvPr>
          <p:cNvSpPr/>
          <p:nvPr/>
        </p:nvSpPr>
        <p:spPr>
          <a:xfrm>
            <a:off x="1792870" y="1201918"/>
            <a:ext cx="9646516" cy="1269140"/>
          </a:xfrm>
          <a:custGeom>
            <a:avLst/>
            <a:gdLst>
              <a:gd name="connsiteX0" fmla="*/ 0 w 9646516"/>
              <a:gd name="connsiteY0" fmla="*/ 211528 h 1269140"/>
              <a:gd name="connsiteX1" fmla="*/ 211528 w 9646516"/>
              <a:gd name="connsiteY1" fmla="*/ 0 h 1269140"/>
              <a:gd name="connsiteX2" fmla="*/ 9434988 w 9646516"/>
              <a:gd name="connsiteY2" fmla="*/ 0 h 1269140"/>
              <a:gd name="connsiteX3" fmla="*/ 9646516 w 9646516"/>
              <a:gd name="connsiteY3" fmla="*/ 211528 h 1269140"/>
              <a:gd name="connsiteX4" fmla="*/ 9646516 w 9646516"/>
              <a:gd name="connsiteY4" fmla="*/ 1057612 h 1269140"/>
              <a:gd name="connsiteX5" fmla="*/ 9434988 w 9646516"/>
              <a:gd name="connsiteY5" fmla="*/ 1269140 h 1269140"/>
              <a:gd name="connsiteX6" fmla="*/ 211528 w 9646516"/>
              <a:gd name="connsiteY6" fmla="*/ 1269140 h 1269140"/>
              <a:gd name="connsiteX7" fmla="*/ 0 w 9646516"/>
              <a:gd name="connsiteY7" fmla="*/ 1057612 h 1269140"/>
              <a:gd name="connsiteX8" fmla="*/ 0 w 9646516"/>
              <a:gd name="connsiteY8" fmla="*/ 211528 h 126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6516" h="1269140" fill="none" extrusionOk="0">
                <a:moveTo>
                  <a:pt x="0" y="211528"/>
                </a:moveTo>
                <a:cubicBezTo>
                  <a:pt x="14662" y="98729"/>
                  <a:pt x="104023" y="-9675"/>
                  <a:pt x="211528" y="0"/>
                </a:cubicBezTo>
                <a:cubicBezTo>
                  <a:pt x="1448159" y="10359"/>
                  <a:pt x="5391477" y="166365"/>
                  <a:pt x="9434988" y="0"/>
                </a:cubicBezTo>
                <a:cubicBezTo>
                  <a:pt x="9536767" y="8720"/>
                  <a:pt x="9660911" y="97867"/>
                  <a:pt x="9646516" y="211528"/>
                </a:cubicBezTo>
                <a:cubicBezTo>
                  <a:pt x="9593266" y="498211"/>
                  <a:pt x="9702918" y="930956"/>
                  <a:pt x="9646516" y="1057612"/>
                </a:cubicBezTo>
                <a:cubicBezTo>
                  <a:pt x="9661974" y="1157651"/>
                  <a:pt x="9558213" y="1264863"/>
                  <a:pt x="9434988" y="1269140"/>
                </a:cubicBezTo>
                <a:cubicBezTo>
                  <a:pt x="6850445" y="1281547"/>
                  <a:pt x="2332603" y="1299876"/>
                  <a:pt x="211528" y="1269140"/>
                </a:cubicBezTo>
                <a:cubicBezTo>
                  <a:pt x="96077" y="1268397"/>
                  <a:pt x="-1388" y="1191538"/>
                  <a:pt x="0" y="1057612"/>
                </a:cubicBezTo>
                <a:cubicBezTo>
                  <a:pt x="62134" y="685536"/>
                  <a:pt x="47860" y="600230"/>
                  <a:pt x="0" y="211528"/>
                </a:cubicBezTo>
                <a:close/>
              </a:path>
              <a:path w="9646516" h="1269140" stroke="0" extrusionOk="0">
                <a:moveTo>
                  <a:pt x="0" y="211528"/>
                </a:moveTo>
                <a:cubicBezTo>
                  <a:pt x="21928" y="88646"/>
                  <a:pt x="74244" y="7408"/>
                  <a:pt x="211528" y="0"/>
                </a:cubicBezTo>
                <a:cubicBezTo>
                  <a:pt x="3771753" y="39558"/>
                  <a:pt x="5458573" y="-110770"/>
                  <a:pt x="9434988" y="0"/>
                </a:cubicBezTo>
                <a:cubicBezTo>
                  <a:pt x="9562065" y="-1494"/>
                  <a:pt x="9648085" y="85154"/>
                  <a:pt x="9646516" y="211528"/>
                </a:cubicBezTo>
                <a:cubicBezTo>
                  <a:pt x="9614770" y="596798"/>
                  <a:pt x="9598656" y="956249"/>
                  <a:pt x="9646516" y="1057612"/>
                </a:cubicBezTo>
                <a:cubicBezTo>
                  <a:pt x="9644282" y="1166117"/>
                  <a:pt x="9557439" y="1267328"/>
                  <a:pt x="9434988" y="1269140"/>
                </a:cubicBezTo>
                <a:cubicBezTo>
                  <a:pt x="7880107" y="1323647"/>
                  <a:pt x="3851910" y="1136766"/>
                  <a:pt x="211528" y="1269140"/>
                </a:cubicBezTo>
                <a:cubicBezTo>
                  <a:pt x="91554" y="1267212"/>
                  <a:pt x="17803" y="1174652"/>
                  <a:pt x="0" y="1057612"/>
                </a:cubicBezTo>
                <a:cubicBezTo>
                  <a:pt x="12012" y="847720"/>
                  <a:pt x="23639" y="585929"/>
                  <a:pt x="0" y="211528"/>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3600" b="1" dirty="0">
                <a:solidFill>
                  <a:sysClr val="windowText" lastClr="000000"/>
                </a:solidFill>
                <a:latin typeface="Calibri"/>
              </a:rPr>
              <a:t>4. </a:t>
            </a:r>
            <a:r>
              <a:rPr lang="vi-VN" sz="3600" b="1" dirty="0">
                <a:solidFill>
                  <a:sysClr val="windowText" lastClr="000000"/>
                </a:solidFill>
                <a:latin typeface="Calibri"/>
              </a:rPr>
              <a:t>Giới thiệu về chú thỏ con bằng giấy được nói đến trong bài đọc. </a:t>
            </a:r>
            <a:endParaRPr kumimoji="0" lang="vi-VN" sz="3600" b="1" i="0" u="none" strike="noStrike" kern="1200" cap="none" spc="0" normalizeH="0" baseline="0" noProof="0" dirty="0">
              <a:ln>
                <a:noFill/>
              </a:ln>
              <a:solidFill>
                <a:sysClr val="windowText" lastClr="000000"/>
              </a:solidFill>
              <a:effectLst/>
              <a:uLnTx/>
              <a:uFillTx/>
              <a:latin typeface="Calibri" panose="020F0502020204030204"/>
            </a:endParaRPr>
          </a:p>
        </p:txBody>
      </p:sp>
      <p:pic>
        <p:nvPicPr>
          <p:cNvPr id="11" name="Picture 10">
            <a:extLst>
              <a:ext uri="{FF2B5EF4-FFF2-40B4-BE49-F238E27FC236}">
                <a16:creationId xmlns:a16="http://schemas.microsoft.com/office/drawing/2014/main" id="{8E097587-A08B-DF74-CE03-892B909278B9}"/>
              </a:ext>
            </a:extLst>
          </p:cNvPr>
          <p:cNvPicPr>
            <a:picLocks noChangeAspect="1"/>
          </p:cNvPicPr>
          <p:nvPr/>
        </p:nvPicPr>
        <p:blipFill>
          <a:blip r:embed="rId4"/>
          <a:stretch>
            <a:fillRect/>
          </a:stretch>
        </p:blipFill>
        <p:spPr>
          <a:xfrm>
            <a:off x="3518984" y="189186"/>
            <a:ext cx="6456224" cy="926672"/>
          </a:xfrm>
          <a:prstGeom prst="rect">
            <a:avLst/>
          </a:prstGeom>
        </p:spPr>
      </p:pic>
      <p:sp>
        <p:nvSpPr>
          <p:cNvPr id="4" name="TextBox 3">
            <a:extLst>
              <a:ext uri="{FF2B5EF4-FFF2-40B4-BE49-F238E27FC236}">
                <a16:creationId xmlns:a16="http://schemas.microsoft.com/office/drawing/2014/main" id="{4B8FBC13-673B-90F6-68D6-6304DF48F138}"/>
              </a:ext>
            </a:extLst>
          </p:cNvPr>
          <p:cNvSpPr txBox="1"/>
          <p:nvPr/>
        </p:nvSpPr>
        <p:spPr>
          <a:xfrm>
            <a:off x="3015343" y="2950028"/>
            <a:ext cx="8708571" cy="3046988"/>
          </a:xfrm>
          <a:prstGeom prst="rect">
            <a:avLst/>
          </a:prstGeom>
          <a:noFill/>
        </p:spPr>
        <p:txBody>
          <a:bodyPr wrap="square" rtlCol="0">
            <a:spAutoFit/>
          </a:bodyPr>
          <a:lstStyle/>
          <a:p>
            <a:pPr lvl="0" algn="just"/>
            <a:r>
              <a:rPr lang="en-US" sz="3200" b="1" u="sng" dirty="0">
                <a:solidFill>
                  <a:srgbClr val="002060"/>
                </a:solidFill>
                <a:latin typeface="Cambria" panose="02040503050406030204" pitchFamily="18" charset="0"/>
                <a:ea typeface="Cambria" panose="02040503050406030204" pitchFamily="18" charset="0"/>
              </a:rPr>
              <a:t>G</a:t>
            </a:r>
            <a:r>
              <a:rPr lang="vi-VN" sz="3200" b="1" u="sng" dirty="0">
                <a:solidFill>
                  <a:srgbClr val="002060"/>
                </a:solidFill>
                <a:latin typeface="Cambria" panose="02040503050406030204" pitchFamily="18" charset="0"/>
                <a:ea typeface="Cambria" panose="02040503050406030204" pitchFamily="18" charset="0"/>
              </a:rPr>
              <a:t>ợi ý:</a:t>
            </a:r>
          </a:p>
          <a:p>
            <a:pPr marL="457200" lvl="0" indent="-457200" algn="jus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Chú thỏ được làm bằng nguyên liệu gì? </a:t>
            </a:r>
          </a:p>
          <a:p>
            <a:pPr marL="457200" lvl="0" indent="-457200" algn="jus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Hình dáng ra sao? kích thước thế nào? </a:t>
            </a:r>
          </a:p>
          <a:p>
            <a:pPr marL="457200" lvl="0" indent="-457200" algn="jus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Chú thỏ bằng giấy gồm những bộ phận gì?</a:t>
            </a:r>
            <a:endParaRPr lang="en-US" sz="3200" b="1" dirty="0">
              <a:solidFill>
                <a:srgbClr val="002060"/>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Để làm chú thỏ cần thực hiện mấy bước?</a:t>
            </a:r>
          </a:p>
          <a:p>
            <a:pPr marL="457200" lvl="0" indent="-457200" algn="jus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Mỗi bước cần làm gì?</a:t>
            </a:r>
          </a:p>
        </p:txBody>
      </p:sp>
    </p:spTree>
    <p:custDataLst>
      <p:tags r:id="rId1"/>
    </p:custDataLst>
    <p:extLst>
      <p:ext uri="{BB962C8B-B14F-4D97-AF65-F5344CB8AC3E}">
        <p14:creationId xmlns:p14="http://schemas.microsoft.com/office/powerpoint/2010/main" val="24401520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a:extLst>
              <a:ext uri="{FF2B5EF4-FFF2-40B4-BE49-F238E27FC236}">
                <a16:creationId xmlns:a16="http://schemas.microsoft.com/office/drawing/2014/main" id="{6CB99516-F437-C050-7933-4B34C8CF4F30}"/>
              </a:ext>
            </a:extLst>
          </p:cNvPr>
          <p:cNvPicPr>
            <a:picLocks noChangeAspect="1"/>
          </p:cNvPicPr>
          <p:nvPr/>
        </p:nvPicPr>
        <p:blipFill>
          <a:blip r:embed="rId3"/>
          <a:stretch>
            <a:fillRect/>
          </a:stretch>
        </p:blipFill>
        <p:spPr>
          <a:xfrm>
            <a:off x="-2" y="8021"/>
            <a:ext cx="12192002" cy="2720975"/>
          </a:xfrm>
          <a:prstGeom prst="rect">
            <a:avLst/>
          </a:prstGeom>
        </p:spPr>
      </p:pic>
      <p:sp>
        <p:nvSpPr>
          <p:cNvPr id="3" name="Hình chữ nhật: Góc Tròn 1">
            <a:extLst>
              <a:ext uri="{FF2B5EF4-FFF2-40B4-BE49-F238E27FC236}">
                <a16:creationId xmlns:a16="http://schemas.microsoft.com/office/drawing/2014/main" id="{570836CB-67C3-D4D1-ECD5-01D0C136E0E9}"/>
              </a:ext>
            </a:extLst>
          </p:cNvPr>
          <p:cNvSpPr/>
          <p:nvPr/>
        </p:nvSpPr>
        <p:spPr>
          <a:xfrm>
            <a:off x="238125" y="253386"/>
            <a:ext cx="11839575" cy="63347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4" name="Group 3">
            <a:extLst>
              <a:ext uri="{FF2B5EF4-FFF2-40B4-BE49-F238E27FC236}">
                <a16:creationId xmlns:a16="http://schemas.microsoft.com/office/drawing/2014/main" id="{DB81E88C-E519-E3C2-6908-D607E10F5BA0}"/>
              </a:ext>
            </a:extLst>
          </p:cNvPr>
          <p:cNvGrpSpPr/>
          <p:nvPr/>
        </p:nvGrpSpPr>
        <p:grpSpPr>
          <a:xfrm>
            <a:off x="872282" y="1554894"/>
            <a:ext cx="10420007" cy="4301619"/>
            <a:chOff x="175846" y="1521054"/>
            <a:chExt cx="6351112" cy="3991722"/>
          </a:xfrm>
        </p:grpSpPr>
        <p:pic>
          <p:nvPicPr>
            <p:cNvPr id="6" name="图片 3">
              <a:extLst>
                <a:ext uri="{FF2B5EF4-FFF2-40B4-BE49-F238E27FC236}">
                  <a16:creationId xmlns:a16="http://schemas.microsoft.com/office/drawing/2014/main" id="{2C4A063D-C4E3-2C60-53B9-683DD9910A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684" r="11491" b="56505"/>
            <a:stretch/>
          </p:blipFill>
          <p:spPr>
            <a:xfrm flipV="1">
              <a:off x="175846" y="1521054"/>
              <a:ext cx="6351112" cy="3991722"/>
            </a:xfrm>
            <a:prstGeom prst="rect">
              <a:avLst/>
            </a:prstGeom>
          </p:spPr>
        </p:pic>
        <p:sp>
          <p:nvSpPr>
            <p:cNvPr id="11" name="Rounded Rectangle 19">
              <a:extLst>
                <a:ext uri="{FF2B5EF4-FFF2-40B4-BE49-F238E27FC236}">
                  <a16:creationId xmlns:a16="http://schemas.microsoft.com/office/drawing/2014/main" id="{48F9853F-6325-3B1A-01FF-9739689D6598}"/>
                </a:ext>
              </a:extLst>
            </p:cNvPr>
            <p:cNvSpPr/>
            <p:nvPr/>
          </p:nvSpPr>
          <p:spPr>
            <a:xfrm>
              <a:off x="397006" y="2649041"/>
              <a:ext cx="5814764" cy="22533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err="1">
                  <a:solidFill>
                    <a:srgbClr val="000000"/>
                  </a:solidFill>
                  <a:latin typeface="Cambria" panose="02040503050406030204" pitchFamily="18" charset="0"/>
                  <a:ea typeface="Cambria" panose="02040503050406030204" pitchFamily="18" charset="0"/>
                </a:rPr>
                <a:t>Bài</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đọc</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hướng</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dẫn</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cách</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làm</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ra</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chú</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thỏ</a:t>
              </a:r>
              <a:r>
                <a:rPr lang="en-US" sz="4000" b="1" dirty="0">
                  <a:solidFill>
                    <a:srgbClr val="000000"/>
                  </a:solidFill>
                  <a:latin typeface="Cambria" panose="02040503050406030204" pitchFamily="18" charset="0"/>
                  <a:ea typeface="Cambria" panose="02040503050406030204" pitchFamily="18" charset="0"/>
                </a:rPr>
                <a:t> con </a:t>
              </a:r>
              <a:r>
                <a:rPr lang="en-US" sz="4000" b="1" dirty="0" err="1">
                  <a:solidFill>
                    <a:srgbClr val="000000"/>
                  </a:solidFill>
                  <a:latin typeface="Cambria" panose="02040503050406030204" pitchFamily="18" charset="0"/>
                  <a:ea typeface="Cambria" panose="02040503050406030204" pitchFamily="18" charset="0"/>
                </a:rPr>
                <a:t>từ</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giấy</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Đây</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là</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món</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đồ</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chơi</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thú</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vị</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và</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thể</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hiện</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được</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sự</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sáng</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tạo</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của</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người</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làm</a:t>
              </a:r>
              <a:r>
                <a:rPr lang="en-US" sz="4000" b="1" dirty="0">
                  <a:solidFill>
                    <a:srgbClr val="00000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DBEFF9">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pic>
        <p:nvPicPr>
          <p:cNvPr id="12" name="Picture 11">
            <a:extLst>
              <a:ext uri="{FF2B5EF4-FFF2-40B4-BE49-F238E27FC236}">
                <a16:creationId xmlns:a16="http://schemas.microsoft.com/office/drawing/2014/main" id="{249E3628-DE77-2C95-F44F-8DCE664E8F09}"/>
              </a:ext>
            </a:extLst>
          </p:cNvPr>
          <p:cNvPicPr>
            <a:picLocks noChangeAspect="1"/>
          </p:cNvPicPr>
          <p:nvPr/>
        </p:nvPicPr>
        <p:blipFill>
          <a:blip r:embed="rId5"/>
          <a:stretch>
            <a:fillRect/>
          </a:stretch>
        </p:blipFill>
        <p:spPr>
          <a:xfrm>
            <a:off x="3320024" y="694063"/>
            <a:ext cx="6287346" cy="1110397"/>
          </a:xfrm>
          <a:prstGeom prst="rect">
            <a:avLst/>
          </a:prstGeom>
        </p:spPr>
      </p:pic>
    </p:spTree>
    <p:custDataLst>
      <p:tags r:id="rId1"/>
    </p:custDataLst>
    <p:extLst>
      <p:ext uri="{BB962C8B-B14F-4D97-AF65-F5344CB8AC3E}">
        <p14:creationId xmlns:p14="http://schemas.microsoft.com/office/powerpoint/2010/main" val="3963874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1019175" y="895351"/>
            <a:ext cx="10020300" cy="5543550"/>
          </a:xfrm>
          <a:prstGeom prst="roundRect">
            <a:avLst/>
          </a:prstGeom>
          <a:solidFill>
            <a:srgbClr val="FFFFFF">
              <a:alpha val="67059"/>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17BEA0EB-F657-EB3B-88F4-061FEA06D9F3}"/>
              </a:ext>
            </a:extLst>
          </p:cNvPr>
          <p:cNvPicPr>
            <a:picLocks noChangeAspect="1"/>
          </p:cNvPicPr>
          <p:nvPr/>
        </p:nvPicPr>
        <p:blipFill>
          <a:blip r:embed="rId4"/>
          <a:stretch>
            <a:fillRect/>
          </a:stretch>
        </p:blipFill>
        <p:spPr>
          <a:xfrm>
            <a:off x="2686049" y="2519483"/>
            <a:ext cx="6490673" cy="3757492"/>
          </a:xfrm>
          <a:prstGeom prst="rect">
            <a:avLst/>
          </a:prstGeom>
        </p:spPr>
      </p:pic>
      <p:pic>
        <p:nvPicPr>
          <p:cNvPr id="4" name="Picture 3">
            <a:extLst>
              <a:ext uri="{FF2B5EF4-FFF2-40B4-BE49-F238E27FC236}">
                <a16:creationId xmlns:a16="http://schemas.microsoft.com/office/drawing/2014/main" id="{E157F67E-5AC5-D300-3BE0-7D28BF5D6036}"/>
              </a:ext>
            </a:extLst>
          </p:cNvPr>
          <p:cNvPicPr>
            <a:picLocks noChangeAspect="1"/>
          </p:cNvPicPr>
          <p:nvPr/>
        </p:nvPicPr>
        <p:blipFill>
          <a:blip r:embed="rId5"/>
          <a:stretch>
            <a:fillRect/>
          </a:stretch>
        </p:blipFill>
        <p:spPr>
          <a:xfrm>
            <a:off x="2883491" y="876433"/>
            <a:ext cx="8144962" cy="1926503"/>
          </a:xfrm>
          <a:prstGeom prst="rect">
            <a:avLst/>
          </a:prstGeom>
        </p:spPr>
      </p:pic>
    </p:spTree>
    <p:custDataLst>
      <p:tags r:id="rId1"/>
    </p:custDataLst>
    <p:extLst>
      <p:ext uri="{BB962C8B-B14F-4D97-AF65-F5344CB8AC3E}">
        <p14:creationId xmlns:p14="http://schemas.microsoft.com/office/powerpoint/2010/main" val="3307960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276224" y="323850"/>
            <a:ext cx="11753851" cy="62960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62A799DC-88DE-5137-9EA0-CE528E4AB203}"/>
              </a:ext>
            </a:extLst>
          </p:cNvPr>
          <p:cNvPicPr>
            <a:picLocks noChangeAspect="1"/>
          </p:cNvPicPr>
          <p:nvPr/>
        </p:nvPicPr>
        <p:blipFill>
          <a:blip r:embed="rId3"/>
          <a:stretch>
            <a:fillRect/>
          </a:stretch>
        </p:blipFill>
        <p:spPr>
          <a:xfrm>
            <a:off x="2694130" y="200332"/>
            <a:ext cx="6956139" cy="1694835"/>
          </a:xfrm>
          <a:prstGeom prst="rect">
            <a:avLst/>
          </a:prstGeom>
        </p:spPr>
      </p:pic>
      <p:sp>
        <p:nvSpPr>
          <p:cNvPr id="8" name="TextBox 7">
            <a:extLst>
              <a:ext uri="{FF2B5EF4-FFF2-40B4-BE49-F238E27FC236}">
                <a16:creationId xmlns:a16="http://schemas.microsoft.com/office/drawing/2014/main" id="{273740A7-D89F-C8C5-B822-9BD3B15A3A99}"/>
              </a:ext>
            </a:extLst>
          </p:cNvPr>
          <p:cNvSpPr txBox="1"/>
          <p:nvPr/>
        </p:nvSpPr>
        <p:spPr>
          <a:xfrm>
            <a:off x="800100" y="2314575"/>
            <a:ext cx="10772775" cy="3165162"/>
          </a:xfrm>
          <a:prstGeom prst="rect">
            <a:avLst/>
          </a:prstGeom>
          <a:noFill/>
        </p:spPr>
        <p:txBody>
          <a:bodyPr wrap="square" rtlCol="0">
            <a:spAutoFit/>
          </a:bodyPr>
          <a:lstStyle/>
          <a:p>
            <a:pPr marL="342900" marR="0" indent="-342900" algn="just">
              <a:lnSpc>
                <a:spcPct val="120000"/>
              </a:lnSpc>
              <a:spcBef>
                <a:spcPts val="0"/>
              </a:spcBef>
              <a:spcAft>
                <a:spcPts val="0"/>
              </a:spcAft>
              <a:buFont typeface="Wingdings" panose="05000000000000000000" pitchFamily="2" charset="2"/>
              <a:buChar char="q"/>
            </a:pPr>
            <a:r>
              <a:rPr lang="en-US" sz="2400" dirty="0" err="1">
                <a:effectLst/>
                <a:ea typeface="Calibri" panose="020F0502020204030204" pitchFamily="34" charset="0"/>
                <a:cs typeface="Times New Roman" panose="02020603050405020304" pitchFamily="18" charset="0"/>
              </a:rPr>
              <a:t>Đọc</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đúng</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từ</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ngữ</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câu</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đoạn</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và</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toàn</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bộ</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bài</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đọc</a:t>
            </a:r>
            <a:r>
              <a:rPr lang="en-US" sz="2400" dirty="0">
                <a:effectLst/>
                <a:ea typeface="Calibri" panose="020F0502020204030204" pitchFamily="34" charset="0"/>
                <a:cs typeface="Times New Roman" panose="02020603050405020304" pitchFamily="18" charset="0"/>
              </a:rPr>
              <a:t> </a:t>
            </a:r>
            <a:r>
              <a:rPr lang="en-US" sz="2400" i="1" dirty="0" err="1">
                <a:effectLst/>
                <a:ea typeface="Calibri" panose="020F0502020204030204" pitchFamily="34" charset="0"/>
                <a:cs typeface="Times New Roman" panose="02020603050405020304" pitchFamily="18" charset="0"/>
              </a:rPr>
              <a:t>Làm</a:t>
            </a:r>
            <a:r>
              <a:rPr lang="en-US" sz="2400" i="1" dirty="0">
                <a:effectLst/>
                <a:ea typeface="Calibri" panose="020F0502020204030204" pitchFamily="34" charset="0"/>
                <a:cs typeface="Times New Roman" panose="02020603050405020304" pitchFamily="18" charset="0"/>
              </a:rPr>
              <a:t> </a:t>
            </a:r>
            <a:r>
              <a:rPr lang="en-US" sz="2400" i="1" dirty="0" err="1">
                <a:effectLst/>
                <a:ea typeface="Calibri" panose="020F0502020204030204" pitchFamily="34" charset="0"/>
                <a:cs typeface="Times New Roman" panose="02020603050405020304" pitchFamily="18" charset="0"/>
              </a:rPr>
              <a:t>thỏ</a:t>
            </a:r>
            <a:r>
              <a:rPr lang="en-US" sz="2400" i="1" dirty="0">
                <a:effectLst/>
                <a:ea typeface="Calibri" panose="020F0502020204030204" pitchFamily="34" charset="0"/>
                <a:cs typeface="Times New Roman" panose="02020603050405020304" pitchFamily="18" charset="0"/>
              </a:rPr>
              <a:t> con </a:t>
            </a:r>
            <a:r>
              <a:rPr lang="en-US" sz="2400" i="1" dirty="0" err="1">
                <a:effectLst/>
                <a:ea typeface="Calibri" panose="020F0502020204030204" pitchFamily="34" charset="0"/>
                <a:cs typeface="Times New Roman" panose="02020603050405020304" pitchFamily="18" charset="0"/>
              </a:rPr>
              <a:t>bằng</a:t>
            </a:r>
            <a:r>
              <a:rPr lang="en-US" sz="2400" i="1" dirty="0">
                <a:effectLst/>
                <a:ea typeface="Calibri" panose="020F0502020204030204" pitchFamily="34" charset="0"/>
                <a:cs typeface="Times New Roman" panose="02020603050405020304" pitchFamily="18" charset="0"/>
              </a:rPr>
              <a:t> </a:t>
            </a:r>
            <a:r>
              <a:rPr lang="en-US" sz="2400" i="1" dirty="0" err="1">
                <a:effectLst/>
                <a:ea typeface="Calibri" panose="020F0502020204030204" pitchFamily="34" charset="0"/>
                <a:cs typeface="Times New Roman" panose="02020603050405020304" pitchFamily="18" charset="0"/>
              </a:rPr>
              <a:t>giấy</a:t>
            </a:r>
            <a:r>
              <a:rPr lang="en-US" sz="2400" dirty="0">
                <a:effectLst/>
                <a:ea typeface="Calibri" panose="020F0502020204030204" pitchFamily="34" charset="0"/>
                <a:cs typeface="Times New Roman" panose="02020603050405020304" pitchFamily="18" charset="0"/>
              </a:rPr>
              <a:t> . </a:t>
            </a:r>
            <a:r>
              <a:rPr lang="en-US" sz="2400" dirty="0" err="1">
                <a:effectLst/>
                <a:ea typeface="Calibri" panose="020F0502020204030204" pitchFamily="34" charset="0"/>
                <a:cs typeface="Times New Roman" panose="02020603050405020304" pitchFamily="18" charset="0"/>
              </a:rPr>
              <a:t>Biết</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ngắt</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nghỉ</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câu</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phù</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hợp</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sau</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dấu</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chấm</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dấu</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phẩy</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nhấn</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giọng</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vào</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những</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từ</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ngữ</a:t>
            </a:r>
            <a:r>
              <a:rPr lang="en-US" sz="2400" dirty="0">
                <a:effectLst/>
                <a:ea typeface="Calibri" panose="020F0502020204030204" pitchFamily="34" charset="0"/>
                <a:cs typeface="Times New Roman" panose="02020603050405020304" pitchFamily="18" charset="0"/>
              </a:rPr>
              <a:t>, chi </a:t>
            </a:r>
            <a:r>
              <a:rPr lang="en-US" sz="2400" dirty="0" err="1">
                <a:effectLst/>
                <a:ea typeface="Calibri" panose="020F0502020204030204" pitchFamily="34" charset="0"/>
                <a:cs typeface="Times New Roman" panose="02020603050405020304" pitchFamily="18" charset="0"/>
              </a:rPr>
              <a:t>tiết</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quan</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trọng</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trong</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văn</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bản</a:t>
            </a:r>
            <a:r>
              <a:rPr lang="en-US" sz="2400" dirty="0">
                <a:effectLst/>
                <a:ea typeface="Calibri" panose="020F0502020204030204" pitchFamily="34" charset="0"/>
                <a:cs typeface="Times New Roman" panose="02020603050405020304" pitchFamily="18" charset="0"/>
              </a:rPr>
              <a:t>.</a:t>
            </a:r>
          </a:p>
          <a:p>
            <a:pPr marL="342900" marR="0" indent="-342900" algn="just">
              <a:lnSpc>
                <a:spcPct val="120000"/>
              </a:lnSpc>
              <a:spcBef>
                <a:spcPts val="0"/>
              </a:spcBef>
              <a:spcAft>
                <a:spcPts val="0"/>
              </a:spcAft>
              <a:buFont typeface="Wingdings" panose="05000000000000000000" pitchFamily="2" charset="2"/>
              <a:buChar char="q"/>
            </a:pPr>
            <a:r>
              <a:rPr lang="en-US" sz="2400" dirty="0" err="1">
                <a:effectLst/>
                <a:ea typeface="Calibri" panose="020F0502020204030204" pitchFamily="34" charset="0"/>
                <a:cs typeface="Times New Roman" panose="02020603050405020304" pitchFamily="18" charset="0"/>
              </a:rPr>
              <a:t>Nhận</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biết</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được</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thông</a:t>
            </a:r>
            <a:r>
              <a:rPr lang="en-US" sz="2400" dirty="0">
                <a:effectLst/>
                <a:ea typeface="Calibri" panose="020F0502020204030204" pitchFamily="34" charset="0"/>
                <a:cs typeface="Times New Roman" panose="02020603050405020304" pitchFamily="18" charset="0"/>
              </a:rPr>
              <a:t> tin </a:t>
            </a:r>
            <a:r>
              <a:rPr lang="en-US" sz="2400" dirty="0" err="1">
                <a:effectLst/>
                <a:ea typeface="Calibri" panose="020F0502020204030204" pitchFamily="34" charset="0"/>
                <a:cs typeface="Times New Roman" panose="02020603050405020304" pitchFamily="18" charset="0"/>
              </a:rPr>
              <a:t>quan</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trọng</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trong</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bài</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đọc</a:t>
            </a:r>
            <a:r>
              <a:rPr lang="en-US" sz="2400" dirty="0">
                <a:effectLst/>
                <a:ea typeface="Calibri" panose="020F0502020204030204" pitchFamily="34" charset="0"/>
                <a:cs typeface="Times New Roman" panose="02020603050405020304" pitchFamily="18" charset="0"/>
              </a:rPr>
              <a:t> </a:t>
            </a:r>
            <a:r>
              <a:rPr lang="en-US" sz="2400" i="1" dirty="0" err="1">
                <a:effectLst/>
                <a:ea typeface="Calibri" panose="020F0502020204030204" pitchFamily="34" charset="0"/>
                <a:cs typeface="Times New Roman" panose="02020603050405020304" pitchFamily="18" charset="0"/>
              </a:rPr>
              <a:t>Làm</a:t>
            </a:r>
            <a:r>
              <a:rPr lang="en-US" sz="2400" i="1" dirty="0">
                <a:effectLst/>
                <a:ea typeface="Calibri" panose="020F0502020204030204" pitchFamily="34" charset="0"/>
                <a:cs typeface="Times New Roman" panose="02020603050405020304" pitchFamily="18" charset="0"/>
              </a:rPr>
              <a:t> </a:t>
            </a:r>
            <a:r>
              <a:rPr lang="en-US" sz="2400" i="1" dirty="0" err="1">
                <a:effectLst/>
                <a:ea typeface="Calibri" panose="020F0502020204030204" pitchFamily="34" charset="0"/>
                <a:cs typeface="Times New Roman" panose="02020603050405020304" pitchFamily="18" charset="0"/>
              </a:rPr>
              <a:t>thỏ</a:t>
            </a:r>
            <a:r>
              <a:rPr lang="en-US" sz="2400" i="1" dirty="0">
                <a:effectLst/>
                <a:ea typeface="Calibri" panose="020F0502020204030204" pitchFamily="34" charset="0"/>
                <a:cs typeface="Times New Roman" panose="02020603050405020304" pitchFamily="18" charset="0"/>
              </a:rPr>
              <a:t> con </a:t>
            </a:r>
            <a:r>
              <a:rPr lang="en-US" sz="2400" i="1" dirty="0" err="1">
                <a:effectLst/>
                <a:ea typeface="Calibri" panose="020F0502020204030204" pitchFamily="34" charset="0"/>
                <a:cs typeface="Times New Roman" panose="02020603050405020304" pitchFamily="18" charset="0"/>
              </a:rPr>
              <a:t>bằng</a:t>
            </a:r>
            <a:r>
              <a:rPr lang="en-US" sz="2400" i="1" dirty="0">
                <a:effectLst/>
                <a:ea typeface="Calibri" panose="020F0502020204030204" pitchFamily="34" charset="0"/>
                <a:cs typeface="Times New Roman" panose="02020603050405020304" pitchFamily="18" charset="0"/>
              </a:rPr>
              <a:t> </a:t>
            </a:r>
            <a:r>
              <a:rPr lang="en-US" sz="2400" i="1" dirty="0" err="1">
                <a:effectLst/>
                <a:ea typeface="Calibri" panose="020F0502020204030204" pitchFamily="34" charset="0"/>
                <a:cs typeface="Times New Roman" panose="02020603050405020304" pitchFamily="18" charset="0"/>
              </a:rPr>
              <a:t>giấy</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dụng</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cụ</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vật</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liệu</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các</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bước</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làm</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thỏ</a:t>
            </a:r>
            <a:r>
              <a:rPr lang="en-US" sz="2400" dirty="0">
                <a:effectLst/>
                <a:ea typeface="Calibri" panose="020F0502020204030204" pitchFamily="34" charset="0"/>
                <a:cs typeface="Times New Roman" panose="02020603050405020304" pitchFamily="18" charset="0"/>
              </a:rPr>
              <a:t> con </a:t>
            </a:r>
            <a:r>
              <a:rPr lang="en-US" sz="2400" dirty="0" err="1">
                <a:effectLst/>
                <a:ea typeface="Calibri" panose="020F0502020204030204" pitchFamily="34" charset="0"/>
                <a:cs typeface="Times New Roman" panose="02020603050405020304" pitchFamily="18" charset="0"/>
              </a:rPr>
              <a:t>bằng</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giấy</a:t>
            </a:r>
            <a:r>
              <a:rPr lang="en-US" sz="2400" dirty="0">
                <a:effectLst/>
                <a:ea typeface="Calibri" panose="020F0502020204030204" pitchFamily="34" charset="0"/>
                <a:cs typeface="Times New Roman" panose="02020603050405020304" pitchFamily="18" charset="0"/>
              </a:rPr>
              <a:t>, …). </a:t>
            </a:r>
          </a:p>
          <a:p>
            <a:pPr marL="342900" marR="0" indent="-342900" algn="just">
              <a:lnSpc>
                <a:spcPct val="120000"/>
              </a:lnSpc>
              <a:spcBef>
                <a:spcPts val="0"/>
              </a:spcBef>
              <a:spcAft>
                <a:spcPts val="0"/>
              </a:spcAft>
              <a:buFont typeface="Wingdings" panose="05000000000000000000" pitchFamily="2" charset="2"/>
              <a:buChar char="q"/>
            </a:pPr>
            <a:r>
              <a:rPr lang="en-US" sz="2400" dirty="0" err="1">
                <a:effectLst/>
                <a:ea typeface="Calibri" panose="020F0502020204030204" pitchFamily="34" charset="0"/>
                <a:cs typeface="Times New Roman" panose="02020603050405020304" pitchFamily="18" charset="0"/>
              </a:rPr>
              <a:t>Hiểu</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nội</a:t>
            </a:r>
            <a:r>
              <a:rPr lang="en-US" sz="2400" dirty="0">
                <a:effectLst/>
                <a:ea typeface="Calibri" panose="020F0502020204030204" pitchFamily="34" charset="0"/>
                <a:cs typeface="Times New Roman" panose="02020603050405020304" pitchFamily="18" charset="0"/>
              </a:rPr>
              <a:t> dung </a:t>
            </a:r>
            <a:r>
              <a:rPr lang="en-US" sz="2400" dirty="0" err="1">
                <a:effectLst/>
                <a:ea typeface="Calibri" panose="020F0502020204030204" pitchFamily="34" charset="0"/>
                <a:cs typeface="Times New Roman" panose="02020603050405020304" pitchFamily="18" charset="0"/>
              </a:rPr>
              <a:t>khái</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quát</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của</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bài</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đọc</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Những</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hướng</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dẫn</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cụ</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thể</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để</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làm</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thỏ</a:t>
            </a:r>
            <a:r>
              <a:rPr lang="en-US" sz="2400" dirty="0">
                <a:effectLst/>
                <a:ea typeface="Calibri" panose="020F0502020204030204" pitchFamily="34" charset="0"/>
                <a:cs typeface="Times New Roman" panose="02020603050405020304" pitchFamily="18" charset="0"/>
              </a:rPr>
              <a:t> con </a:t>
            </a:r>
            <a:r>
              <a:rPr lang="en-US" sz="2400" dirty="0" err="1">
                <a:effectLst/>
                <a:ea typeface="Calibri" panose="020F0502020204030204" pitchFamily="34" charset="0"/>
                <a:cs typeface="Times New Roman" panose="02020603050405020304" pitchFamily="18" charset="0"/>
              </a:rPr>
              <a:t>bằng</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giấy</a:t>
            </a:r>
            <a:r>
              <a:rPr lang="en-US" sz="2400" dirty="0">
                <a:effectLst/>
                <a:ea typeface="Calibri" panose="020F0502020204030204" pitchFamily="34"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726838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gi | PINKFONG Wiki | Fandom">
            <a:extLst>
              <a:ext uri="{FF2B5EF4-FFF2-40B4-BE49-F238E27FC236}">
                <a16:creationId xmlns:a16="http://schemas.microsoft.com/office/drawing/2014/main" id="{8AECDD57-1A54-4AC1-87C0-207A55F47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425605" y="837112"/>
            <a:ext cx="6767093" cy="67670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9">
            <a:extLst>
              <a:ext uri="{FF2B5EF4-FFF2-40B4-BE49-F238E27FC236}">
                <a16:creationId xmlns:a16="http://schemas.microsoft.com/office/drawing/2014/main" id="{E1392BDB-03C0-47E5-AEE7-F873DD7EAD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96805" y="1"/>
            <a:ext cx="10795196" cy="7312068"/>
          </a:xfrm>
          <a:prstGeom prst="rect">
            <a:avLst/>
          </a:prstGeom>
        </p:spPr>
      </p:pic>
      <p:sp>
        <p:nvSpPr>
          <p:cNvPr id="10" name="Rectangle 9">
            <a:extLst>
              <a:ext uri="{FF2B5EF4-FFF2-40B4-BE49-F238E27FC236}">
                <a16:creationId xmlns:a16="http://schemas.microsoft.com/office/drawing/2014/main" id="{87D8C569-9203-4D4F-B4C4-02D8641267D5}"/>
              </a:ext>
            </a:extLst>
          </p:cNvPr>
          <p:cNvSpPr/>
          <p:nvPr/>
        </p:nvSpPr>
        <p:spPr>
          <a:xfrm>
            <a:off x="3017827" y="1869249"/>
            <a:ext cx="7553149" cy="2800767"/>
          </a:xfrm>
          <a:prstGeom prst="rect">
            <a:avLst/>
          </a:prstGeom>
        </p:spPr>
        <p:txBody>
          <a:bodyPr wrap="square">
            <a:spAutoFit/>
          </a:bodyPr>
          <a:lstStyle/>
          <a:p>
            <a:pPr algn="ctr" defTabSz="812820">
              <a:buClr>
                <a:srgbClr val="000000"/>
              </a:buClr>
              <a:defRPr/>
            </a:pPr>
            <a:r>
              <a:rPr lang="vi-VN" sz="4400" kern="0" dirty="0">
                <a:solidFill>
                  <a:srgbClr val="362983"/>
                </a:solidFill>
                <a:latin typeface="Arial"/>
                <a:cs typeface="Arial"/>
                <a:sym typeface="Arial"/>
              </a:rPr>
              <a:t>Đọc trôi chảy toàn bài, ngắt nghỉ câu đúng, chú ý câu dài. Đọc diễn cảm các lời thoại với ngữ điệu phù hợp.</a:t>
            </a:r>
          </a:p>
        </p:txBody>
      </p:sp>
      <p:pic>
        <p:nvPicPr>
          <p:cNvPr id="12" name="Picture 11">
            <a:extLst>
              <a:ext uri="{FF2B5EF4-FFF2-40B4-BE49-F238E27FC236}">
                <a16:creationId xmlns:a16="http://schemas.microsoft.com/office/drawing/2014/main" id="{65042E58-D855-40EA-9B61-BCAA538BC87D}"/>
              </a:ext>
            </a:extLst>
          </p:cNvPr>
          <p:cNvPicPr>
            <a:picLocks noChangeAspect="1"/>
          </p:cNvPicPr>
          <p:nvPr/>
        </p:nvPicPr>
        <p:blipFill>
          <a:blip r:embed="rId6"/>
          <a:stretch>
            <a:fillRect/>
          </a:stretch>
        </p:blipFill>
        <p:spPr>
          <a:xfrm>
            <a:off x="934402" y="540563"/>
            <a:ext cx="3040201" cy="1032136"/>
          </a:xfrm>
          <a:prstGeom prst="rect">
            <a:avLst/>
          </a:prstGeom>
        </p:spPr>
      </p:pic>
    </p:spTree>
    <p:custDataLst>
      <p:tags r:id="rId1"/>
    </p:custDataLst>
    <p:extLst>
      <p:ext uri="{BB962C8B-B14F-4D97-AF65-F5344CB8AC3E}">
        <p14:creationId xmlns:p14="http://schemas.microsoft.com/office/powerpoint/2010/main" val="1018936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01897A-1F86-4012-AFA0-2251C7699A17}"/>
              </a:ext>
            </a:extLst>
          </p:cNvPr>
          <p:cNvSpPr/>
          <p:nvPr/>
        </p:nvSpPr>
        <p:spPr>
          <a:xfrm>
            <a:off x="-1305959" y="717277"/>
            <a:ext cx="15135923" cy="5057599"/>
          </a:xfrm>
          <a:prstGeom prst="rect">
            <a:avLst/>
          </a:prstGeom>
          <a:solidFill>
            <a:srgbClr val="FBFBFB">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5333" kern="0">
              <a:solidFill>
                <a:prstClr val="white"/>
              </a:solidFill>
              <a:latin typeface="Cambria" panose="02040503050406030204" pitchFamily="18" charset="0"/>
              <a:ea typeface="Cambria" panose="02040503050406030204" pitchFamily="18" charset="0"/>
              <a:sym typeface="Arial"/>
            </a:endParaRPr>
          </a:p>
        </p:txBody>
      </p:sp>
      <p:grpSp>
        <p:nvGrpSpPr>
          <p:cNvPr id="7" name="Group 6">
            <a:extLst>
              <a:ext uri="{FF2B5EF4-FFF2-40B4-BE49-F238E27FC236}">
                <a16:creationId xmlns:a16="http://schemas.microsoft.com/office/drawing/2014/main" id="{AE2DCA8B-5485-4997-BC26-4A02D58825F6}"/>
              </a:ext>
            </a:extLst>
          </p:cNvPr>
          <p:cNvGrpSpPr/>
          <p:nvPr/>
        </p:nvGrpSpPr>
        <p:grpSpPr>
          <a:xfrm>
            <a:off x="-643696" y="2017129"/>
            <a:ext cx="4351855" cy="2424167"/>
            <a:chOff x="-371806" y="1517769"/>
            <a:chExt cx="3479180" cy="1864745"/>
          </a:xfrm>
        </p:grpSpPr>
        <p:pic>
          <p:nvPicPr>
            <p:cNvPr id="8" name="图片 25">
              <a:extLst>
                <a:ext uri="{FF2B5EF4-FFF2-40B4-BE49-F238E27FC236}">
                  <a16:creationId xmlns:a16="http://schemas.microsoft.com/office/drawing/2014/main" id="{2235EB6A-D2BE-4376-AA96-BF698A819F6D}"/>
                </a:ext>
              </a:extLst>
            </p:cNvPr>
            <p:cNvPicPr>
              <a:picLocks noChangeAspect="1"/>
            </p:cNvPicPr>
            <p:nvPr/>
          </p:nvPicPr>
          <p:blipFill>
            <a:blip r:embed="rId4"/>
            <a:stretch>
              <a:fillRect/>
            </a:stretch>
          </p:blipFill>
          <p:spPr>
            <a:xfrm>
              <a:off x="196251" y="1517769"/>
              <a:ext cx="2443093" cy="1722610"/>
            </a:xfrm>
            <a:prstGeom prst="rect">
              <a:avLst/>
            </a:prstGeom>
          </p:spPr>
        </p:pic>
        <p:sp>
          <p:nvSpPr>
            <p:cNvPr id="9" name="TextBox 8">
              <a:extLst>
                <a:ext uri="{FF2B5EF4-FFF2-40B4-BE49-F238E27FC236}">
                  <a16:creationId xmlns:a16="http://schemas.microsoft.com/office/drawing/2014/main" id="{C9BD7C70-4139-40D5-8AE9-3A9CE558BA08}"/>
                </a:ext>
              </a:extLst>
            </p:cNvPr>
            <p:cNvSpPr txBox="1"/>
            <p:nvPr/>
          </p:nvSpPr>
          <p:spPr>
            <a:xfrm rot="21373733">
              <a:off x="-371806" y="2306012"/>
              <a:ext cx="3479180" cy="1076502"/>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5867" b="1" kern="0" dirty="0" err="1">
                  <a:solidFill>
                    <a:srgbClr val="FFFF00"/>
                  </a:solidFill>
                  <a:latin typeface="Cambria" panose="02040503050406030204" pitchFamily="18" charset="0"/>
                  <a:ea typeface="Cambria" panose="02040503050406030204" pitchFamily="18" charset="0"/>
                  <a:sym typeface="Arial"/>
                </a:rPr>
                <a:t>Tổ</a:t>
              </a:r>
              <a:r>
                <a:rPr lang="en-US" sz="5867" b="1" kern="0" dirty="0">
                  <a:solidFill>
                    <a:srgbClr val="FFFF00"/>
                  </a:solidFill>
                  <a:latin typeface="Cambria" panose="02040503050406030204" pitchFamily="18" charset="0"/>
                  <a:ea typeface="Cambria" panose="02040503050406030204" pitchFamily="18" charset="0"/>
                  <a:sym typeface="Arial"/>
                </a:rPr>
                <a:t> 1</a:t>
              </a:r>
              <a:endParaRPr lang="vi-VN" sz="5867" b="1" kern="0" dirty="0">
                <a:solidFill>
                  <a:srgbClr val="FFFF00"/>
                </a:solidFill>
                <a:latin typeface="Cambria" panose="02040503050406030204" pitchFamily="18" charset="0"/>
                <a:ea typeface="Cambria" panose="02040503050406030204" pitchFamily="18" charset="0"/>
                <a:sym typeface="Arial"/>
              </a:endParaRPr>
            </a:p>
          </p:txBody>
        </p:sp>
      </p:grpSp>
      <p:grpSp>
        <p:nvGrpSpPr>
          <p:cNvPr id="10" name="Group 9">
            <a:extLst>
              <a:ext uri="{FF2B5EF4-FFF2-40B4-BE49-F238E27FC236}">
                <a16:creationId xmlns:a16="http://schemas.microsoft.com/office/drawing/2014/main" id="{66A1A9DA-2F07-4B40-9469-63C2F977F339}"/>
              </a:ext>
            </a:extLst>
          </p:cNvPr>
          <p:cNvGrpSpPr/>
          <p:nvPr/>
        </p:nvGrpSpPr>
        <p:grpSpPr>
          <a:xfrm rot="321486">
            <a:off x="3258978" y="1378021"/>
            <a:ext cx="3993971" cy="2304330"/>
            <a:chOff x="2509656" y="2424897"/>
            <a:chExt cx="3479180" cy="2012296"/>
          </a:xfrm>
        </p:grpSpPr>
        <p:pic>
          <p:nvPicPr>
            <p:cNvPr id="11" name="图片 23">
              <a:extLst>
                <a:ext uri="{FF2B5EF4-FFF2-40B4-BE49-F238E27FC236}">
                  <a16:creationId xmlns:a16="http://schemas.microsoft.com/office/drawing/2014/main" id="{03E098DC-D37C-45FD-8F6A-B164CF57CFC0}"/>
                </a:ext>
              </a:extLst>
            </p:cNvPr>
            <p:cNvPicPr>
              <a:picLocks noChangeAspect="1"/>
            </p:cNvPicPr>
            <p:nvPr/>
          </p:nvPicPr>
          <p:blipFill>
            <a:blip r:embed="rId5"/>
            <a:stretch>
              <a:fillRect/>
            </a:stretch>
          </p:blipFill>
          <p:spPr>
            <a:xfrm>
              <a:off x="2875042" y="2424897"/>
              <a:ext cx="2895682" cy="1998856"/>
            </a:xfrm>
            <a:prstGeom prst="rect">
              <a:avLst/>
            </a:prstGeom>
          </p:spPr>
        </p:pic>
        <p:sp>
          <p:nvSpPr>
            <p:cNvPr id="12" name="TextBox 11">
              <a:extLst>
                <a:ext uri="{FF2B5EF4-FFF2-40B4-BE49-F238E27FC236}">
                  <a16:creationId xmlns:a16="http://schemas.microsoft.com/office/drawing/2014/main" id="{FB595BD3-55A6-4A33-B90A-925CC8022248}"/>
                </a:ext>
              </a:extLst>
            </p:cNvPr>
            <p:cNvSpPr txBox="1"/>
            <p:nvPr/>
          </p:nvSpPr>
          <p:spPr>
            <a:xfrm rot="468063">
              <a:off x="2509656" y="3215097"/>
              <a:ext cx="3479180" cy="1222096"/>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5867" b="1" kern="0">
                  <a:solidFill>
                    <a:srgbClr val="FFFF00"/>
                  </a:solidFill>
                  <a:latin typeface="Cambria" panose="02040503050406030204" pitchFamily="18" charset="0"/>
                  <a:ea typeface="Cambria" panose="02040503050406030204" pitchFamily="18" charset="0"/>
                  <a:sym typeface="Arial"/>
                </a:rPr>
                <a:t>Tổ 2</a:t>
              </a:r>
              <a:endParaRPr lang="vi-VN" sz="5867" b="1" kern="0">
                <a:solidFill>
                  <a:srgbClr val="FFFF00"/>
                </a:solidFill>
                <a:latin typeface="Cambria" panose="02040503050406030204" pitchFamily="18" charset="0"/>
                <a:ea typeface="Cambria" panose="02040503050406030204" pitchFamily="18" charset="0"/>
                <a:sym typeface="Arial"/>
              </a:endParaRPr>
            </a:p>
          </p:txBody>
        </p:sp>
      </p:grpSp>
      <p:grpSp>
        <p:nvGrpSpPr>
          <p:cNvPr id="13" name="Group 12">
            <a:extLst>
              <a:ext uri="{FF2B5EF4-FFF2-40B4-BE49-F238E27FC236}">
                <a16:creationId xmlns:a16="http://schemas.microsoft.com/office/drawing/2014/main" id="{E32F1661-6C76-4501-91B8-41FC16A45462}"/>
              </a:ext>
            </a:extLst>
          </p:cNvPr>
          <p:cNvGrpSpPr/>
          <p:nvPr/>
        </p:nvGrpSpPr>
        <p:grpSpPr>
          <a:xfrm>
            <a:off x="6700549" y="1531584"/>
            <a:ext cx="4351856" cy="2112420"/>
            <a:chOff x="4672025" y="1886839"/>
            <a:chExt cx="3479180" cy="1559392"/>
          </a:xfrm>
        </p:grpSpPr>
        <p:pic>
          <p:nvPicPr>
            <p:cNvPr id="14" name="图片 24">
              <a:extLst>
                <a:ext uri="{FF2B5EF4-FFF2-40B4-BE49-F238E27FC236}">
                  <a16:creationId xmlns:a16="http://schemas.microsoft.com/office/drawing/2014/main" id="{069B92CA-F802-43D2-818E-0C8AABC83B81}"/>
                </a:ext>
              </a:extLst>
            </p:cNvPr>
            <p:cNvPicPr>
              <a:picLocks noChangeAspect="1"/>
            </p:cNvPicPr>
            <p:nvPr/>
          </p:nvPicPr>
          <p:blipFill>
            <a:blip r:embed="rId6"/>
            <a:stretch>
              <a:fillRect/>
            </a:stretch>
          </p:blipFill>
          <p:spPr>
            <a:xfrm>
              <a:off x="5028442" y="1886839"/>
              <a:ext cx="2378332" cy="1457485"/>
            </a:xfrm>
            <a:prstGeom prst="rect">
              <a:avLst/>
            </a:prstGeom>
          </p:spPr>
        </p:pic>
        <p:sp>
          <p:nvSpPr>
            <p:cNvPr id="15" name="TextBox 14">
              <a:extLst>
                <a:ext uri="{FF2B5EF4-FFF2-40B4-BE49-F238E27FC236}">
                  <a16:creationId xmlns:a16="http://schemas.microsoft.com/office/drawing/2014/main" id="{01E7DA76-193F-4600-9674-42C7A180AF74}"/>
                </a:ext>
              </a:extLst>
            </p:cNvPr>
            <p:cNvSpPr txBox="1"/>
            <p:nvPr/>
          </p:nvSpPr>
          <p:spPr>
            <a:xfrm rot="366265">
              <a:off x="4672025" y="2413153"/>
              <a:ext cx="3479180" cy="1033078"/>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5867" b="1" kern="0">
                  <a:solidFill>
                    <a:srgbClr val="002060"/>
                  </a:solidFill>
                  <a:latin typeface="Cambria" panose="02040503050406030204" pitchFamily="18" charset="0"/>
                  <a:ea typeface="Cambria" panose="02040503050406030204" pitchFamily="18" charset="0"/>
                  <a:sym typeface="Arial"/>
                </a:rPr>
                <a:t>Tổ 3</a:t>
              </a:r>
              <a:endParaRPr lang="vi-VN" sz="5867" b="1" kern="0">
                <a:solidFill>
                  <a:srgbClr val="002060"/>
                </a:solidFill>
                <a:latin typeface="Cambria" panose="02040503050406030204" pitchFamily="18" charset="0"/>
                <a:ea typeface="Cambria" panose="02040503050406030204" pitchFamily="18" charset="0"/>
                <a:sym typeface="Arial"/>
              </a:endParaRPr>
            </a:p>
          </p:txBody>
        </p:sp>
      </p:grpSp>
      <p:pic>
        <p:nvPicPr>
          <p:cNvPr id="22" name="Picture 21">
            <a:extLst>
              <a:ext uri="{FF2B5EF4-FFF2-40B4-BE49-F238E27FC236}">
                <a16:creationId xmlns:a16="http://schemas.microsoft.com/office/drawing/2014/main" id="{7DFE493B-B7FD-4AC7-BB92-5D4A15A2BCFC}"/>
              </a:ext>
            </a:extLst>
          </p:cNvPr>
          <p:cNvPicPr>
            <a:picLocks noChangeAspect="1"/>
          </p:cNvPicPr>
          <p:nvPr/>
        </p:nvPicPr>
        <p:blipFill>
          <a:blip r:embed="rId7"/>
          <a:stretch>
            <a:fillRect/>
          </a:stretch>
        </p:blipFill>
        <p:spPr>
          <a:xfrm>
            <a:off x="-372843" y="95854"/>
            <a:ext cx="12160541" cy="3032007"/>
          </a:xfrm>
          <a:prstGeom prst="rect">
            <a:avLst/>
          </a:prstGeom>
        </p:spPr>
      </p:pic>
    </p:spTree>
    <p:custDataLst>
      <p:tags r:id="rId1"/>
    </p:custDataLst>
    <p:extLst>
      <p:ext uri="{BB962C8B-B14F-4D97-AF65-F5344CB8AC3E}">
        <p14:creationId xmlns:p14="http://schemas.microsoft.com/office/powerpoint/2010/main" val="3270560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B39635-4615-4694-8B19-EBB2552DBD18}"/>
              </a:ext>
            </a:extLst>
          </p:cNvPr>
          <p:cNvGrpSpPr/>
          <p:nvPr/>
        </p:nvGrpSpPr>
        <p:grpSpPr>
          <a:xfrm rot="199546">
            <a:off x="6127485" y="1257007"/>
            <a:ext cx="2697113" cy="1599295"/>
            <a:chOff x="2303081" y="2295860"/>
            <a:chExt cx="3866191" cy="2154287"/>
          </a:xfrm>
        </p:grpSpPr>
        <p:sp>
          <p:nvSpPr>
            <p:cNvPr id="3" name="Freeform: Shape 2">
              <a:extLst>
                <a:ext uri="{FF2B5EF4-FFF2-40B4-BE49-F238E27FC236}">
                  <a16:creationId xmlns:a16="http://schemas.microsoft.com/office/drawing/2014/main" id="{765F95D0-514A-46C9-A899-47463C6A6BDA}"/>
                </a:ext>
              </a:extLst>
            </p:cNvPr>
            <p:cNvSpPr/>
            <p:nvPr/>
          </p:nvSpPr>
          <p:spPr>
            <a:xfrm>
              <a:off x="2303557" y="2295860"/>
              <a:ext cx="3599571"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id-ID" sz="5867" b="1" kern="0">
                <a:solidFill>
                  <a:srgbClr val="4472C4"/>
                </a:solidFill>
                <a:latin typeface="Cambria" panose="02040503050406030204" pitchFamily="18" charset="0"/>
                <a:ea typeface="Cambria" panose="02040503050406030204" pitchFamily="18" charset="0"/>
                <a:sym typeface="Arial"/>
              </a:endParaRPr>
            </a:p>
          </p:txBody>
        </p:sp>
        <p:sp>
          <p:nvSpPr>
            <p:cNvPr id="4" name="TextBox 3">
              <a:extLst>
                <a:ext uri="{FF2B5EF4-FFF2-40B4-BE49-F238E27FC236}">
                  <a16:creationId xmlns:a16="http://schemas.microsoft.com/office/drawing/2014/main" id="{9434A4EF-7064-42D4-82AA-CB4C4B622793}"/>
                </a:ext>
              </a:extLst>
            </p:cNvPr>
            <p:cNvSpPr txBox="1"/>
            <p:nvPr/>
          </p:nvSpPr>
          <p:spPr>
            <a:xfrm rot="21373733">
              <a:off x="2303081" y="2565053"/>
              <a:ext cx="3866191" cy="1885094"/>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endParaRPr lang="vi-VN" sz="5867" b="1" kern="0">
                <a:solidFill>
                  <a:srgbClr val="D34827"/>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Arial"/>
              </a:endParaRPr>
            </a:p>
          </p:txBody>
        </p:sp>
      </p:grpSp>
      <p:grpSp>
        <p:nvGrpSpPr>
          <p:cNvPr id="5" name="Group 4">
            <a:extLst>
              <a:ext uri="{FF2B5EF4-FFF2-40B4-BE49-F238E27FC236}">
                <a16:creationId xmlns:a16="http://schemas.microsoft.com/office/drawing/2014/main" id="{A5E5C0AE-2B29-4330-91C7-827C3F9AEAA8}"/>
              </a:ext>
            </a:extLst>
          </p:cNvPr>
          <p:cNvGrpSpPr/>
          <p:nvPr/>
        </p:nvGrpSpPr>
        <p:grpSpPr>
          <a:xfrm rot="199546">
            <a:off x="6878998" y="1410398"/>
            <a:ext cx="3608727" cy="2270457"/>
            <a:chOff x="2303081" y="2295860"/>
            <a:chExt cx="3866191" cy="1860883"/>
          </a:xfrm>
        </p:grpSpPr>
        <p:sp>
          <p:nvSpPr>
            <p:cNvPr id="6" name="Freeform: Shape 5">
              <a:extLst>
                <a:ext uri="{FF2B5EF4-FFF2-40B4-BE49-F238E27FC236}">
                  <a16:creationId xmlns:a16="http://schemas.microsoft.com/office/drawing/2014/main" id="{DE28B565-5A30-4475-B9B1-1BFC53504EF2}"/>
                </a:ext>
              </a:extLst>
            </p:cNvPr>
            <p:cNvSpPr/>
            <p:nvPr/>
          </p:nvSpPr>
          <p:spPr>
            <a:xfrm>
              <a:off x="2303557" y="2295860"/>
              <a:ext cx="3599571"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id-ID" sz="5867" b="1" kern="0">
                <a:solidFill>
                  <a:srgbClr val="4472C4"/>
                </a:solidFill>
                <a:latin typeface="Cambria" panose="02040503050406030204" pitchFamily="18" charset="0"/>
                <a:ea typeface="Cambria" panose="02040503050406030204" pitchFamily="18" charset="0"/>
                <a:sym typeface="Arial"/>
              </a:endParaRPr>
            </a:p>
          </p:txBody>
        </p:sp>
        <p:sp>
          <p:nvSpPr>
            <p:cNvPr id="7" name="TextBox 6">
              <a:extLst>
                <a:ext uri="{FF2B5EF4-FFF2-40B4-BE49-F238E27FC236}">
                  <a16:creationId xmlns:a16="http://schemas.microsoft.com/office/drawing/2014/main" id="{651776B3-8D69-40D8-807B-56CFDDB6D41E}"/>
                </a:ext>
              </a:extLst>
            </p:cNvPr>
            <p:cNvSpPr txBox="1"/>
            <p:nvPr/>
          </p:nvSpPr>
          <p:spPr>
            <a:xfrm rot="21373733">
              <a:off x="2303081" y="2934099"/>
              <a:ext cx="3866191" cy="114700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endParaRPr lang="vi-VN" sz="5867" b="1" kern="0">
                <a:solidFill>
                  <a:srgbClr val="D34827"/>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Arial"/>
              </a:endParaRPr>
            </a:p>
          </p:txBody>
        </p:sp>
      </p:grpSp>
      <p:sp>
        <p:nvSpPr>
          <p:cNvPr id="8" name="TextBox 7">
            <a:extLst>
              <a:ext uri="{FF2B5EF4-FFF2-40B4-BE49-F238E27FC236}">
                <a16:creationId xmlns:a16="http://schemas.microsoft.com/office/drawing/2014/main" id="{FB8EACBA-DD78-4B3A-81CB-98467D1A6457}"/>
              </a:ext>
            </a:extLst>
          </p:cNvPr>
          <p:cNvSpPr txBox="1"/>
          <p:nvPr/>
        </p:nvSpPr>
        <p:spPr>
          <a:xfrm>
            <a:off x="297180" y="256115"/>
            <a:ext cx="11597641" cy="1010135"/>
          </a:xfrm>
          <a:prstGeom prst="roundRect">
            <a:avLst/>
          </a:prstGeom>
          <a:solidFill>
            <a:srgbClr val="FBFBFB"/>
          </a:solidFill>
          <a:ln w="571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5333" b="1" kern="0" dirty="0" err="1">
                <a:solidFill>
                  <a:srgbClr val="4472C4"/>
                </a:solidFill>
                <a:latin typeface="Cambria" panose="02040503050406030204" pitchFamily="18" charset="0"/>
                <a:ea typeface="Cambria" panose="02040503050406030204" pitchFamily="18" charset="0"/>
                <a:sym typeface="Arial"/>
              </a:rPr>
              <a:t>Luyện</a:t>
            </a:r>
            <a:r>
              <a:rPr lang="en-US" sz="5333" b="1" kern="0" dirty="0">
                <a:solidFill>
                  <a:srgbClr val="4472C4"/>
                </a:solidFill>
                <a:latin typeface="Cambria" panose="02040503050406030204" pitchFamily="18" charset="0"/>
                <a:ea typeface="Cambria" panose="02040503050406030204" pitchFamily="18" charset="0"/>
                <a:sym typeface="Arial"/>
              </a:rPr>
              <a:t> </a:t>
            </a:r>
            <a:r>
              <a:rPr lang="en-US" sz="5333" b="1" kern="0" dirty="0" err="1">
                <a:solidFill>
                  <a:srgbClr val="4472C4"/>
                </a:solidFill>
                <a:latin typeface="Cambria" panose="02040503050406030204" pitchFamily="18" charset="0"/>
                <a:ea typeface="Cambria" panose="02040503050406030204" pitchFamily="18" charset="0"/>
                <a:sym typeface="Arial"/>
              </a:rPr>
              <a:t>đọc</a:t>
            </a:r>
            <a:r>
              <a:rPr lang="en-US" sz="5333" b="1" kern="0" dirty="0">
                <a:solidFill>
                  <a:srgbClr val="4472C4"/>
                </a:solidFill>
                <a:latin typeface="Cambria" panose="02040503050406030204" pitchFamily="18" charset="0"/>
                <a:ea typeface="Cambria" panose="02040503050406030204" pitchFamily="18" charset="0"/>
                <a:sym typeface="Arial"/>
              </a:rPr>
              <a:t> </a:t>
            </a:r>
            <a:r>
              <a:rPr lang="en-US" sz="5333" b="1" kern="0" dirty="0" err="1">
                <a:solidFill>
                  <a:srgbClr val="4472C4"/>
                </a:solidFill>
                <a:latin typeface="Cambria" panose="02040503050406030204" pitchFamily="18" charset="0"/>
                <a:ea typeface="Cambria" panose="02040503050406030204" pitchFamily="18" charset="0"/>
                <a:sym typeface="Arial"/>
              </a:rPr>
              <a:t>diễn</a:t>
            </a:r>
            <a:r>
              <a:rPr lang="en-US" sz="5333" b="1" kern="0" dirty="0">
                <a:solidFill>
                  <a:srgbClr val="4472C4"/>
                </a:solidFill>
                <a:latin typeface="Cambria" panose="02040503050406030204" pitchFamily="18" charset="0"/>
                <a:ea typeface="Cambria" panose="02040503050406030204" pitchFamily="18" charset="0"/>
                <a:sym typeface="Arial"/>
              </a:rPr>
              <a:t> </a:t>
            </a:r>
            <a:r>
              <a:rPr lang="en-US" sz="5333" b="1" kern="0" dirty="0" err="1">
                <a:solidFill>
                  <a:srgbClr val="4472C4"/>
                </a:solidFill>
                <a:latin typeface="Cambria" panose="02040503050406030204" pitchFamily="18" charset="0"/>
                <a:ea typeface="Cambria" panose="02040503050406030204" pitchFamily="18" charset="0"/>
                <a:sym typeface="Arial"/>
              </a:rPr>
              <a:t>cảm</a:t>
            </a:r>
            <a:r>
              <a:rPr lang="en-US" sz="5333" b="1" kern="0" dirty="0">
                <a:solidFill>
                  <a:srgbClr val="4472C4"/>
                </a:solidFill>
                <a:latin typeface="Cambria" panose="02040503050406030204" pitchFamily="18" charset="0"/>
                <a:ea typeface="Cambria" panose="02040503050406030204" pitchFamily="18" charset="0"/>
                <a:sym typeface="Arial"/>
              </a:rPr>
              <a:t> </a:t>
            </a:r>
            <a:r>
              <a:rPr lang="en-US" sz="5333" b="1" kern="0" dirty="0" err="1">
                <a:solidFill>
                  <a:srgbClr val="4472C4"/>
                </a:solidFill>
                <a:latin typeface="Cambria" panose="02040503050406030204" pitchFamily="18" charset="0"/>
                <a:ea typeface="Cambria" panose="02040503050406030204" pitchFamily="18" charset="0"/>
                <a:sym typeface="Arial"/>
              </a:rPr>
              <a:t>bài</a:t>
            </a:r>
            <a:r>
              <a:rPr lang="en-US" sz="5333" b="1" kern="0" dirty="0">
                <a:solidFill>
                  <a:srgbClr val="4472C4"/>
                </a:solidFill>
                <a:latin typeface="Cambria" panose="02040503050406030204" pitchFamily="18" charset="0"/>
                <a:ea typeface="Cambria" panose="02040503050406030204" pitchFamily="18" charset="0"/>
                <a:sym typeface="Arial"/>
              </a:rPr>
              <a:t> </a:t>
            </a:r>
            <a:r>
              <a:rPr lang="en-US" sz="5333" b="1" kern="0" dirty="0" err="1">
                <a:solidFill>
                  <a:srgbClr val="4472C4"/>
                </a:solidFill>
                <a:latin typeface="Cambria" panose="02040503050406030204" pitchFamily="18" charset="0"/>
                <a:ea typeface="Cambria" panose="02040503050406030204" pitchFamily="18" charset="0"/>
                <a:sym typeface="Arial"/>
              </a:rPr>
              <a:t>đọc</a:t>
            </a:r>
            <a:endParaRPr lang="en-US" sz="5333" b="1" kern="0" dirty="0">
              <a:solidFill>
                <a:srgbClr val="4472C4"/>
              </a:solidFill>
              <a:latin typeface="Cambria" panose="02040503050406030204" pitchFamily="18" charset="0"/>
              <a:ea typeface="Cambria" panose="02040503050406030204" pitchFamily="18" charset="0"/>
              <a:sym typeface="Arial"/>
            </a:endParaRPr>
          </a:p>
        </p:txBody>
      </p:sp>
      <p:grpSp>
        <p:nvGrpSpPr>
          <p:cNvPr id="9" name="Group 8">
            <a:extLst>
              <a:ext uri="{FF2B5EF4-FFF2-40B4-BE49-F238E27FC236}">
                <a16:creationId xmlns:a16="http://schemas.microsoft.com/office/drawing/2014/main" id="{F7948F34-3D7C-49FD-94DC-C4590A371491}"/>
              </a:ext>
            </a:extLst>
          </p:cNvPr>
          <p:cNvGrpSpPr/>
          <p:nvPr/>
        </p:nvGrpSpPr>
        <p:grpSpPr>
          <a:xfrm>
            <a:off x="6622813" y="2655695"/>
            <a:ext cx="6671523" cy="3988175"/>
            <a:chOff x="5225085" y="2071668"/>
            <a:chExt cx="5003642" cy="2991131"/>
          </a:xfrm>
        </p:grpSpPr>
        <p:grpSp>
          <p:nvGrpSpPr>
            <p:cNvPr id="10" name="Group 9">
              <a:extLst>
                <a:ext uri="{FF2B5EF4-FFF2-40B4-BE49-F238E27FC236}">
                  <a16:creationId xmlns:a16="http://schemas.microsoft.com/office/drawing/2014/main" id="{4739D920-99C5-4722-A345-F359BA3A3B9F}"/>
                </a:ext>
              </a:extLst>
            </p:cNvPr>
            <p:cNvGrpSpPr/>
            <p:nvPr/>
          </p:nvGrpSpPr>
          <p:grpSpPr>
            <a:xfrm rot="20669035">
              <a:off x="5225085" y="2071668"/>
              <a:ext cx="5003642" cy="2991131"/>
              <a:chOff x="2303081" y="2295860"/>
              <a:chExt cx="3866191" cy="1860883"/>
            </a:xfrm>
          </p:grpSpPr>
          <p:sp>
            <p:nvSpPr>
              <p:cNvPr id="12" name="Freeform: Shape 11">
                <a:extLst>
                  <a:ext uri="{FF2B5EF4-FFF2-40B4-BE49-F238E27FC236}">
                    <a16:creationId xmlns:a16="http://schemas.microsoft.com/office/drawing/2014/main" id="{634A2B48-FEB2-4535-9A3C-6D6E43EC1270}"/>
                  </a:ext>
                </a:extLst>
              </p:cNvPr>
              <p:cNvSpPr/>
              <p:nvPr/>
            </p:nvSpPr>
            <p:spPr>
              <a:xfrm>
                <a:off x="2303557" y="2295860"/>
                <a:ext cx="3599571"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BFBFB"/>
              </a:solidFill>
              <a:ln>
                <a:solidFill>
                  <a:srgbClr val="F369A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id-ID" sz="5867" b="1" kern="0">
                  <a:solidFill>
                    <a:srgbClr val="4472C4"/>
                  </a:solidFill>
                  <a:latin typeface="Cambria" panose="02040503050406030204" pitchFamily="18" charset="0"/>
                  <a:ea typeface="Cambria" panose="02040503050406030204" pitchFamily="18" charset="0"/>
                  <a:sym typeface="Arial"/>
                </a:endParaRPr>
              </a:p>
            </p:txBody>
          </p:sp>
          <p:sp>
            <p:nvSpPr>
              <p:cNvPr id="13" name="TextBox 12">
                <a:extLst>
                  <a:ext uri="{FF2B5EF4-FFF2-40B4-BE49-F238E27FC236}">
                    <a16:creationId xmlns:a16="http://schemas.microsoft.com/office/drawing/2014/main" id="{F59BEA84-D2A8-4A61-BED3-638E46D2533F}"/>
                  </a:ext>
                </a:extLst>
              </p:cNvPr>
              <p:cNvSpPr txBox="1"/>
              <p:nvPr/>
            </p:nvSpPr>
            <p:spPr>
              <a:xfrm rot="21373733">
                <a:off x="2303081" y="3181108"/>
                <a:ext cx="3866191" cy="652984"/>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endParaRPr lang="vi-VN" sz="5867" b="1" kern="0">
                  <a:solidFill>
                    <a:srgbClr val="D34827"/>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Arial"/>
                </a:endParaRPr>
              </a:p>
            </p:txBody>
          </p:sp>
        </p:grpSp>
        <p:sp>
          <p:nvSpPr>
            <p:cNvPr id="11" name="TextBox 10">
              <a:extLst>
                <a:ext uri="{FF2B5EF4-FFF2-40B4-BE49-F238E27FC236}">
                  <a16:creationId xmlns:a16="http://schemas.microsoft.com/office/drawing/2014/main" id="{4B62C7AB-935B-4AE0-A4AA-CA43C9D18B8E}"/>
                </a:ext>
              </a:extLst>
            </p:cNvPr>
            <p:cNvSpPr txBox="1"/>
            <p:nvPr/>
          </p:nvSpPr>
          <p:spPr>
            <a:xfrm rot="20097314">
              <a:off x="5774683" y="3110904"/>
              <a:ext cx="3573146" cy="1142829"/>
            </a:xfrm>
            <a:prstGeom prst="rect">
              <a:avLst/>
            </a:prstGeom>
            <a:noFill/>
          </p:spPr>
          <p:txBody>
            <a:bodyPr wrap="square" lIns="86699" tIns="43349" rIns="86699" bIns="43349">
              <a:spAutoFit/>
            </a:bodyPr>
            <a:lstStyle/>
            <a:p>
              <a:pPr algn="ctr" defTabSz="1219170">
                <a:buClr>
                  <a:srgbClr val="000000"/>
                </a:buClr>
              </a:pPr>
              <a:r>
                <a:rPr lang="en-US" altLang="zh-CN" sz="9333" b="1" kern="0" cap="all">
                  <a:solidFill>
                    <a:srgbClr val="CE2C81"/>
                  </a:solidFill>
                  <a:effectLst>
                    <a:glow rad="63500">
                      <a:srgbClr val="FFC000">
                        <a:satMod val="175000"/>
                        <a:alpha val="40000"/>
                      </a:srgbClr>
                    </a:glow>
                  </a:effectLst>
                  <a:latin typeface="Cambria" panose="02040503050406030204" pitchFamily="18" charset="0"/>
                  <a:ea typeface="Cambria" panose="02040503050406030204" pitchFamily="18" charset="0"/>
                  <a:cs typeface="Arial" panose="020B0604020202020204" pitchFamily="34" charset="0"/>
                  <a:sym typeface="Arial"/>
                </a:rPr>
                <a:t>Dặn dò</a:t>
              </a:r>
              <a:endParaRPr lang="zh-CN" altLang="en-US" sz="9333" b="1" kern="0" cap="all" dirty="0">
                <a:solidFill>
                  <a:srgbClr val="00B050"/>
                </a:solidFill>
                <a:effectLst>
                  <a:glow rad="63500">
                    <a:srgbClr val="A5A5A5">
                      <a:satMod val="175000"/>
                      <a:alpha val="40000"/>
                    </a:srgbClr>
                  </a:glow>
                </a:effectLst>
                <a:latin typeface="Cambria" panose="02040503050406030204" pitchFamily="18" charset="0"/>
                <a:ea typeface="方正粗谭黑简体" panose="02000000000000000000" pitchFamily="2" charset="-122"/>
                <a:cs typeface="Arial" panose="020B0604020202020204" pitchFamily="34" charset="0"/>
                <a:sym typeface="Arial"/>
              </a:endParaRPr>
            </a:p>
          </p:txBody>
        </p:sp>
      </p:grpSp>
      <p:sp>
        <p:nvSpPr>
          <p:cNvPr id="14" name="TextBox 13">
            <a:extLst>
              <a:ext uri="{FF2B5EF4-FFF2-40B4-BE49-F238E27FC236}">
                <a16:creationId xmlns:a16="http://schemas.microsoft.com/office/drawing/2014/main" id="{3B51A22D-8657-4E92-A818-50690B73AB7F}"/>
              </a:ext>
            </a:extLst>
          </p:cNvPr>
          <p:cNvSpPr txBox="1"/>
          <p:nvPr/>
        </p:nvSpPr>
        <p:spPr>
          <a:xfrm>
            <a:off x="1133961" y="1452092"/>
            <a:ext cx="9705927" cy="1010135"/>
          </a:xfrm>
          <a:prstGeom prst="roundRect">
            <a:avLst/>
          </a:prstGeom>
          <a:solidFill>
            <a:srgbClr val="FBFBFB"/>
          </a:solidFill>
          <a:ln w="571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5333" b="1" kern="0" dirty="0" err="1">
                <a:solidFill>
                  <a:srgbClr val="4472C4"/>
                </a:solidFill>
                <a:latin typeface="Cambria" panose="02040503050406030204" pitchFamily="18" charset="0"/>
                <a:ea typeface="Cambria" panose="02040503050406030204" pitchFamily="18" charset="0"/>
                <a:sym typeface="Arial"/>
              </a:rPr>
              <a:t>Luyện</a:t>
            </a:r>
            <a:r>
              <a:rPr lang="en-US" sz="5333" b="1" kern="0" dirty="0">
                <a:solidFill>
                  <a:srgbClr val="4472C4"/>
                </a:solidFill>
                <a:latin typeface="Cambria" panose="02040503050406030204" pitchFamily="18" charset="0"/>
                <a:ea typeface="Cambria" panose="02040503050406030204" pitchFamily="18" charset="0"/>
                <a:sym typeface="Arial"/>
              </a:rPr>
              <a:t> </a:t>
            </a:r>
            <a:r>
              <a:rPr lang="en-US" sz="5333" b="1" kern="0" dirty="0" err="1">
                <a:solidFill>
                  <a:srgbClr val="4472C4"/>
                </a:solidFill>
                <a:latin typeface="Cambria" panose="02040503050406030204" pitchFamily="18" charset="0"/>
                <a:ea typeface="Cambria" panose="02040503050406030204" pitchFamily="18" charset="0"/>
                <a:sym typeface="Arial"/>
              </a:rPr>
              <a:t>tập</a:t>
            </a:r>
            <a:r>
              <a:rPr lang="en-US" sz="5333" b="1" kern="0" dirty="0">
                <a:solidFill>
                  <a:srgbClr val="4472C4"/>
                </a:solidFill>
                <a:latin typeface="Cambria" panose="02040503050406030204" pitchFamily="18" charset="0"/>
                <a:ea typeface="Cambria" panose="02040503050406030204" pitchFamily="18" charset="0"/>
                <a:sym typeface="Arial"/>
              </a:rPr>
              <a:t> </a:t>
            </a:r>
            <a:r>
              <a:rPr lang="en-US" sz="5333" b="1" kern="0" dirty="0" err="1">
                <a:solidFill>
                  <a:srgbClr val="4472C4"/>
                </a:solidFill>
                <a:latin typeface="Cambria" panose="02040503050406030204" pitchFamily="18" charset="0"/>
                <a:ea typeface="Cambria" panose="02040503050406030204" pitchFamily="18" charset="0"/>
                <a:sym typeface="Arial"/>
              </a:rPr>
              <a:t>trả</a:t>
            </a:r>
            <a:r>
              <a:rPr lang="en-US" sz="5333" b="1" kern="0" dirty="0">
                <a:solidFill>
                  <a:srgbClr val="4472C4"/>
                </a:solidFill>
                <a:latin typeface="Cambria" panose="02040503050406030204" pitchFamily="18" charset="0"/>
                <a:ea typeface="Cambria" panose="02040503050406030204" pitchFamily="18" charset="0"/>
                <a:sym typeface="Arial"/>
              </a:rPr>
              <a:t> </a:t>
            </a:r>
            <a:r>
              <a:rPr lang="en-US" sz="5333" b="1" kern="0" dirty="0" err="1">
                <a:solidFill>
                  <a:srgbClr val="4472C4"/>
                </a:solidFill>
                <a:latin typeface="Cambria" panose="02040503050406030204" pitchFamily="18" charset="0"/>
                <a:ea typeface="Cambria" panose="02040503050406030204" pitchFamily="18" charset="0"/>
                <a:sym typeface="Arial"/>
              </a:rPr>
              <a:t>lời</a:t>
            </a:r>
            <a:r>
              <a:rPr lang="en-US" sz="5333" b="1" kern="0" dirty="0">
                <a:solidFill>
                  <a:srgbClr val="4472C4"/>
                </a:solidFill>
                <a:latin typeface="Cambria" panose="02040503050406030204" pitchFamily="18" charset="0"/>
                <a:ea typeface="Cambria" panose="02040503050406030204" pitchFamily="18" charset="0"/>
                <a:sym typeface="Arial"/>
              </a:rPr>
              <a:t> </a:t>
            </a:r>
            <a:r>
              <a:rPr lang="en-US" sz="5333" b="1" kern="0" dirty="0" err="1">
                <a:solidFill>
                  <a:srgbClr val="4472C4"/>
                </a:solidFill>
                <a:latin typeface="Cambria" panose="02040503050406030204" pitchFamily="18" charset="0"/>
                <a:ea typeface="Cambria" panose="02040503050406030204" pitchFamily="18" charset="0"/>
                <a:sym typeface="Arial"/>
              </a:rPr>
              <a:t>câu</a:t>
            </a:r>
            <a:r>
              <a:rPr lang="en-US" sz="5333" b="1" kern="0" dirty="0">
                <a:solidFill>
                  <a:srgbClr val="4472C4"/>
                </a:solidFill>
                <a:latin typeface="Cambria" panose="02040503050406030204" pitchFamily="18" charset="0"/>
                <a:ea typeface="Cambria" panose="02040503050406030204" pitchFamily="18" charset="0"/>
                <a:sym typeface="Arial"/>
              </a:rPr>
              <a:t> </a:t>
            </a:r>
            <a:r>
              <a:rPr lang="en-US" sz="5333" b="1" kern="0" dirty="0" err="1">
                <a:solidFill>
                  <a:srgbClr val="4472C4"/>
                </a:solidFill>
                <a:latin typeface="Cambria" panose="02040503050406030204" pitchFamily="18" charset="0"/>
                <a:ea typeface="Cambria" panose="02040503050406030204" pitchFamily="18" charset="0"/>
                <a:sym typeface="Arial"/>
              </a:rPr>
              <a:t>hỏi</a:t>
            </a:r>
            <a:endParaRPr lang="en-US" sz="5333" b="1" kern="0" dirty="0">
              <a:solidFill>
                <a:srgbClr val="4472C4"/>
              </a:solidFill>
              <a:latin typeface="Cambria" panose="02040503050406030204" pitchFamily="18" charset="0"/>
              <a:ea typeface="Cambria" panose="02040503050406030204" pitchFamily="18" charset="0"/>
              <a:sym typeface="Arial"/>
            </a:endParaRPr>
          </a:p>
        </p:txBody>
      </p:sp>
    </p:spTree>
    <p:custDataLst>
      <p:tags r:id="rId1"/>
    </p:custDataLst>
    <p:extLst>
      <p:ext uri="{BB962C8B-B14F-4D97-AF65-F5344CB8AC3E}">
        <p14:creationId xmlns:p14="http://schemas.microsoft.com/office/powerpoint/2010/main" val="23418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8;p2">
            <a:extLst>
              <a:ext uri="{FF2B5EF4-FFF2-40B4-BE49-F238E27FC236}">
                <a16:creationId xmlns:a16="http://schemas.microsoft.com/office/drawing/2014/main" id="{82CAF634-6AB9-4EE8-A876-BED0E07965D4}"/>
              </a:ext>
            </a:extLst>
          </p:cNvPr>
          <p:cNvSpPr/>
          <p:nvPr/>
        </p:nvSpPr>
        <p:spPr>
          <a:xfrm flipH="1">
            <a:off x="7118986" y="4337769"/>
            <a:ext cx="4871836" cy="2195225"/>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FFFFF">
              <a:alpha val="71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4" name="Picture 4" descr="Hình ảnh Học Sinh PNG Miễn Phí Tải Về - Lovepik">
            <a:extLst>
              <a:ext uri="{FF2B5EF4-FFF2-40B4-BE49-F238E27FC236}">
                <a16:creationId xmlns:a16="http://schemas.microsoft.com/office/drawing/2014/main" id="{997F20BD-7320-47C6-98AF-715B05466C5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975" b="99064" l="5814" r="95349">
                        <a14:foregroundMark x1="36628" y1="14449" x2="62442" y2="27339"/>
                        <a14:foregroundMark x1="51047" y1="5977" x2="86395" y2="27339"/>
                        <a14:foregroundMark x1="67442" y1="17983" x2="91860" y2="26871"/>
                        <a14:foregroundMark x1="84884" y1="23129" x2="95349" y2="26455"/>
                        <a14:foregroundMark x1="5814" y1="23129" x2="20698" y2="43763"/>
                        <a14:foregroundMark x1="25233" y1="42464" x2="61512" y2="50676"/>
                        <a14:foregroundMark x1="63953" y1="39553" x2="63023" y2="79574"/>
                        <a14:foregroundMark x1="47093" y1="50884" x2="46512" y2="76871"/>
                        <a14:foregroundMark x1="30698" y1="84667" x2="28140" y2="96674"/>
                        <a14:foregroundMark x1="28140" y1="96674" x2="28140" y2="96674"/>
                        <a14:foregroundMark x1="57558" y1="80457" x2="65000" y2="94647"/>
                        <a14:foregroundMark x1="65000" y1="94647" x2="65000" y2="94647"/>
                        <a14:foregroundMark x1="58488" y1="45114" x2="65000" y2="63981"/>
                        <a14:foregroundMark x1="57558" y1="40437" x2="73372" y2="58004"/>
                        <a14:foregroundMark x1="25233" y1="43555" x2="43140" y2="46206"/>
                        <a14:foregroundMark x1="25698" y1="41320" x2="44070" y2="44231"/>
                        <a14:foregroundMark x1="24186" y1="44023" x2="34186" y2="47349"/>
                        <a14:foregroundMark x1="24186" y1="44439" x2="35581" y2="47765"/>
                        <a14:foregroundMark x1="18256" y1="45322" x2="29651" y2="47557"/>
                        <a14:foregroundMark x1="43605" y1="44023" x2="57558" y2="44231"/>
                        <a14:foregroundMark x1="51047" y1="31341" x2="66512" y2="34667"/>
                        <a14:foregroundMark x1="49070" y1="28222" x2="60465" y2="32900"/>
                        <a14:foregroundMark x1="60930" y1="29990" x2="68488" y2="33108"/>
                        <a14:foregroundMark x1="63023" y1="40644" x2="70465" y2="57796"/>
                        <a14:foregroundMark x1="67907" y1="55094" x2="70930" y2="67100"/>
                        <a14:foregroundMark x1="66512" y1="54002" x2="70930" y2="62682"/>
                        <a14:foregroundMark x1="79419" y1="45322" x2="81395" y2="47765"/>
                        <a14:foregroundMark x1="80930" y1="45322" x2="84302" y2="47349"/>
                        <a14:foregroundMark x1="45116" y1="59979" x2="58953" y2="63565"/>
                        <a14:foregroundMark x1="76860" y1="42204" x2="82326" y2="47557"/>
                        <a14:foregroundMark x1="77442" y1="42204" x2="86860" y2="50208"/>
                        <a14:foregroundMark x1="77442" y1="42672" x2="80349" y2="43555"/>
                        <a14:foregroundMark x1="74884" y1="41320" x2="78837" y2="43555"/>
                        <a14:foregroundMark x1="58488" y1="93555" x2="73953" y2="95322"/>
                        <a14:foregroundMark x1="56512" y1="95114" x2="77442" y2="96674"/>
                        <a14:foregroundMark x1="70465" y1="92879" x2="82907" y2="95114"/>
                        <a14:foregroundMark x1="17209" y1="96674" x2="23721" y2="98441"/>
                        <a14:foregroundMark x1="17209" y1="96206" x2="27674" y2="97973"/>
                        <a14:foregroundMark x1="36163" y1="75312" x2="36163" y2="87994"/>
                        <a14:foregroundMark x1="11279" y1="25312" x2="11279" y2="25312"/>
                        <a14:foregroundMark x1="67442" y1="11798" x2="73953" y2="24012"/>
                        <a14:foregroundMark x1="45581" y1="4678" x2="79419" y2="9096"/>
                        <a14:foregroundMark x1="72907" y1="6913" x2="90349" y2="22661"/>
                        <a14:foregroundMark x1="90349" y1="22661" x2="90349" y2="22869"/>
                        <a14:foregroundMark x1="18256" y1="98909" x2="19767" y2="98909"/>
                        <a14:foregroundMark x1="56047" y1="97349" x2="71395" y2="96881"/>
                        <a14:foregroundMark x1="66977" y1="97349" x2="77442" y2="97973"/>
                        <a14:foregroundMark x1="69419" y1="97765" x2="75930" y2="98441"/>
                        <a14:foregroundMark x1="76860" y1="99116" x2="81395" y2="97557"/>
                        <a14:foregroundMark x1="82907" y1="97557" x2="82907" y2="97557"/>
                        <a14:foregroundMark x1="58488" y1="1975" x2="83837" y2="11331"/>
                        <a14:foregroundMark x1="40116" y1="7328" x2="26163" y2="14449"/>
                        <a14:foregroundMark x1="52093" y1="4210" x2="83372" y2="12890"/>
                        <a14:foregroundMark x1="84884" y1="9979" x2="90349" y2="13981"/>
                        <a14:foregroundMark x1="90349" y1="14865" x2="90349" y2="14865"/>
                      </a14:backgroundRemoval>
                    </a14:imgEffect>
                  </a14:imgLayer>
                </a14:imgProps>
              </a:ext>
              <a:ext uri="{28A0092B-C50C-407E-A947-70E740481C1C}">
                <a14:useLocalDpi xmlns:a14="http://schemas.microsoft.com/office/drawing/2010/main" val="0"/>
              </a:ext>
            </a:extLst>
          </a:blip>
          <a:srcRect/>
          <a:stretch>
            <a:fillRect/>
          </a:stretch>
        </p:blipFill>
        <p:spPr bwMode="auto">
          <a:xfrm>
            <a:off x="9554903" y="2860057"/>
            <a:ext cx="1641485" cy="36729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ình ảnh Học Sinh PNG Miễn Phí Tải Về - Lovepik">
            <a:extLst>
              <a:ext uri="{FF2B5EF4-FFF2-40B4-BE49-F238E27FC236}">
                <a16:creationId xmlns:a16="http://schemas.microsoft.com/office/drawing/2014/main" id="{61AE2115-07AA-4E86-8396-05E997BBEE8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805" b="99492" l="7667" r="92000">
                        <a14:foregroundMark x1="29583" y1="4617" x2="30917" y2="21474"/>
                        <a14:foregroundMark x1="46167" y1="4151" x2="47083" y2="55485"/>
                        <a14:foregroundMark x1="36083" y1="22152" x2="37417" y2="26599"/>
                        <a14:foregroundMark x1="26917" y1="18382" x2="65417" y2="27700"/>
                        <a14:foregroundMark x1="60583" y1="17069" x2="66250" y2="31724"/>
                        <a14:foregroundMark x1="43583" y1="39941" x2="58833" y2="76620"/>
                        <a14:foregroundMark x1="24750" y1="46379" x2="36583" y2="59720"/>
                        <a14:foregroundMark x1="12083" y1="33037" x2="7667" y2="47734"/>
                        <a14:foregroundMark x1="37417" y1="41254" x2="47083" y2="81067"/>
                        <a14:foregroundMark x1="43583" y1="41508" x2="51000" y2="71495"/>
                        <a14:foregroundMark x1="49250" y1="44600" x2="72833" y2="40152"/>
                        <a14:foregroundMark x1="92083" y1="24820" x2="82000" y2="39941"/>
                        <a14:foregroundMark x1="47917" y1="41931" x2="66250" y2="43033"/>
                        <a14:foregroundMark x1="33500" y1="43922" x2="33083" y2="67937"/>
                        <a14:foregroundMark x1="21667" y1="48158" x2="47500" y2="62389"/>
                        <a14:foregroundMark x1="35250" y1="44176" x2="57083" y2="56586"/>
                        <a14:foregroundMark x1="45750" y1="45277" x2="49667" y2="64380"/>
                        <a14:foregroundMark x1="23000" y1="45489" x2="41833" y2="49725"/>
                        <a14:foregroundMark x1="26083" y1="46167" x2="60167" y2="51038"/>
                        <a14:foregroundMark x1="53167" y1="43287" x2="57583" y2="65481"/>
                        <a14:foregroundMark x1="33500" y1="55485" x2="39167" y2="64845"/>
                        <a14:foregroundMark x1="22167" y1="41931" x2="41333" y2="46379"/>
                        <a14:foregroundMark x1="48833" y1="43033" x2="73750" y2="41931"/>
                        <a14:foregroundMark x1="54917" y1="45277" x2="77667" y2="43287"/>
                        <a14:foregroundMark x1="58417" y1="40618" x2="68917" y2="40152"/>
                        <a14:foregroundMark x1="57583" y1="46379" x2="71500" y2="44600"/>
                        <a14:foregroundMark x1="65833" y1="46167" x2="67583" y2="46845"/>
                        <a14:foregroundMark x1="65833" y1="38374" x2="68500" y2="38585"/>
                        <a14:foregroundMark x1="45750" y1="27700" x2="56250" y2="31258"/>
                        <a14:foregroundMark x1="44000" y1="26599" x2="48833" y2="33715"/>
                        <a14:foregroundMark x1="31750" y1="847" x2="54083" y2="847"/>
                        <a14:foregroundMark x1="33500" y1="84837" x2="35250" y2="95044"/>
                        <a14:foregroundMark x1="35250" y1="95044" x2="35250" y2="95044"/>
                        <a14:foregroundMark x1="48333" y1="80390" x2="55833" y2="91614"/>
                        <a14:foregroundMark x1="55833" y1="91614" x2="56250" y2="91953"/>
                        <a14:foregroundMark x1="54500" y1="83482" x2="55833" y2="93731"/>
                        <a14:foregroundMark x1="48833" y1="82592" x2="52333" y2="91063"/>
                        <a14:foregroundMark x1="51000" y1="89496" x2="51833" y2="95044"/>
                        <a14:foregroundMark x1="52750" y1="95256" x2="66750" y2="95044"/>
                        <a14:foregroundMark x1="52750" y1="97501" x2="70667" y2="95256"/>
                        <a14:foregroundMark x1="27417" y1="98602" x2="31750" y2="96146"/>
                        <a14:foregroundMark x1="29583" y1="99492" x2="36083" y2="96400"/>
                        <a14:foregroundMark x1="32167" y1="85472" x2="36583" y2="94367"/>
                        <a14:foregroundMark x1="37000" y1="84625" x2="36583" y2="94833"/>
                        <a14:foregroundMark x1="26500" y1="97289" x2="37000" y2="95934"/>
                        <a14:foregroundMark x1="34333" y1="97035" x2="38750" y2="95934"/>
                        <a14:foregroundMark x1="50583" y1="97713" x2="65417" y2="97289"/>
                        <a14:foregroundMark x1="63667" y1="97925" x2="70667" y2="96612"/>
                        <a14:foregroundMark x1="34833" y1="39729" x2="43583" y2="70140"/>
                        <a14:foregroundMark x1="31333" y1="10589" x2="43083" y2="14147"/>
                        <a14:foregroundMark x1="31750" y1="847" x2="57583" y2="21940"/>
                        <a14:foregroundMark x1="52750" y1="18594" x2="52750" y2="24608"/>
                      </a14:backgroundRemoval>
                    </a14:imgEffect>
                  </a14:imgLayer>
                </a14:imgProps>
              </a:ext>
              <a:ext uri="{28A0092B-C50C-407E-A947-70E740481C1C}">
                <a14:useLocalDpi xmlns:a14="http://schemas.microsoft.com/office/drawing/2010/main" val="0"/>
              </a:ext>
            </a:extLst>
          </a:blip>
          <a:srcRect/>
          <a:stretch>
            <a:fillRect/>
          </a:stretch>
        </p:blipFill>
        <p:spPr bwMode="auto">
          <a:xfrm>
            <a:off x="201179" y="3243726"/>
            <a:ext cx="1596901" cy="31414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24D3C47-4B73-B65D-D63C-B4C758330E60}"/>
              </a:ext>
            </a:extLst>
          </p:cNvPr>
          <p:cNvPicPr>
            <a:picLocks noChangeAspect="1"/>
          </p:cNvPicPr>
          <p:nvPr/>
        </p:nvPicPr>
        <p:blipFill>
          <a:blip r:embed="rId7"/>
          <a:stretch>
            <a:fillRect/>
          </a:stretch>
        </p:blipFill>
        <p:spPr>
          <a:xfrm>
            <a:off x="231906" y="-238639"/>
            <a:ext cx="11613887" cy="3060457"/>
          </a:xfrm>
          <a:prstGeom prst="rect">
            <a:avLst/>
          </a:prstGeom>
        </p:spPr>
      </p:pic>
    </p:spTree>
    <p:custDataLst>
      <p:tags r:id="rId1"/>
    </p:custDataLst>
    <p:extLst>
      <p:ext uri="{BB962C8B-B14F-4D97-AF65-F5344CB8AC3E}">
        <p14:creationId xmlns:p14="http://schemas.microsoft.com/office/powerpoint/2010/main" val="4227077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Thinkpad\Desktop\新建文件夹 (2)\·_0002_图层-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7303"/>
          <a:stretch>
            <a:fillRect/>
          </a:stretch>
        </p:blipFill>
        <p:spPr bwMode="auto">
          <a:xfrm>
            <a:off x="0" y="0"/>
            <a:ext cx="12192000" cy="430106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hinkpad\Desktop\新建文件夹 (2)\·_0001_图层-3.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222" t="50000"/>
          <a:stretch>
            <a:fillRect/>
          </a:stretch>
        </p:blipFill>
        <p:spPr bwMode="auto">
          <a:xfrm>
            <a:off x="5712557" y="3704750"/>
            <a:ext cx="6480043" cy="3155283"/>
          </a:xfrm>
          <a:prstGeom prst="rect">
            <a:avLst/>
          </a:prstGeom>
          <a:noFill/>
          <a:extLst>
            <a:ext uri="{909E8E84-426E-40DD-AFC4-6F175D3DCCD1}">
              <a14:hiddenFill xmlns:a14="http://schemas.microsoft.com/office/drawing/2010/main">
                <a:solidFill>
                  <a:srgbClr val="FFFFFF"/>
                </a:solidFill>
              </a14:hiddenFill>
            </a:ext>
          </a:extLst>
        </p:spPr>
      </p:pic>
      <p:sp>
        <p:nvSpPr>
          <p:cNvPr id="20" name="淘宝网Chenying0907出品 19"/>
          <p:cNvSpPr/>
          <p:nvPr/>
        </p:nvSpPr>
        <p:spPr>
          <a:xfrm>
            <a:off x="-1508125" y="4727575"/>
            <a:ext cx="1216025" cy="1216025"/>
          </a:xfrm>
          <a:prstGeom prst="ellipse">
            <a:avLst/>
          </a:prstGeom>
          <a:blipFill dpi="0" rotWithShape="1">
            <a:blip r:embed="rId6">
              <a:alphaModFix amt="5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印品黑体" panose="00000500000000000000" pitchFamily="2" charset="-122"/>
              <a:ea typeface="宋体" panose="02010600030101010101" pitchFamily="2" charset="-122"/>
              <a:cs typeface="+mn-cs"/>
            </a:endParaRPr>
          </a:p>
        </p:txBody>
      </p:sp>
      <p:sp>
        <p:nvSpPr>
          <p:cNvPr id="21" name="淘宝网Chenying0907出品 20"/>
          <p:cNvSpPr/>
          <p:nvPr/>
        </p:nvSpPr>
        <p:spPr>
          <a:xfrm>
            <a:off x="-900113" y="4597400"/>
            <a:ext cx="395288" cy="395288"/>
          </a:xfrm>
          <a:prstGeom prst="ellipse">
            <a:avLst/>
          </a:prstGeom>
          <a:blipFill dpi="0" rotWithShape="1">
            <a:blip r:embed="rId7" cstate="print">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印品黑体" panose="00000500000000000000" pitchFamily="2" charset="-122"/>
              <a:ea typeface="宋体" panose="02010600030101010101" pitchFamily="2" charset="-122"/>
              <a:cs typeface="+mn-cs"/>
            </a:endParaRPr>
          </a:p>
        </p:txBody>
      </p:sp>
      <p:sp>
        <p:nvSpPr>
          <p:cNvPr id="22" name="淘宝网Chenying0907出品 21"/>
          <p:cNvSpPr/>
          <p:nvPr/>
        </p:nvSpPr>
        <p:spPr>
          <a:xfrm>
            <a:off x="-1493838" y="4794250"/>
            <a:ext cx="674688" cy="674688"/>
          </a:xfrm>
          <a:prstGeom prst="ellipse">
            <a:avLst/>
          </a:prstGeom>
          <a:blipFill dpi="0" rotWithShape="1">
            <a:blip r:embed="rId6">
              <a:alphaModFix am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印品黑体" panose="00000500000000000000" pitchFamily="2" charset="-122"/>
              <a:ea typeface="宋体" panose="02010600030101010101" pitchFamily="2" charset="-122"/>
              <a:cs typeface="+mn-cs"/>
            </a:endParaRPr>
          </a:p>
        </p:txBody>
      </p:sp>
      <p:sp>
        <p:nvSpPr>
          <p:cNvPr id="23" name="淘宝网Chenying0907出品 22"/>
          <p:cNvSpPr/>
          <p:nvPr/>
        </p:nvSpPr>
        <p:spPr>
          <a:xfrm>
            <a:off x="-990600" y="5622925"/>
            <a:ext cx="344487" cy="344488"/>
          </a:xfrm>
          <a:prstGeom prst="ellipse">
            <a:avLst/>
          </a:prstGeom>
          <a:blipFill dpi="0" rotWithShape="1">
            <a:blip r:embed="rId8" cstate="print">
              <a:alphaModFix am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印品黑体" panose="00000500000000000000" pitchFamily="2" charset="-122"/>
              <a:ea typeface="宋体" panose="02010600030101010101" pitchFamily="2" charset="-122"/>
              <a:cs typeface="+mn-cs"/>
            </a:endParaRPr>
          </a:p>
        </p:txBody>
      </p:sp>
      <p:sp>
        <p:nvSpPr>
          <p:cNvPr id="24" name="淘宝网Chenying0907出品 23"/>
          <p:cNvSpPr/>
          <p:nvPr/>
        </p:nvSpPr>
        <p:spPr>
          <a:xfrm>
            <a:off x="-2652713" y="6818313"/>
            <a:ext cx="342900" cy="344487"/>
          </a:xfrm>
          <a:prstGeom prst="ellipse">
            <a:avLst/>
          </a:prstGeom>
          <a:blipFill dpi="0" rotWithShape="1">
            <a:blip r:embed="rId8" cstate="print">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印品黑体" panose="00000500000000000000" pitchFamily="2" charset="-122"/>
              <a:ea typeface="宋体" panose="02010600030101010101" pitchFamily="2" charset="-122"/>
              <a:cs typeface="+mn-cs"/>
            </a:endParaRPr>
          </a:p>
        </p:txBody>
      </p:sp>
      <p:sp>
        <p:nvSpPr>
          <p:cNvPr id="25" name="淘宝网Chenying0907出品 24"/>
          <p:cNvSpPr/>
          <p:nvPr/>
        </p:nvSpPr>
        <p:spPr>
          <a:xfrm>
            <a:off x="-1101725" y="6867525"/>
            <a:ext cx="819150" cy="819150"/>
          </a:xfrm>
          <a:prstGeom prst="ellipse">
            <a:avLst/>
          </a:prstGeom>
          <a:blipFill dpi="0" rotWithShape="1">
            <a:blip r:embed="rId6">
              <a:alphaModFix amt="2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印品黑体" panose="00000500000000000000" pitchFamily="2" charset="-122"/>
              <a:ea typeface="宋体" panose="02010600030101010101" pitchFamily="2" charset="-122"/>
              <a:cs typeface="+mn-cs"/>
            </a:endParaRPr>
          </a:p>
        </p:txBody>
      </p:sp>
      <p:sp>
        <p:nvSpPr>
          <p:cNvPr id="26" name="淘宝网Chenying0907出品 25"/>
          <p:cNvSpPr/>
          <p:nvPr/>
        </p:nvSpPr>
        <p:spPr>
          <a:xfrm>
            <a:off x="4641850" y="7119938"/>
            <a:ext cx="344488" cy="344487"/>
          </a:xfrm>
          <a:prstGeom prst="ellipse">
            <a:avLst/>
          </a:prstGeom>
          <a:blipFill dpi="0" rotWithShape="1">
            <a:blip r:embed="rId8" cstate="print">
              <a:alphaModFix am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印品黑体" panose="00000500000000000000" pitchFamily="2" charset="-122"/>
              <a:ea typeface="宋体" panose="02010600030101010101" pitchFamily="2" charset="-122"/>
              <a:cs typeface="+mn-cs"/>
            </a:endParaRPr>
          </a:p>
        </p:txBody>
      </p:sp>
      <p:pic>
        <p:nvPicPr>
          <p:cNvPr id="27" name="Picture 8">
            <a:extLst>
              <a:ext uri="{FF2B5EF4-FFF2-40B4-BE49-F238E27FC236}">
                <a16:creationId xmlns:a16="http://schemas.microsoft.com/office/drawing/2014/main" id="{02766B1D-BA70-1409-5A8E-3B10A43C70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328732"/>
            <a:ext cx="7315200" cy="1197864"/>
          </a:xfrm>
          <a:prstGeom prst="rect">
            <a:avLst/>
          </a:prstGeom>
        </p:spPr>
      </p:pic>
      <p:pic>
        <p:nvPicPr>
          <p:cNvPr id="29" name="Picture 8">
            <a:extLst>
              <a:ext uri="{FF2B5EF4-FFF2-40B4-BE49-F238E27FC236}">
                <a16:creationId xmlns:a16="http://schemas.microsoft.com/office/drawing/2014/main" id="{C7BAF44D-2070-8011-681E-D409089DB1D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67569">
            <a:off x="3230321" y="-728886"/>
            <a:ext cx="8902412" cy="1457770"/>
          </a:xfrm>
          <a:prstGeom prst="rect">
            <a:avLst/>
          </a:prstGeom>
        </p:spPr>
      </p:pic>
      <p:pic>
        <p:nvPicPr>
          <p:cNvPr id="30" name="图片 6">
            <a:extLst>
              <a:ext uri="{FF2B5EF4-FFF2-40B4-BE49-F238E27FC236}">
                <a16:creationId xmlns:a16="http://schemas.microsoft.com/office/drawing/2014/main" id="{669A8F93-8107-1CA3-D897-E48080CBE1AC}"/>
              </a:ext>
            </a:extLst>
          </p:cNvPr>
          <p:cNvPicPr>
            <a:picLocks noChangeAspect="1"/>
          </p:cNvPicPr>
          <p:nvPr/>
        </p:nvPicPr>
        <p:blipFill rotWithShape="1">
          <a:blip r:embed="rId11"/>
          <a:srcRect r="40828" b="22411"/>
          <a:stretch/>
        </p:blipFill>
        <p:spPr>
          <a:xfrm flipH="1">
            <a:off x="-601" y="777823"/>
            <a:ext cx="3483127" cy="6089702"/>
          </a:xfrm>
          <a:prstGeom prst="rect">
            <a:avLst/>
          </a:prstGeom>
        </p:spPr>
      </p:pic>
      <p:pic>
        <p:nvPicPr>
          <p:cNvPr id="31" name="Picture 12">
            <a:extLst>
              <a:ext uri="{FF2B5EF4-FFF2-40B4-BE49-F238E27FC236}">
                <a16:creationId xmlns:a16="http://schemas.microsoft.com/office/drawing/2014/main" id="{8BFD1001-023D-7D66-C02C-C922DBED38C0}"/>
              </a:ext>
            </a:extLst>
          </p:cNvPr>
          <p:cNvPicPr>
            <a:picLocks noChangeAspect="1"/>
          </p:cNvPicPr>
          <p:nvPr/>
        </p:nvPicPr>
        <p:blipFill>
          <a:blip r:embed="rId12"/>
          <a:srcRect/>
          <a:stretch>
            <a:fillRect/>
          </a:stretch>
        </p:blipFill>
        <p:spPr>
          <a:xfrm>
            <a:off x="8386807" y="879566"/>
            <a:ext cx="3699664" cy="1516862"/>
          </a:xfrm>
          <a:prstGeom prst="rect">
            <a:avLst/>
          </a:prstGeom>
        </p:spPr>
      </p:pic>
      <p:pic>
        <p:nvPicPr>
          <p:cNvPr id="32" name="Picture 31" descr="A picture containing shape&#10;&#10;Description automatically generated">
            <a:extLst>
              <a:ext uri="{FF2B5EF4-FFF2-40B4-BE49-F238E27FC236}">
                <a16:creationId xmlns:a16="http://schemas.microsoft.com/office/drawing/2014/main" id="{FDA5C6F1-DE2B-B986-C51D-E2A5ED62C998}"/>
              </a:ext>
            </a:extLst>
          </p:cNvPr>
          <p:cNvPicPr>
            <a:picLocks noChangeAspect="1"/>
          </p:cNvPicPr>
          <p:nvPr/>
        </p:nvPicPr>
        <p:blipFill>
          <a:blip r:embed="rId13">
            <a:biLevel thresh="25000"/>
            <a:extLst>
              <a:ext uri="{28A0092B-C50C-407E-A947-70E740481C1C}">
                <a14:useLocalDpi xmlns:a14="http://schemas.microsoft.com/office/drawing/2010/main" val="0"/>
              </a:ext>
            </a:extLst>
          </a:blip>
          <a:stretch>
            <a:fillRect/>
          </a:stretch>
        </p:blipFill>
        <p:spPr>
          <a:xfrm>
            <a:off x="3400372" y="857059"/>
            <a:ext cx="4624370" cy="3746246"/>
          </a:xfrm>
          <a:prstGeom prst="rect">
            <a:avLst/>
          </a:prstGeom>
        </p:spPr>
      </p:pic>
      <p:pic>
        <p:nvPicPr>
          <p:cNvPr id="3" name="Picture 2">
            <a:extLst>
              <a:ext uri="{FF2B5EF4-FFF2-40B4-BE49-F238E27FC236}">
                <a16:creationId xmlns:a16="http://schemas.microsoft.com/office/drawing/2014/main" id="{51AA4C9C-9211-5C70-B63F-E563187E8228}"/>
              </a:ext>
            </a:extLst>
          </p:cNvPr>
          <p:cNvPicPr>
            <a:picLocks noChangeAspect="1"/>
          </p:cNvPicPr>
          <p:nvPr/>
        </p:nvPicPr>
        <p:blipFill>
          <a:blip r:embed="rId14"/>
          <a:stretch>
            <a:fillRect/>
          </a:stretch>
        </p:blipFill>
        <p:spPr>
          <a:xfrm>
            <a:off x="3878037" y="1557418"/>
            <a:ext cx="3731075" cy="2523963"/>
          </a:xfrm>
          <a:prstGeom prst="rect">
            <a:avLst/>
          </a:prstGeom>
        </p:spPr>
      </p:pic>
    </p:spTree>
    <p:custDataLst>
      <p:tags r:id="rId1"/>
    </p:custDataLst>
    <p:extLst>
      <p:ext uri="{BB962C8B-B14F-4D97-AF65-F5344CB8AC3E}">
        <p14:creationId xmlns:p14="http://schemas.microsoft.com/office/powerpoint/2010/main" val="30266575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Scale>
                                      <p:cBhvr>
                                        <p:cTn id="7"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
                                        </p:tgtEl>
                                        <p:attrNameLst>
                                          <p:attrName>ppt_x</p:attrName>
                                          <p:attrName>ppt_y</p:attrName>
                                        </p:attrNameLst>
                                      </p:cBhvr>
                                    </p:animMotion>
                                    <p:animEffect transition="in" filter="fade">
                                      <p:cBhvr>
                                        <p:cTn id="9" dur="1000"/>
                                        <p:tgtEl>
                                          <p:spTgt spid="30"/>
                                        </p:tgtEl>
                                      </p:cBhvr>
                                    </p:animEffect>
                                  </p:childTnLst>
                                </p:cTn>
                              </p:par>
                              <p:par>
                                <p:cTn id="10" presetID="53" presetClass="entr" presetSubtype="16"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a:extLst>
              <a:ext uri="{FF2B5EF4-FFF2-40B4-BE49-F238E27FC236}">
                <a16:creationId xmlns:a16="http://schemas.microsoft.com/office/drawing/2014/main" id="{6CB99516-F437-C050-7933-4B34C8CF4F30}"/>
              </a:ext>
            </a:extLst>
          </p:cNvPr>
          <p:cNvPicPr>
            <a:picLocks noChangeAspect="1"/>
          </p:cNvPicPr>
          <p:nvPr/>
        </p:nvPicPr>
        <p:blipFill>
          <a:blip r:embed="rId4"/>
          <a:stretch>
            <a:fillRect/>
          </a:stretch>
        </p:blipFill>
        <p:spPr>
          <a:xfrm>
            <a:off x="-2" y="8021"/>
            <a:ext cx="12192002" cy="2720975"/>
          </a:xfrm>
          <a:prstGeom prst="rect">
            <a:avLst/>
          </a:prstGeom>
        </p:spPr>
      </p:pic>
      <p:pic>
        <p:nvPicPr>
          <p:cNvPr id="5" name="Picture 4" descr="A picture containing queen, clipart, vector graphics&#10;&#10;Description automatically generated">
            <a:extLst>
              <a:ext uri="{FF2B5EF4-FFF2-40B4-BE49-F238E27FC236}">
                <a16:creationId xmlns:a16="http://schemas.microsoft.com/office/drawing/2014/main" id="{34F5BE67-4725-28D1-AE0D-44C7F8BCD9C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327" b="49131" l="8275" r="28248">
                        <a14:foregroundMark x1="17412" y1="4367" x2="15526" y2="8937"/>
                        <a14:foregroundMark x1="18221" y1="13344" x2="21968" y2="18075"/>
                        <a14:foregroundMark x1="15526" y1="13344" x2="15067" y2="20542"/>
                        <a14:foregroundMark x1="17763" y1="25071" x2="18464" y2="28063"/>
                        <a14:foregroundMark x1="16119" y1="43510" x2="15310" y2="49131"/>
                        <a14:foregroundMark x1="8275" y1="16862" x2="8275" y2="21755"/>
                      </a14:backgroundRemoval>
                    </a14:imgEffect>
                  </a14:imgLayer>
                </a14:imgProps>
              </a:ext>
              <a:ext uri="{28A0092B-C50C-407E-A947-70E740481C1C}">
                <a14:useLocalDpi xmlns:a14="http://schemas.microsoft.com/office/drawing/2010/main" val="0"/>
              </a:ext>
            </a:extLst>
          </a:blip>
          <a:srcRect l="5825" t="1930" r="69261" b="50000"/>
          <a:stretch/>
        </p:blipFill>
        <p:spPr>
          <a:xfrm>
            <a:off x="-409074" y="1620518"/>
            <a:ext cx="4518359" cy="5812351"/>
          </a:xfrm>
          <a:prstGeom prst="rect">
            <a:avLst/>
          </a:prstGeom>
        </p:spPr>
      </p:pic>
      <p:sp>
        <p:nvSpPr>
          <p:cNvPr id="7" name="Rectangle: Diagonal Corners Rounded 6">
            <a:extLst>
              <a:ext uri="{FF2B5EF4-FFF2-40B4-BE49-F238E27FC236}">
                <a16:creationId xmlns:a16="http://schemas.microsoft.com/office/drawing/2014/main" id="{4848E840-5F57-41AA-5D0C-63DE15A37BAE}"/>
              </a:ext>
            </a:extLst>
          </p:cNvPr>
          <p:cNvSpPr/>
          <p:nvPr/>
        </p:nvSpPr>
        <p:spPr>
          <a:xfrm>
            <a:off x="4277725" y="2262564"/>
            <a:ext cx="6704098" cy="3732881"/>
          </a:xfrm>
          <a:prstGeom prst="round2DiagRect">
            <a:avLst/>
          </a:prstGeom>
          <a:solidFill>
            <a:schemeClr val="accent4">
              <a:lumMod val="20000"/>
              <a:lumOff val="8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Diagonal Corners Rounded 7">
            <a:extLst>
              <a:ext uri="{FF2B5EF4-FFF2-40B4-BE49-F238E27FC236}">
                <a16:creationId xmlns:a16="http://schemas.microsoft.com/office/drawing/2014/main" id="{77ED0879-8849-10AA-ED15-E4B0FF269341}"/>
              </a:ext>
            </a:extLst>
          </p:cNvPr>
          <p:cNvSpPr/>
          <p:nvPr/>
        </p:nvSpPr>
        <p:spPr>
          <a:xfrm rot="231609">
            <a:off x="3983939" y="2002462"/>
            <a:ext cx="6541360" cy="4004518"/>
          </a:xfrm>
          <a:prstGeom prst="round2DiagRect">
            <a:avLst/>
          </a:prstGeom>
          <a:solidFill>
            <a:schemeClr val="accent4">
              <a:lumMod val="60000"/>
              <a:lumOff val="4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buFont typeface="Arial" panose="020B0604020202020204" pitchFamily="34" charset="0"/>
              <a:buChar char="•"/>
            </a:pPr>
            <a:r>
              <a:rPr lang="vi-VN" sz="4400" b="1" dirty="0">
                <a:ln>
                  <a:solidFill>
                    <a:sysClr val="windowText" lastClr="000000"/>
                  </a:solidFill>
                </a:ln>
                <a:solidFill>
                  <a:srgbClr val="FF0000"/>
                </a:solidFill>
                <a:latin typeface="Calibri" panose="020F0502020204030204" pitchFamily="34" charset="0"/>
                <a:ea typeface="LNTH-LuoLuoNotangYuanTi 1" pitchFamily="2" charset="-128"/>
                <a:cs typeface="Calibri" panose="020F0502020204030204" pitchFamily="34" charset="0"/>
              </a:rPr>
              <a:t>Em biết làm những đồ chơi nào? </a:t>
            </a:r>
            <a:endParaRPr lang="en-US" sz="4400" b="1" dirty="0">
              <a:ln>
                <a:solidFill>
                  <a:sysClr val="windowText" lastClr="000000"/>
                </a:solidFill>
              </a:ln>
              <a:solidFill>
                <a:srgbClr val="FF0000"/>
              </a:solidFill>
              <a:latin typeface="Calibri" panose="020F0502020204030204" pitchFamily="34" charset="0"/>
              <a:ea typeface="LNTH-LuoLuoNotangYuanTi 1" pitchFamily="2" charset="-128"/>
              <a:cs typeface="Calibri" panose="020F0502020204030204" pitchFamily="34" charset="0"/>
            </a:endParaRPr>
          </a:p>
          <a:p>
            <a:pPr marL="571500" lvl="0" indent="-571500" algn="just">
              <a:buFont typeface="Arial" panose="020B0604020202020204" pitchFamily="34" charset="0"/>
              <a:buChar char="•"/>
            </a:pPr>
            <a:r>
              <a:rPr lang="vi-VN" sz="4400" b="1" dirty="0">
                <a:ln>
                  <a:solidFill>
                    <a:sysClr val="windowText" lastClr="000000"/>
                  </a:solidFill>
                </a:ln>
                <a:solidFill>
                  <a:srgbClr val="FF0000"/>
                </a:solidFill>
                <a:latin typeface="Calibri" panose="020F0502020204030204" pitchFamily="34" charset="0"/>
                <a:ea typeface="LNTH-LuoLuoNotangYuanTi 1" pitchFamily="2" charset="-128"/>
                <a:cs typeface="Calibri" panose="020F0502020204030204" pitchFamily="34" charset="0"/>
              </a:rPr>
              <a:t>Chia sẻ với bạn cách làm một đồ chơi?</a:t>
            </a:r>
            <a:endParaRPr kumimoji="0" lang="vi-VN" b="1" i="0" u="none" strike="noStrike" kern="1200" cap="none" spc="0" normalizeH="0" baseline="0" noProof="0" dirty="0">
              <a:ln>
                <a:noFill/>
              </a:ln>
              <a:solidFill>
                <a:prstClr val="black"/>
              </a:solidFill>
              <a:effectLst/>
              <a:uLnTx/>
              <a:uFillTx/>
              <a:latin typeface="Calibri" panose="020F0502020204030204" pitchFamily="34" charset="0"/>
              <a:ea typeface="LNTH-LuoLuoNotangYuanTi 1" pitchFamily="2" charset="-128"/>
              <a:cs typeface="Calibri" panose="020F0502020204030204" pitchFamily="34" charset="0"/>
            </a:endParaRPr>
          </a:p>
        </p:txBody>
      </p:sp>
      <p:pic>
        <p:nvPicPr>
          <p:cNvPr id="9" name="Picture 17">
            <a:extLst>
              <a:ext uri="{FF2B5EF4-FFF2-40B4-BE49-F238E27FC236}">
                <a16:creationId xmlns:a16="http://schemas.microsoft.com/office/drawing/2014/main" id="{E57C022A-498D-CD4F-3F61-15C04FDF560B}"/>
              </a:ext>
            </a:extLst>
          </p:cNvPr>
          <p:cNvPicPr>
            <a:picLocks noChangeAspect="1"/>
          </p:cNvPicPr>
          <p:nvPr/>
        </p:nvPicPr>
        <p:blipFill>
          <a:blip r:embed="rId7"/>
          <a:srcRect/>
          <a:stretch>
            <a:fillRect/>
          </a:stretch>
        </p:blipFill>
        <p:spPr>
          <a:xfrm>
            <a:off x="9806122" y="5307216"/>
            <a:ext cx="1187193" cy="1075893"/>
          </a:xfrm>
          <a:prstGeom prst="rect">
            <a:avLst/>
          </a:prstGeom>
        </p:spPr>
      </p:pic>
      <p:pic>
        <p:nvPicPr>
          <p:cNvPr id="10" name="Picture 41">
            <a:extLst>
              <a:ext uri="{FF2B5EF4-FFF2-40B4-BE49-F238E27FC236}">
                <a16:creationId xmlns:a16="http://schemas.microsoft.com/office/drawing/2014/main" id="{E9C5576B-2547-1374-988A-94313BD062BC}"/>
              </a:ext>
            </a:extLst>
          </p:cNvPr>
          <p:cNvPicPr>
            <a:picLocks noChangeAspect="1"/>
          </p:cNvPicPr>
          <p:nvPr/>
        </p:nvPicPr>
        <p:blipFill>
          <a:blip r:embed="rId8"/>
          <a:srcRect/>
          <a:stretch>
            <a:fillRect/>
          </a:stretch>
        </p:blipFill>
        <p:spPr>
          <a:xfrm>
            <a:off x="3492405" y="1473873"/>
            <a:ext cx="1352903" cy="1380514"/>
          </a:xfrm>
          <a:prstGeom prst="rect">
            <a:avLst/>
          </a:prstGeom>
        </p:spPr>
      </p:pic>
    </p:spTree>
    <p:custDataLst>
      <p:tags r:id="rId1"/>
    </p:custDataLst>
    <p:extLst>
      <p:ext uri="{BB962C8B-B14F-4D97-AF65-F5344CB8AC3E}">
        <p14:creationId xmlns:p14="http://schemas.microsoft.com/office/powerpoint/2010/main" val="26529577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1019175" y="895351"/>
            <a:ext cx="10020300" cy="5543550"/>
          </a:xfrm>
          <a:prstGeom prst="roundRect">
            <a:avLst/>
          </a:prstGeom>
          <a:solidFill>
            <a:srgbClr val="FFFFFF">
              <a:alpha val="67059"/>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17BEA0EB-F657-EB3B-88F4-061FEA06D9F3}"/>
              </a:ext>
            </a:extLst>
          </p:cNvPr>
          <p:cNvPicPr>
            <a:picLocks noChangeAspect="1"/>
          </p:cNvPicPr>
          <p:nvPr/>
        </p:nvPicPr>
        <p:blipFill>
          <a:blip r:embed="rId3"/>
          <a:stretch>
            <a:fillRect/>
          </a:stretch>
        </p:blipFill>
        <p:spPr>
          <a:xfrm>
            <a:off x="2686049" y="2519483"/>
            <a:ext cx="6490673" cy="3757492"/>
          </a:xfrm>
          <a:prstGeom prst="rect">
            <a:avLst/>
          </a:prstGeom>
        </p:spPr>
      </p:pic>
      <p:pic>
        <p:nvPicPr>
          <p:cNvPr id="9" name="Picture 8">
            <a:extLst>
              <a:ext uri="{FF2B5EF4-FFF2-40B4-BE49-F238E27FC236}">
                <a16:creationId xmlns:a16="http://schemas.microsoft.com/office/drawing/2014/main" id="{8315B14F-07EC-ECC3-D229-851A80E64830}"/>
              </a:ext>
            </a:extLst>
          </p:cNvPr>
          <p:cNvPicPr>
            <a:picLocks noChangeAspect="1"/>
          </p:cNvPicPr>
          <p:nvPr/>
        </p:nvPicPr>
        <p:blipFill rotWithShape="1">
          <a:blip r:embed="rId4"/>
          <a:srcRect r="54502"/>
          <a:stretch/>
        </p:blipFill>
        <p:spPr>
          <a:xfrm>
            <a:off x="1727437" y="1165025"/>
            <a:ext cx="4174599" cy="1670449"/>
          </a:xfrm>
          <a:prstGeom prst="rect">
            <a:avLst/>
          </a:prstGeom>
        </p:spPr>
      </p:pic>
    </p:spTree>
    <p:custDataLst>
      <p:tags r:id="rId1"/>
    </p:custDataLst>
    <p:extLst>
      <p:ext uri="{BB962C8B-B14F-4D97-AF65-F5344CB8AC3E}">
        <p14:creationId xmlns:p14="http://schemas.microsoft.com/office/powerpoint/2010/main" val="25662560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276224" y="323850"/>
            <a:ext cx="11753851" cy="62960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3" name="Group 2">
            <a:extLst>
              <a:ext uri="{FF2B5EF4-FFF2-40B4-BE49-F238E27FC236}">
                <a16:creationId xmlns:a16="http://schemas.microsoft.com/office/drawing/2014/main" id="{5480B334-1D24-9FB6-315F-F24839EB85CF}"/>
              </a:ext>
            </a:extLst>
          </p:cNvPr>
          <p:cNvGrpSpPr/>
          <p:nvPr/>
        </p:nvGrpSpPr>
        <p:grpSpPr>
          <a:xfrm>
            <a:off x="913343" y="1375573"/>
            <a:ext cx="3172408" cy="1636095"/>
            <a:chOff x="139959" y="1387023"/>
            <a:chExt cx="3172408" cy="1636095"/>
          </a:xfrm>
        </p:grpSpPr>
        <p:sp>
          <p:nvSpPr>
            <p:cNvPr id="4" name="Rectangle: Rounded Corners 3">
              <a:extLst>
                <a:ext uri="{FF2B5EF4-FFF2-40B4-BE49-F238E27FC236}">
                  <a16:creationId xmlns:a16="http://schemas.microsoft.com/office/drawing/2014/main" id="{FBB70B4E-2439-B008-7D99-9055500B35CE}"/>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rPr>
                <a:t>Mắt</a:t>
              </a:r>
              <a:r>
                <a:rPr lang="en-US" sz="4800" b="1" dirty="0">
                  <a:solidFill>
                    <a:srgbClr val="002060"/>
                  </a:solidFill>
                </a:rPr>
                <a:t> </a:t>
              </a:r>
              <a:r>
                <a:rPr lang="en-US" sz="4800" b="1" dirty="0" err="1">
                  <a:solidFill>
                    <a:srgbClr val="002060"/>
                  </a:solidFill>
                </a:rPr>
                <a:t>dõi</a:t>
              </a:r>
              <a:endParaRPr lang="en-US" sz="4800" b="1" dirty="0">
                <a:solidFill>
                  <a:srgbClr val="002060"/>
                </a:solidFill>
              </a:endParaRPr>
            </a:p>
          </p:txBody>
        </p:sp>
        <p:pic>
          <p:nvPicPr>
            <p:cNvPr id="5" name="Picture 4">
              <a:extLst>
                <a:ext uri="{FF2B5EF4-FFF2-40B4-BE49-F238E27FC236}">
                  <a16:creationId xmlns:a16="http://schemas.microsoft.com/office/drawing/2014/main" id="{3A779F7E-34DC-7DEA-8B2A-2CD058A58745}"/>
                </a:ext>
              </a:extLst>
            </p:cNvPr>
            <p:cNvPicPr>
              <a:picLocks noChangeAspect="1"/>
            </p:cNvPicPr>
            <p:nvPr/>
          </p:nvPicPr>
          <p:blipFill>
            <a:blip r:embed="rId3"/>
            <a:stretch>
              <a:fillRect/>
            </a:stretch>
          </p:blipFill>
          <p:spPr>
            <a:xfrm>
              <a:off x="139959" y="1387023"/>
              <a:ext cx="947057" cy="947057"/>
            </a:xfrm>
            <a:prstGeom prst="rect">
              <a:avLst/>
            </a:prstGeom>
          </p:spPr>
        </p:pic>
      </p:grpSp>
      <p:grpSp>
        <p:nvGrpSpPr>
          <p:cNvPr id="6" name="Group 5">
            <a:extLst>
              <a:ext uri="{FF2B5EF4-FFF2-40B4-BE49-F238E27FC236}">
                <a16:creationId xmlns:a16="http://schemas.microsoft.com/office/drawing/2014/main" id="{56AF5351-05E8-825B-4EDB-23ED28D0A86F}"/>
              </a:ext>
            </a:extLst>
          </p:cNvPr>
          <p:cNvGrpSpPr/>
          <p:nvPr/>
        </p:nvGrpSpPr>
        <p:grpSpPr>
          <a:xfrm>
            <a:off x="4197018" y="2681451"/>
            <a:ext cx="3397434" cy="1559458"/>
            <a:chOff x="4424729" y="3902060"/>
            <a:chExt cx="3397434" cy="1559458"/>
          </a:xfrm>
        </p:grpSpPr>
        <p:sp>
          <p:nvSpPr>
            <p:cNvPr id="10" name="Rectangle: Rounded Corners 9">
              <a:extLst>
                <a:ext uri="{FF2B5EF4-FFF2-40B4-BE49-F238E27FC236}">
                  <a16:creationId xmlns:a16="http://schemas.microsoft.com/office/drawing/2014/main" id="{CAB1DF0B-A492-AA8D-7DE8-64C5A1E2C2CD}"/>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rPr>
                <a:t>Tai </a:t>
              </a:r>
              <a:r>
                <a:rPr lang="en-US" sz="4800" b="1" dirty="0" err="1">
                  <a:solidFill>
                    <a:srgbClr val="002060"/>
                  </a:solidFill>
                </a:rPr>
                <a:t>nghe</a:t>
              </a:r>
              <a:endParaRPr lang="en-US" sz="4800" b="1" dirty="0">
                <a:solidFill>
                  <a:srgbClr val="002060"/>
                </a:solidFill>
              </a:endParaRPr>
            </a:p>
          </p:txBody>
        </p:sp>
        <p:pic>
          <p:nvPicPr>
            <p:cNvPr id="11" name="Picture 10">
              <a:extLst>
                <a:ext uri="{FF2B5EF4-FFF2-40B4-BE49-F238E27FC236}">
                  <a16:creationId xmlns:a16="http://schemas.microsoft.com/office/drawing/2014/main" id="{EBF60BA1-3F04-E1B0-7083-28AD1507E138}"/>
                </a:ext>
              </a:extLst>
            </p:cNvPr>
            <p:cNvPicPr>
              <a:picLocks noChangeAspect="1"/>
            </p:cNvPicPr>
            <p:nvPr/>
          </p:nvPicPr>
          <p:blipFill>
            <a:blip r:embed="rId4"/>
            <a:stretch>
              <a:fillRect/>
            </a:stretch>
          </p:blipFill>
          <p:spPr>
            <a:xfrm>
              <a:off x="4424729" y="3902060"/>
              <a:ext cx="1083597" cy="1083597"/>
            </a:xfrm>
            <a:prstGeom prst="rect">
              <a:avLst/>
            </a:prstGeom>
          </p:spPr>
        </p:pic>
      </p:grpSp>
      <p:grpSp>
        <p:nvGrpSpPr>
          <p:cNvPr id="12" name="Group 11">
            <a:extLst>
              <a:ext uri="{FF2B5EF4-FFF2-40B4-BE49-F238E27FC236}">
                <a16:creationId xmlns:a16="http://schemas.microsoft.com/office/drawing/2014/main" id="{B99AA801-FDDA-1FDE-ED19-44BFEDAF6EB4}"/>
              </a:ext>
            </a:extLst>
          </p:cNvPr>
          <p:cNvGrpSpPr/>
          <p:nvPr/>
        </p:nvGrpSpPr>
        <p:grpSpPr>
          <a:xfrm>
            <a:off x="8121086" y="1657744"/>
            <a:ext cx="3329164" cy="1371679"/>
            <a:chOff x="8110962" y="1828720"/>
            <a:chExt cx="3329164" cy="1371679"/>
          </a:xfrm>
        </p:grpSpPr>
        <p:sp>
          <p:nvSpPr>
            <p:cNvPr id="13" name="Rectangle: Rounded Corners 12">
              <a:extLst>
                <a:ext uri="{FF2B5EF4-FFF2-40B4-BE49-F238E27FC236}">
                  <a16:creationId xmlns:a16="http://schemas.microsoft.com/office/drawing/2014/main" id="{5EBC6439-0A5B-F6C9-B97A-429652BDACD9}"/>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rPr>
                <a:t>Tay </a:t>
              </a:r>
              <a:r>
                <a:rPr lang="en-US" sz="4800" b="1" dirty="0" err="1">
                  <a:solidFill>
                    <a:srgbClr val="002060"/>
                  </a:solidFill>
                </a:rPr>
                <a:t>dò</a:t>
              </a:r>
              <a:endParaRPr lang="en-US" sz="4800" b="1" dirty="0">
                <a:solidFill>
                  <a:srgbClr val="002060"/>
                </a:solidFill>
              </a:endParaRPr>
            </a:p>
          </p:txBody>
        </p:sp>
        <p:pic>
          <p:nvPicPr>
            <p:cNvPr id="14" name="Picture 13">
              <a:extLst>
                <a:ext uri="{FF2B5EF4-FFF2-40B4-BE49-F238E27FC236}">
                  <a16:creationId xmlns:a16="http://schemas.microsoft.com/office/drawing/2014/main" id="{CCB8CA52-39FA-E405-DE93-396614C0E812}"/>
                </a:ext>
              </a:extLst>
            </p:cNvPr>
            <p:cNvPicPr>
              <a:picLocks noChangeAspect="1"/>
            </p:cNvPicPr>
            <p:nvPr/>
          </p:nvPicPr>
          <p:blipFill>
            <a:blip r:embed="rId5"/>
            <a:stretch>
              <a:fillRect/>
            </a:stretch>
          </p:blipFill>
          <p:spPr>
            <a:xfrm>
              <a:off x="8110962" y="1828720"/>
              <a:ext cx="1023707" cy="1023707"/>
            </a:xfrm>
            <a:prstGeom prst="rect">
              <a:avLst/>
            </a:prstGeom>
          </p:spPr>
        </p:pic>
      </p:grpSp>
      <p:pic>
        <p:nvPicPr>
          <p:cNvPr id="15" name="Picture 14">
            <a:extLst>
              <a:ext uri="{FF2B5EF4-FFF2-40B4-BE49-F238E27FC236}">
                <a16:creationId xmlns:a16="http://schemas.microsoft.com/office/drawing/2014/main" id="{41193007-2C68-CBF6-73C7-8E57DB51BA8A}"/>
              </a:ext>
            </a:extLst>
          </p:cNvPr>
          <p:cNvPicPr>
            <a:picLocks noChangeAspect="1"/>
          </p:cNvPicPr>
          <p:nvPr/>
        </p:nvPicPr>
        <p:blipFill>
          <a:blip r:embed="rId6"/>
          <a:stretch>
            <a:fillRect/>
          </a:stretch>
        </p:blipFill>
        <p:spPr>
          <a:xfrm>
            <a:off x="7219950" y="3743244"/>
            <a:ext cx="4733925" cy="2543256"/>
          </a:xfrm>
          <a:prstGeom prst="rect">
            <a:avLst/>
          </a:prstGeom>
        </p:spPr>
      </p:pic>
      <p:pic>
        <p:nvPicPr>
          <p:cNvPr id="16" name="Picture 15">
            <a:extLst>
              <a:ext uri="{FF2B5EF4-FFF2-40B4-BE49-F238E27FC236}">
                <a16:creationId xmlns:a16="http://schemas.microsoft.com/office/drawing/2014/main" id="{A0C6B720-8348-7BA7-762C-4153B1C957C0}"/>
              </a:ext>
            </a:extLst>
          </p:cNvPr>
          <p:cNvPicPr>
            <a:picLocks noChangeAspect="1"/>
          </p:cNvPicPr>
          <p:nvPr/>
        </p:nvPicPr>
        <p:blipFill>
          <a:blip r:embed="rId7"/>
          <a:stretch>
            <a:fillRect/>
          </a:stretch>
        </p:blipFill>
        <p:spPr>
          <a:xfrm>
            <a:off x="2147757" y="515818"/>
            <a:ext cx="7401185" cy="1292464"/>
          </a:xfrm>
          <a:prstGeom prst="rect">
            <a:avLst/>
          </a:prstGeom>
        </p:spPr>
      </p:pic>
    </p:spTree>
    <p:custDataLst>
      <p:tags r:id="rId1"/>
    </p:custDataLst>
    <p:extLst>
      <p:ext uri="{BB962C8B-B14F-4D97-AF65-F5344CB8AC3E}">
        <p14:creationId xmlns:p14="http://schemas.microsoft.com/office/powerpoint/2010/main" val="12655777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171449" y="104776"/>
            <a:ext cx="11915775" cy="6515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B326C67F-F551-2D38-EC71-E352BAD18FBD}"/>
              </a:ext>
            </a:extLst>
          </p:cNvPr>
          <p:cNvPicPr>
            <a:picLocks noChangeAspect="1"/>
          </p:cNvPicPr>
          <p:nvPr/>
        </p:nvPicPr>
        <p:blipFill>
          <a:blip r:embed="rId3"/>
          <a:stretch>
            <a:fillRect/>
          </a:stretch>
        </p:blipFill>
        <p:spPr>
          <a:xfrm>
            <a:off x="3388374" y="247650"/>
            <a:ext cx="5529551" cy="853514"/>
          </a:xfrm>
          <a:prstGeom prst="rect">
            <a:avLst/>
          </a:prstGeom>
        </p:spPr>
      </p:pic>
      <p:pic>
        <p:nvPicPr>
          <p:cNvPr id="21" name="Picture 20">
            <a:extLst>
              <a:ext uri="{FF2B5EF4-FFF2-40B4-BE49-F238E27FC236}">
                <a16:creationId xmlns:a16="http://schemas.microsoft.com/office/drawing/2014/main" id="{27772577-4E7A-9D79-59F7-EC7C645F937B}"/>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8162925" y="219363"/>
            <a:ext cx="3839896" cy="1631148"/>
          </a:xfrm>
          <a:prstGeom prst="rect">
            <a:avLst/>
          </a:prstGeom>
        </p:spPr>
      </p:pic>
      <p:sp>
        <p:nvSpPr>
          <p:cNvPr id="22" name="TextBox 21">
            <a:extLst>
              <a:ext uri="{FF2B5EF4-FFF2-40B4-BE49-F238E27FC236}">
                <a16:creationId xmlns:a16="http://schemas.microsoft.com/office/drawing/2014/main" id="{510EFB36-4156-5F43-11FC-0CE9346C3F2A}"/>
              </a:ext>
            </a:extLst>
          </p:cNvPr>
          <p:cNvSpPr txBox="1"/>
          <p:nvPr/>
        </p:nvSpPr>
        <p:spPr>
          <a:xfrm>
            <a:off x="314325" y="1104900"/>
            <a:ext cx="8963025" cy="5262979"/>
          </a:xfrm>
          <a:prstGeom prst="rect">
            <a:avLst/>
          </a:prstGeom>
          <a:noFill/>
        </p:spPr>
        <p:txBody>
          <a:bodyPr wrap="square" rtlCol="0">
            <a:spAutoFit/>
          </a:bodyPr>
          <a:lstStyle/>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Sắp đến sinh nhật Hoa, Hà quyết định làm tặng bạn một con thỏ bằng giấy. Hà đã chuẩn bị dụng cụ, vật liệu và làm theo cách như sau:</a:t>
            </a:r>
          </a:p>
          <a:p>
            <a:pPr algn="just"/>
            <a:r>
              <a:rPr lang="vi-VN" sz="2400" b="1" i="0" dirty="0">
                <a:solidFill>
                  <a:srgbClr val="000000"/>
                </a:solidFill>
                <a:effectLst/>
                <a:latin typeface="Times New Roman" panose="02020603050405020304" pitchFamily="18" charset="0"/>
                <a:cs typeface="Times New Roman" panose="02020603050405020304" pitchFamily="18" charset="0"/>
              </a:rPr>
              <a:t>Dụng cụ, vật liệu</a:t>
            </a:r>
            <a:endParaRPr lang="en-US" sz="2400" b="1"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a:t>
            </a:r>
            <a:r>
              <a:rPr lang="en-US" sz="2400" b="0" i="0" dirty="0">
                <a:solidFill>
                  <a:srgbClr val="000000"/>
                </a:solidFill>
                <a:effectLst/>
                <a:latin typeface="Times New Roman" panose="02020603050405020304" pitchFamily="18" charset="0"/>
                <a:cs typeface="Times New Roman" panose="02020603050405020304" pitchFamily="18" charset="0"/>
              </a:rPr>
              <a:t> K</a:t>
            </a:r>
            <a:r>
              <a:rPr lang="vi-VN" sz="2400" b="0" i="0" dirty="0">
                <a:solidFill>
                  <a:srgbClr val="000000"/>
                </a:solidFill>
                <a:effectLst/>
                <a:latin typeface="Times New Roman" panose="02020603050405020304" pitchFamily="18" charset="0"/>
                <a:cs typeface="Times New Roman" panose="02020603050405020304" pitchFamily="18" charset="0"/>
              </a:rPr>
              <a:t>éo, bút chì, bút màu</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hồ</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dán</a:t>
            </a:r>
            <a:r>
              <a:rPr lang="en-US" sz="2400" b="0" i="0" dirty="0">
                <a:solidFill>
                  <a:srgbClr val="000000"/>
                </a:solidFill>
                <a:effectLst/>
                <a:latin typeface="Times New Roman" panose="02020603050405020304" pitchFamily="18" charset="0"/>
                <a:cs typeface="Times New Roman" panose="02020603050405020304" pitchFamily="18" charset="0"/>
              </a:rPr>
              <a:t>.</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Giấy trắng hoặc bìa (2 tờ).</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Giấy màu (1 tờ).</a:t>
            </a:r>
          </a:p>
          <a:p>
            <a:pPr algn="just"/>
            <a:r>
              <a:rPr lang="vi-VN" sz="2400" b="1" i="0" dirty="0">
                <a:solidFill>
                  <a:srgbClr val="000000"/>
                </a:solidFill>
                <a:effectLst/>
                <a:latin typeface="Times New Roman" panose="02020603050405020304" pitchFamily="18" charset="0"/>
                <a:cs typeface="Times New Roman" panose="02020603050405020304" pitchFamily="18" charset="0"/>
              </a:rPr>
              <a:t>Cách làm</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Bước 1. Cắt</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Cắt hai hình chữ nhật từ 2 tờ giấy trắng để làm đầu thỏ, thần thỏ.</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Hình thứ nhất: rộng 10 cm, dài 25 cm.</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Hình thứ hai: rộng 15 cm, dài 25 cm.</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Cắt hình tai thỏ từ giấy trắng, sau đó gấp theo đường kẻ nét đứt (như hình bên).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Cắt đế từ giấy màu (như hình bên).</a:t>
            </a:r>
          </a:p>
        </p:txBody>
      </p:sp>
      <p:pic>
        <p:nvPicPr>
          <p:cNvPr id="24" name="Picture 23">
            <a:extLst>
              <a:ext uri="{FF2B5EF4-FFF2-40B4-BE49-F238E27FC236}">
                <a16:creationId xmlns:a16="http://schemas.microsoft.com/office/drawing/2014/main" id="{7B57C3D1-04BC-7496-A403-FC52C548F574}"/>
              </a:ext>
            </a:extLst>
          </p:cNvPr>
          <p:cNvPicPr>
            <a:picLocks noChangeAspect="1"/>
          </p:cNvPicPr>
          <p:nvPr/>
        </p:nvPicPr>
        <p:blipFill>
          <a:blip r:embed="rId6"/>
          <a:stretch>
            <a:fillRect/>
          </a:stretch>
        </p:blipFill>
        <p:spPr>
          <a:xfrm>
            <a:off x="9115425" y="1995921"/>
            <a:ext cx="2509837" cy="3476191"/>
          </a:xfrm>
          <a:prstGeom prst="rect">
            <a:avLst/>
          </a:prstGeom>
        </p:spPr>
      </p:pic>
    </p:spTree>
    <p:custDataLst>
      <p:tags r:id="rId1"/>
    </p:custDataLst>
    <p:extLst>
      <p:ext uri="{BB962C8B-B14F-4D97-AF65-F5344CB8AC3E}">
        <p14:creationId xmlns:p14="http://schemas.microsoft.com/office/powerpoint/2010/main" val="1511241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171449" y="104776"/>
            <a:ext cx="11915775" cy="6515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7AF4601-B3AB-E0C2-3D34-93A8144651EF}"/>
              </a:ext>
            </a:extLst>
          </p:cNvPr>
          <p:cNvSpPr txBox="1"/>
          <p:nvPr/>
        </p:nvSpPr>
        <p:spPr>
          <a:xfrm>
            <a:off x="571500" y="581025"/>
            <a:ext cx="5153025" cy="1938992"/>
          </a:xfrm>
          <a:prstGeom prst="rect">
            <a:avLst/>
          </a:prstGeom>
          <a:noFill/>
        </p:spPr>
        <p:txBody>
          <a:bodyPr wrap="square" rtlCol="0">
            <a:spAutoFit/>
          </a:bodyPr>
          <a:lstStyle/>
          <a:p>
            <a:pPr algn="just"/>
            <a:r>
              <a:rPr lang="vi-VN" sz="2400" b="0" i="0" dirty="0">
                <a:solidFill>
                  <a:srgbClr val="000000"/>
                </a:solidFill>
                <a:effectLst/>
                <a:latin typeface="+mj-lt"/>
                <a:cs typeface="Calibri" panose="020F0502020204030204" pitchFamily="34" charset="0"/>
              </a:rPr>
              <a:t>Bước 2. Dán</a:t>
            </a:r>
          </a:p>
          <a:p>
            <a:pPr algn="just"/>
            <a:r>
              <a:rPr lang="vi-VN" sz="2400" b="0" i="0" dirty="0">
                <a:solidFill>
                  <a:srgbClr val="000000"/>
                </a:solidFill>
                <a:effectLst/>
                <a:latin typeface="+mj-lt"/>
                <a:cs typeface="Calibri" panose="020F0502020204030204" pitchFamily="34" charset="0"/>
              </a:rPr>
              <a:t>- Dùng hồ dán hai mép của mỗi hình chữ nhật để tạo đầu thỏ và thân thỏ.</a:t>
            </a:r>
          </a:p>
          <a:p>
            <a:pPr algn="just"/>
            <a:r>
              <a:rPr lang="vi-VN" sz="2400" b="0" i="0" dirty="0">
                <a:solidFill>
                  <a:srgbClr val="000000"/>
                </a:solidFill>
                <a:effectLst/>
                <a:latin typeface="+mj-lt"/>
                <a:cs typeface="Calibri" panose="020F0502020204030204" pitchFamily="34" charset="0"/>
              </a:rPr>
              <a:t>- Dán tai thỏ, đầu thỏ, thân thỏ với nhau, sau đó dán lên đế.</a:t>
            </a:r>
          </a:p>
        </p:txBody>
      </p:sp>
      <p:sp>
        <p:nvSpPr>
          <p:cNvPr id="3" name="TextBox 2">
            <a:extLst>
              <a:ext uri="{FF2B5EF4-FFF2-40B4-BE49-F238E27FC236}">
                <a16:creationId xmlns:a16="http://schemas.microsoft.com/office/drawing/2014/main" id="{689C0216-9578-3E47-5000-E812238D98B7}"/>
              </a:ext>
            </a:extLst>
          </p:cNvPr>
          <p:cNvSpPr txBox="1"/>
          <p:nvPr/>
        </p:nvSpPr>
        <p:spPr>
          <a:xfrm>
            <a:off x="6800850" y="647700"/>
            <a:ext cx="4714875" cy="1569660"/>
          </a:xfrm>
          <a:prstGeom prst="rect">
            <a:avLst/>
          </a:prstGeom>
          <a:noFill/>
        </p:spPr>
        <p:txBody>
          <a:bodyPr wrap="square" rtlCol="0">
            <a:spAutoFit/>
          </a:bodyPr>
          <a:lstStyle/>
          <a:p>
            <a:pPr algn="just"/>
            <a:r>
              <a:rPr lang="vi-VN" sz="2400" b="0" i="0" dirty="0">
                <a:solidFill>
                  <a:srgbClr val="000000"/>
                </a:solidFill>
                <a:effectLst/>
                <a:latin typeface="+mj-lt"/>
                <a:cs typeface="Calibri" panose="020F0502020204030204" pitchFamily="34" charset="0"/>
              </a:rPr>
              <a:t>Bước 3. Vẽ</a:t>
            </a:r>
          </a:p>
          <a:p>
            <a:pPr algn="just"/>
            <a:r>
              <a:rPr lang="vi-VN" sz="2400" b="0" i="0" dirty="0">
                <a:solidFill>
                  <a:srgbClr val="000000"/>
                </a:solidFill>
                <a:effectLst/>
                <a:latin typeface="+mj-lt"/>
                <a:cs typeface="Calibri" panose="020F0502020204030204" pitchFamily="34" charset="0"/>
              </a:rPr>
              <a:t>- Dùng bút màu vẽ trang trí tai thỏ.</a:t>
            </a:r>
          </a:p>
          <a:p>
            <a:pPr algn="just"/>
            <a:r>
              <a:rPr lang="vi-VN" sz="2400" b="0" i="0" dirty="0">
                <a:solidFill>
                  <a:srgbClr val="000000"/>
                </a:solidFill>
                <a:effectLst/>
                <a:latin typeface="+mj-lt"/>
                <a:cs typeface="Calibri" panose="020F0502020204030204" pitchFamily="34" charset="0"/>
              </a:rPr>
              <a:t>- Dùng bút màu vẽ mắt, râu, mũi, miệng ở đầu thỏ</a:t>
            </a:r>
            <a:r>
              <a:rPr lang="vi-VN" sz="2400" b="0" i="0" dirty="0">
                <a:solidFill>
                  <a:srgbClr val="000000"/>
                </a:solidFill>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03C8F597-770D-F3A6-9C0B-904A2599BD6E}"/>
              </a:ext>
            </a:extLst>
          </p:cNvPr>
          <p:cNvPicPr>
            <a:picLocks noChangeAspect="1"/>
          </p:cNvPicPr>
          <p:nvPr/>
        </p:nvPicPr>
        <p:blipFill>
          <a:blip r:embed="rId3"/>
          <a:stretch>
            <a:fillRect/>
          </a:stretch>
        </p:blipFill>
        <p:spPr>
          <a:xfrm>
            <a:off x="3957637" y="2366962"/>
            <a:ext cx="4929188" cy="1553644"/>
          </a:xfrm>
          <a:prstGeom prst="rect">
            <a:avLst/>
          </a:prstGeom>
        </p:spPr>
      </p:pic>
      <p:sp>
        <p:nvSpPr>
          <p:cNvPr id="6" name="TextBox 5">
            <a:extLst>
              <a:ext uri="{FF2B5EF4-FFF2-40B4-BE49-F238E27FC236}">
                <a16:creationId xmlns:a16="http://schemas.microsoft.com/office/drawing/2014/main" id="{ACD5C64A-36D9-FD63-41FF-26118F1A7348}"/>
              </a:ext>
            </a:extLst>
          </p:cNvPr>
          <p:cNvSpPr txBox="1"/>
          <p:nvPr/>
        </p:nvSpPr>
        <p:spPr>
          <a:xfrm>
            <a:off x="647700" y="4219575"/>
            <a:ext cx="11001375" cy="1200329"/>
          </a:xfrm>
          <a:prstGeom prst="rect">
            <a:avLst/>
          </a:prstGeom>
          <a:noFill/>
        </p:spPr>
        <p:txBody>
          <a:bodyPr wrap="square" rtlCol="0">
            <a:spAutoFit/>
          </a:bodyPr>
          <a:lstStyle/>
          <a:p>
            <a:pPr algn="just"/>
            <a:r>
              <a:rPr lang="en-US" sz="2400" b="0" i="0" dirty="0">
                <a:solidFill>
                  <a:srgbClr val="000000"/>
                </a:solidFill>
                <a:effectLst/>
                <a:latin typeface="Calibri" panose="020F0502020204030204" pitchFamily="34" charset="0"/>
                <a:cs typeface="Calibri" panose="020F0502020204030204" pitchFamily="34" charset="0"/>
              </a:rPr>
              <a:t>   </a:t>
            </a:r>
            <a:r>
              <a:rPr lang="vi-VN" sz="2400" b="0" i="0" dirty="0">
                <a:solidFill>
                  <a:srgbClr val="000000"/>
                </a:solidFill>
                <a:effectLst/>
                <a:latin typeface="Times New Roman" panose="02020603050405020304" pitchFamily="18" charset="0"/>
                <a:cs typeface="Times New Roman" panose="02020603050405020304" pitchFamily="18" charset="0"/>
              </a:rPr>
              <a:t>Vậy là Hà đã có một chú thỏ con đáng yêu bằng giấy để tặng Hoa trong ngày sinh nhật. Hi vọng Hoa sẽ vui sướng đón nhận món quà của bạn.</a:t>
            </a:r>
          </a:p>
          <a:p>
            <a:pPr algn="r"/>
            <a:r>
              <a:rPr lang="vi-VN" sz="2400" b="0" i="0" dirty="0">
                <a:solidFill>
                  <a:srgbClr val="000000"/>
                </a:solidFill>
                <a:effectLst/>
                <a:latin typeface="Times New Roman" panose="02020603050405020304" pitchFamily="18" charset="0"/>
                <a:cs typeface="Times New Roman" panose="02020603050405020304" pitchFamily="18" charset="0"/>
              </a:rPr>
              <a:t>(Lâm Anh </a:t>
            </a:r>
            <a:r>
              <a:rPr lang="vi-VN" sz="2400" b="0" i="1" dirty="0">
                <a:solidFill>
                  <a:srgbClr val="000000"/>
                </a:solidFill>
                <a:effectLst/>
                <a:latin typeface="Times New Roman" panose="02020603050405020304" pitchFamily="18" charset="0"/>
                <a:cs typeface="Times New Roman" panose="02020603050405020304" pitchFamily="18" charset="0"/>
              </a:rPr>
              <a:t>tổng hợp</a:t>
            </a:r>
            <a:r>
              <a:rPr lang="vi-VN" sz="2400" b="0" i="0" dirty="0">
                <a:solidFill>
                  <a:srgbClr val="000000"/>
                </a:solidFill>
                <a:effectLst/>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065531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171449" y="104776"/>
            <a:ext cx="11915775" cy="6515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0B875675-92EC-DA55-821E-3286AAD1AEF4}"/>
              </a:ext>
            </a:extLst>
          </p:cNvPr>
          <p:cNvSpPr txBox="1">
            <a:spLocks noChangeArrowheads="1"/>
          </p:cNvSpPr>
          <p:nvPr/>
        </p:nvSpPr>
        <p:spPr bwMode="auto">
          <a:xfrm>
            <a:off x="831272" y="1631709"/>
            <a:ext cx="11360728" cy="219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761981" indent="-761981" defTabSz="914377">
              <a:lnSpc>
                <a:spcPct val="150000"/>
              </a:lnSpc>
              <a:spcBef>
                <a:spcPct val="0"/>
              </a:spcBef>
              <a:buFont typeface="Wingdings" panose="05000000000000000000" pitchFamily="2" charset="2"/>
              <a:buChar char="q"/>
            </a:pPr>
            <a:r>
              <a:rPr lang="en-US" altLang="en-US" sz="4800" b="1" dirty="0" err="1">
                <a:solidFill>
                  <a:srgbClr val="C00000"/>
                </a:solidFill>
                <a:cs typeface="Calibri" panose="020F0502020204030204" pitchFamily="34" charset="0"/>
                <a:sym typeface="Arial" panose="020B0604020202020204"/>
              </a:rPr>
              <a:t>Đoạn</a:t>
            </a:r>
            <a:r>
              <a:rPr lang="en-US" altLang="en-US" sz="4800" b="1" dirty="0">
                <a:solidFill>
                  <a:srgbClr val="C00000"/>
                </a:solidFill>
                <a:cs typeface="Calibri" panose="020F0502020204030204" pitchFamily="34" charset="0"/>
                <a:sym typeface="Arial" panose="020B0604020202020204"/>
              </a:rPr>
              <a:t> 1: </a:t>
            </a:r>
            <a:r>
              <a:rPr lang="en-US" altLang="en-US" sz="4800" b="1" dirty="0" err="1">
                <a:solidFill>
                  <a:srgbClr val="C00000"/>
                </a:solidFill>
                <a:cs typeface="Calibri" panose="020F0502020204030204" pitchFamily="34" charset="0"/>
                <a:sym typeface="Arial" panose="020B0604020202020204"/>
              </a:rPr>
              <a:t>Từ</a:t>
            </a:r>
            <a:r>
              <a:rPr lang="en-US" altLang="en-US" sz="4800" b="1" dirty="0">
                <a:solidFill>
                  <a:srgbClr val="C00000"/>
                </a:solidFill>
                <a:cs typeface="Calibri" panose="020F0502020204030204" pitchFamily="34" charset="0"/>
                <a:sym typeface="Arial" panose="020B0604020202020204"/>
              </a:rPr>
              <a:t> </a:t>
            </a:r>
            <a:r>
              <a:rPr lang="en-US" altLang="en-US" sz="4800" b="1" dirty="0" err="1">
                <a:solidFill>
                  <a:srgbClr val="C00000"/>
                </a:solidFill>
                <a:cs typeface="Calibri" panose="020F0502020204030204" pitchFamily="34" charset="0"/>
                <a:sym typeface="Arial" panose="020B0604020202020204"/>
              </a:rPr>
              <a:t>đầu</a:t>
            </a:r>
            <a:r>
              <a:rPr lang="en-US" altLang="en-US" sz="4800" b="1" dirty="0">
                <a:solidFill>
                  <a:srgbClr val="C00000"/>
                </a:solidFill>
                <a:cs typeface="Calibri" panose="020F0502020204030204" pitchFamily="34" charset="0"/>
                <a:sym typeface="Arial" panose="020B0604020202020204"/>
              </a:rPr>
              <a:t> …..</a:t>
            </a:r>
            <a:r>
              <a:rPr lang="en-US" altLang="en-US" sz="4800" b="1" dirty="0" err="1">
                <a:solidFill>
                  <a:srgbClr val="C00000"/>
                </a:solidFill>
                <a:cs typeface="Calibri" panose="020F0502020204030204" pitchFamily="34" charset="0"/>
                <a:sym typeface="Arial" panose="020B0604020202020204"/>
              </a:rPr>
              <a:t>Giấy</a:t>
            </a:r>
            <a:r>
              <a:rPr lang="en-US" altLang="en-US" sz="4800" b="1" dirty="0">
                <a:solidFill>
                  <a:srgbClr val="C00000"/>
                </a:solidFill>
                <a:cs typeface="Calibri" panose="020F0502020204030204" pitchFamily="34" charset="0"/>
                <a:sym typeface="Arial" panose="020B0604020202020204"/>
              </a:rPr>
              <a:t> </a:t>
            </a:r>
            <a:r>
              <a:rPr lang="en-US" altLang="en-US" sz="4800" b="1" dirty="0" err="1">
                <a:solidFill>
                  <a:srgbClr val="C00000"/>
                </a:solidFill>
                <a:cs typeface="Calibri" panose="020F0502020204030204" pitchFamily="34" charset="0"/>
                <a:sym typeface="Arial" panose="020B0604020202020204"/>
              </a:rPr>
              <a:t>màu</a:t>
            </a:r>
            <a:r>
              <a:rPr lang="en-US" altLang="en-US" sz="4800" b="1" dirty="0">
                <a:solidFill>
                  <a:srgbClr val="C00000"/>
                </a:solidFill>
                <a:cs typeface="Calibri" panose="020F0502020204030204" pitchFamily="34" charset="0"/>
                <a:sym typeface="Arial" panose="020B0604020202020204"/>
              </a:rPr>
              <a:t> (1 </a:t>
            </a:r>
            <a:r>
              <a:rPr lang="en-US" altLang="en-US" sz="4800" b="1" dirty="0" err="1">
                <a:solidFill>
                  <a:srgbClr val="C00000"/>
                </a:solidFill>
                <a:cs typeface="Calibri" panose="020F0502020204030204" pitchFamily="34" charset="0"/>
                <a:sym typeface="Arial" panose="020B0604020202020204"/>
              </a:rPr>
              <a:t>tờ</a:t>
            </a:r>
            <a:r>
              <a:rPr lang="en-US" altLang="en-US" sz="4800" b="1" dirty="0">
                <a:solidFill>
                  <a:srgbClr val="C00000"/>
                </a:solidFill>
                <a:cs typeface="Calibri" panose="020F0502020204030204" pitchFamily="34" charset="0"/>
                <a:sym typeface="Arial" panose="020B0604020202020204"/>
              </a:rPr>
              <a:t>).</a:t>
            </a:r>
          </a:p>
          <a:p>
            <a:pPr marL="761981" indent="-761981" defTabSz="914377">
              <a:lnSpc>
                <a:spcPct val="150000"/>
              </a:lnSpc>
              <a:spcBef>
                <a:spcPct val="0"/>
              </a:spcBef>
              <a:buFont typeface="Wingdings" panose="05000000000000000000" pitchFamily="2" charset="2"/>
              <a:buChar char="q"/>
            </a:pPr>
            <a:r>
              <a:rPr lang="en-US" altLang="en-US" sz="4800" b="1" dirty="0" err="1">
                <a:solidFill>
                  <a:srgbClr val="FFC000">
                    <a:lumMod val="75000"/>
                  </a:srgbClr>
                </a:solidFill>
                <a:cs typeface="Calibri" panose="020F0502020204030204" pitchFamily="34" charset="0"/>
                <a:sym typeface="Arial" panose="020B0604020202020204"/>
              </a:rPr>
              <a:t>Đoạn</a:t>
            </a:r>
            <a:r>
              <a:rPr lang="en-US" altLang="en-US" sz="4800" b="1" dirty="0">
                <a:solidFill>
                  <a:srgbClr val="FFC000">
                    <a:lumMod val="75000"/>
                  </a:srgbClr>
                </a:solidFill>
                <a:cs typeface="Calibri" panose="020F0502020204030204" pitchFamily="34" charset="0"/>
                <a:sym typeface="Arial" panose="020B0604020202020204"/>
              </a:rPr>
              <a:t> 2: </a:t>
            </a:r>
            <a:r>
              <a:rPr lang="en-US" altLang="en-US" sz="4800" b="1" dirty="0" err="1">
                <a:solidFill>
                  <a:srgbClr val="FFC000">
                    <a:lumMod val="75000"/>
                  </a:srgbClr>
                </a:solidFill>
                <a:cs typeface="Calibri" panose="020F0502020204030204" pitchFamily="34" charset="0"/>
                <a:sym typeface="Arial" panose="020B0604020202020204"/>
              </a:rPr>
              <a:t>Còn</a:t>
            </a:r>
            <a:r>
              <a:rPr lang="en-US" altLang="en-US" sz="4800" b="1" dirty="0">
                <a:solidFill>
                  <a:srgbClr val="FFC000">
                    <a:lumMod val="75000"/>
                  </a:srgbClr>
                </a:solidFill>
                <a:cs typeface="Calibri" panose="020F0502020204030204" pitchFamily="34" charset="0"/>
                <a:sym typeface="Arial" panose="020B0604020202020204"/>
              </a:rPr>
              <a:t> </a:t>
            </a:r>
            <a:r>
              <a:rPr lang="en-US" altLang="en-US" sz="4800" b="1" dirty="0" err="1">
                <a:solidFill>
                  <a:srgbClr val="FFC000">
                    <a:lumMod val="75000"/>
                  </a:srgbClr>
                </a:solidFill>
                <a:cs typeface="Calibri" panose="020F0502020204030204" pitchFamily="34" charset="0"/>
                <a:sym typeface="Arial" panose="020B0604020202020204"/>
              </a:rPr>
              <a:t>lại</a:t>
            </a:r>
            <a:endParaRPr lang="en-US" altLang="en-US" sz="4800" b="1" dirty="0">
              <a:solidFill>
                <a:srgbClr val="FFC000">
                  <a:lumMod val="75000"/>
                </a:srgbClr>
              </a:solidFill>
              <a:cs typeface="Calibri" panose="020F0502020204030204" pitchFamily="34" charset="0"/>
              <a:sym typeface="Arial" panose="020B0604020202020204"/>
            </a:endParaRPr>
          </a:p>
        </p:txBody>
      </p:sp>
      <p:sp>
        <p:nvSpPr>
          <p:cNvPr id="8" name="矩形: 圆角 30">
            <a:extLst>
              <a:ext uri="{FF2B5EF4-FFF2-40B4-BE49-F238E27FC236}">
                <a16:creationId xmlns:a16="http://schemas.microsoft.com/office/drawing/2014/main" id="{0DD0BE37-277A-022D-EE59-9B22AEBEA8F7}"/>
              </a:ext>
            </a:extLst>
          </p:cNvPr>
          <p:cNvSpPr/>
          <p:nvPr/>
        </p:nvSpPr>
        <p:spPr>
          <a:xfrm>
            <a:off x="4438651" y="580365"/>
            <a:ext cx="4165600" cy="1051344"/>
          </a:xfrm>
          <a:prstGeom prst="roundRect">
            <a:avLst>
              <a:gd name="adj" fmla="val 50000"/>
            </a:avLst>
          </a:prstGeom>
          <a:solidFill>
            <a:srgbClr val="00823B"/>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5400" b="1">
                <a:solidFill>
                  <a:prstClr val="white"/>
                </a:solidFill>
                <a:latin typeface="UVN Bach Dang Nang" panose="02070803090706020303" pitchFamily="18" charset="0"/>
                <a:ea typeface="字魂27号-布丁体" panose="00000500000000000000" pitchFamily="2" charset="-122"/>
                <a:cs typeface="Arial" panose="020B0604020202020204" pitchFamily="34" charset="0"/>
                <a:sym typeface="Arial" panose="020B0604020202020204"/>
              </a:rPr>
              <a:t>Chia đoạn</a:t>
            </a:r>
            <a:endParaRPr lang="zh-CN" altLang="en-US" sz="5400" b="1" dirty="0">
              <a:solidFill>
                <a:prstClr val="white"/>
              </a:solidFill>
              <a:latin typeface="UVN Bach Dang Nang" panose="02070803090706020303" pitchFamily="18" charset="0"/>
              <a:ea typeface="字魂27号-布丁体" panose="00000500000000000000" pitchFamily="2" charset="-122"/>
              <a:cs typeface="Arial" panose="020B0604020202020204" pitchFamily="34" charset="0"/>
              <a:sym typeface="Arial" panose="020B0604020202020204"/>
            </a:endParaRPr>
          </a:p>
        </p:txBody>
      </p:sp>
    </p:spTree>
    <p:custDataLst>
      <p:tags r:id="rId1"/>
    </p:custDataLst>
    <p:extLst>
      <p:ext uri="{BB962C8B-B14F-4D97-AF65-F5344CB8AC3E}">
        <p14:creationId xmlns:p14="http://schemas.microsoft.com/office/powerpoint/2010/main" val="131609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2085734-687B-495E-B07C-A3EBDF0F8720"/>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s\u0010\uFFFD{B717C061-C280-4CB2-B7C9-0E9C2C720BAB}&quot;,&quot;D:\\GA ĐT dạy phòng học thông min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12-Đọc- Làm thỏ con bằng giấy"/>
</p:tagLst>
</file>

<file path=ppt/tags/tag10.xml><?xml version="1.0" encoding="utf-8"?>
<p:tagLst xmlns:a="http://schemas.openxmlformats.org/drawingml/2006/main" xmlns:r="http://schemas.openxmlformats.org/officeDocument/2006/relationships" xmlns:p="http://schemas.openxmlformats.org/presentationml/2006/main">
  <p:tag name="GENSWF_SLIDE_UID" val="{23B995A6-569A-46E2-908E-FF630227AD1F}:266"/>
</p:tagLst>
</file>

<file path=ppt/tags/tag11.xml><?xml version="1.0" encoding="utf-8"?>
<p:tagLst xmlns:a="http://schemas.openxmlformats.org/drawingml/2006/main" xmlns:r="http://schemas.openxmlformats.org/officeDocument/2006/relationships" xmlns:p="http://schemas.openxmlformats.org/presentationml/2006/main">
  <p:tag name="GENSWF_SLIDE_UID" val="{F82531F2-469B-4DA2-BEEA-8BAB0BFA3138}:287"/>
</p:tagLst>
</file>

<file path=ppt/tags/tag12.xml><?xml version="1.0" encoding="utf-8"?>
<p:tagLst xmlns:a="http://schemas.openxmlformats.org/drawingml/2006/main" xmlns:r="http://schemas.openxmlformats.org/officeDocument/2006/relationships" xmlns:p="http://schemas.openxmlformats.org/presentationml/2006/main">
  <p:tag name="GENSWF_SLIDE_UID" val="{D16DC7FD-B1DB-4E8C-87A5-101EC9C14F7B}:267"/>
</p:tagLst>
</file>

<file path=ppt/tags/tag13.xml><?xml version="1.0" encoding="utf-8"?>
<p:tagLst xmlns:a="http://schemas.openxmlformats.org/drawingml/2006/main" xmlns:r="http://schemas.openxmlformats.org/officeDocument/2006/relationships" xmlns:p="http://schemas.openxmlformats.org/presentationml/2006/main">
  <p:tag name="GENSWF_SLIDE_UID" val="{B55CEA93-13A2-43A4-B01A-07A1838232F4}:268"/>
</p:tagLst>
</file>

<file path=ppt/tags/tag14.xml><?xml version="1.0" encoding="utf-8"?>
<p:tagLst xmlns:a="http://schemas.openxmlformats.org/drawingml/2006/main" xmlns:r="http://schemas.openxmlformats.org/officeDocument/2006/relationships" xmlns:p="http://schemas.openxmlformats.org/presentationml/2006/main">
  <p:tag name="GENSWF_SLIDE_UID" val="{92201029-84EB-400F-A1FC-4907F933B32A}:269"/>
</p:tagLst>
</file>

<file path=ppt/tags/tag15.xml><?xml version="1.0" encoding="utf-8"?>
<p:tagLst xmlns:a="http://schemas.openxmlformats.org/drawingml/2006/main" xmlns:r="http://schemas.openxmlformats.org/officeDocument/2006/relationships" xmlns:p="http://schemas.openxmlformats.org/presentationml/2006/main">
  <p:tag name="GENSWF_SLIDE_UID" val="{B0EABCB7-CFBC-474D-A8AC-71A7A3411D7C}:275"/>
</p:tagLst>
</file>

<file path=ppt/tags/tag16.xml><?xml version="1.0" encoding="utf-8"?>
<p:tagLst xmlns:a="http://schemas.openxmlformats.org/drawingml/2006/main" xmlns:r="http://schemas.openxmlformats.org/officeDocument/2006/relationships" xmlns:p="http://schemas.openxmlformats.org/presentationml/2006/main">
  <p:tag name="GENSWF_SLIDE_UID" val="{F18475C7-DE95-4556-A453-73ED01A0D51A}:276"/>
</p:tagLst>
</file>

<file path=ppt/tags/tag17.xml><?xml version="1.0" encoding="utf-8"?>
<p:tagLst xmlns:a="http://schemas.openxmlformats.org/drawingml/2006/main" xmlns:r="http://schemas.openxmlformats.org/officeDocument/2006/relationships" xmlns:p="http://schemas.openxmlformats.org/presentationml/2006/main">
  <p:tag name="GENSWF_SLIDE_UID" val="{0EFC5D16-2A52-4906-BDBE-9F00B2C850B8}:277"/>
</p:tagLst>
</file>

<file path=ppt/tags/tag18.xml><?xml version="1.0" encoding="utf-8"?>
<p:tagLst xmlns:a="http://schemas.openxmlformats.org/drawingml/2006/main" xmlns:r="http://schemas.openxmlformats.org/officeDocument/2006/relationships" xmlns:p="http://schemas.openxmlformats.org/presentationml/2006/main">
  <p:tag name="GENSWF_SLIDE_UID" val="{B93BA11B-B7F0-49C4-9CC3-39F0E7D4A7B0}:278"/>
</p:tagLst>
</file>

<file path=ppt/tags/tag19.xml><?xml version="1.0" encoding="utf-8"?>
<p:tagLst xmlns:a="http://schemas.openxmlformats.org/drawingml/2006/main" xmlns:r="http://schemas.openxmlformats.org/officeDocument/2006/relationships" xmlns:p="http://schemas.openxmlformats.org/presentationml/2006/main">
  <p:tag name="GENSWF_SLIDE_UID" val="{63D7D4A3-C1EC-4142-9FAB-6C7EDA345F51}:279"/>
</p:tagLst>
</file>

<file path=ppt/tags/tag2.xml><?xml version="1.0" encoding="utf-8"?>
<p:tagLst xmlns:a="http://schemas.openxmlformats.org/drawingml/2006/main" xmlns:r="http://schemas.openxmlformats.org/officeDocument/2006/relationships" xmlns:p="http://schemas.openxmlformats.org/presentationml/2006/main">
  <p:tag name="GENSWF_SLIDE_UID" val="{F406F08F-A010-4108-8D7B-CC45C0CE0DFA}:257"/>
</p:tagLst>
</file>

<file path=ppt/tags/tag20.xml><?xml version="1.0" encoding="utf-8"?>
<p:tagLst xmlns:a="http://schemas.openxmlformats.org/drawingml/2006/main" xmlns:r="http://schemas.openxmlformats.org/officeDocument/2006/relationships" xmlns:p="http://schemas.openxmlformats.org/presentationml/2006/main">
  <p:tag name="GENSWF_SLIDE_UID" val="{1F3602A5-6C27-440E-A15C-C7279BEEE583}:280"/>
</p:tagLst>
</file>

<file path=ppt/tags/tag21.xml><?xml version="1.0" encoding="utf-8"?>
<p:tagLst xmlns:a="http://schemas.openxmlformats.org/drawingml/2006/main" xmlns:r="http://schemas.openxmlformats.org/officeDocument/2006/relationships" xmlns:p="http://schemas.openxmlformats.org/presentationml/2006/main">
  <p:tag name="GENSWF_SLIDE_UID" val="{36A017EB-7A31-47BC-A022-52DE13E9C893}:281"/>
</p:tagLst>
</file>

<file path=ppt/tags/tag22.xml><?xml version="1.0" encoding="utf-8"?>
<p:tagLst xmlns:a="http://schemas.openxmlformats.org/drawingml/2006/main" xmlns:r="http://schemas.openxmlformats.org/officeDocument/2006/relationships" xmlns:p="http://schemas.openxmlformats.org/presentationml/2006/main">
  <p:tag name="GENSWF_SLIDE_UID" val="{05F7E8D2-BCFC-44DC-9FFD-7FF78CF5084C}:284"/>
</p:tagLst>
</file>

<file path=ppt/tags/tag23.xml><?xml version="1.0" encoding="utf-8"?>
<p:tagLst xmlns:a="http://schemas.openxmlformats.org/drawingml/2006/main" xmlns:r="http://schemas.openxmlformats.org/officeDocument/2006/relationships" xmlns:p="http://schemas.openxmlformats.org/presentationml/2006/main">
  <p:tag name="GENSWF_SLIDE_UID" val="{E8EFBA79-456F-41DA-94D3-58E3D254ADFB}:285"/>
</p:tagLst>
</file>

<file path=ppt/tags/tag24.xml><?xml version="1.0" encoding="utf-8"?>
<p:tagLst xmlns:a="http://schemas.openxmlformats.org/drawingml/2006/main" xmlns:r="http://schemas.openxmlformats.org/officeDocument/2006/relationships" xmlns:p="http://schemas.openxmlformats.org/presentationml/2006/main">
  <p:tag name="GENSWF_SLIDE_UID" val="{DD946C36-B2B8-4C31-AA07-729C4C73BC6B}:286"/>
</p:tagLst>
</file>

<file path=ppt/tags/tag3.xml><?xml version="1.0" encoding="utf-8"?>
<p:tagLst xmlns:a="http://schemas.openxmlformats.org/drawingml/2006/main" xmlns:r="http://schemas.openxmlformats.org/officeDocument/2006/relationships" xmlns:p="http://schemas.openxmlformats.org/presentationml/2006/main">
  <p:tag name="GENSWF_SLIDE_UID" val="{CBFABBD8-1FD8-4DC4-BA26-445B22659FA9}:258"/>
</p:tagLst>
</file>

<file path=ppt/tags/tag4.xml><?xml version="1.0" encoding="utf-8"?>
<p:tagLst xmlns:a="http://schemas.openxmlformats.org/drawingml/2006/main" xmlns:r="http://schemas.openxmlformats.org/officeDocument/2006/relationships" xmlns:p="http://schemas.openxmlformats.org/presentationml/2006/main">
  <p:tag name="GENSWF_SLIDE_UID" val="{CB2C15AC-7958-4015-8A77-7888824C726F}:259"/>
</p:tagLst>
</file>

<file path=ppt/tags/tag5.xml><?xml version="1.0" encoding="utf-8"?>
<p:tagLst xmlns:a="http://schemas.openxmlformats.org/drawingml/2006/main" xmlns:r="http://schemas.openxmlformats.org/officeDocument/2006/relationships" xmlns:p="http://schemas.openxmlformats.org/presentationml/2006/main">
  <p:tag name="GENSWF_SLIDE_UID" val="{7FA1338A-818E-4121-A0A6-A78BA208B1D7}:261"/>
</p:tagLst>
</file>

<file path=ppt/tags/tag6.xml><?xml version="1.0" encoding="utf-8"?>
<p:tagLst xmlns:a="http://schemas.openxmlformats.org/drawingml/2006/main" xmlns:r="http://schemas.openxmlformats.org/officeDocument/2006/relationships" xmlns:p="http://schemas.openxmlformats.org/presentationml/2006/main">
  <p:tag name="GENSWF_SLIDE_UID" val="{B1C41CC1-DC3D-4C78-A88F-9AB37086102A}:262"/>
</p:tagLst>
</file>

<file path=ppt/tags/tag7.xml><?xml version="1.0" encoding="utf-8"?>
<p:tagLst xmlns:a="http://schemas.openxmlformats.org/drawingml/2006/main" xmlns:r="http://schemas.openxmlformats.org/officeDocument/2006/relationships" xmlns:p="http://schemas.openxmlformats.org/presentationml/2006/main">
  <p:tag name="GENSWF_SLIDE_UID" val="{24431F03-4ED8-4BC0-9D02-356578CEE599}:263"/>
</p:tagLst>
</file>

<file path=ppt/tags/tag8.xml><?xml version="1.0" encoding="utf-8"?>
<p:tagLst xmlns:a="http://schemas.openxmlformats.org/drawingml/2006/main" xmlns:r="http://schemas.openxmlformats.org/officeDocument/2006/relationships" xmlns:p="http://schemas.openxmlformats.org/presentationml/2006/main">
  <p:tag name="GENSWF_SLIDE_UID" val="{CA29771A-0372-41F5-AE4A-3AFB6CA4DBCB}:264"/>
</p:tagLst>
</file>

<file path=ppt/tags/tag9.xml><?xml version="1.0" encoding="utf-8"?>
<p:tagLst xmlns:a="http://schemas.openxmlformats.org/drawingml/2006/main" xmlns:r="http://schemas.openxmlformats.org/officeDocument/2006/relationships" xmlns:p="http://schemas.openxmlformats.org/presentationml/2006/main">
  <p:tag name="GENSWF_SLIDE_UID" val="{7525588A-70FB-49F4-A748-FA4FEC677E0F}:2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1068</Words>
  <Application>Microsoft Office PowerPoint</Application>
  <PresentationFormat>Widescreen</PresentationFormat>
  <Paragraphs>98</Paragraphs>
  <Slides>23</Slides>
  <Notes>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23</vt:i4>
      </vt:variant>
    </vt:vector>
  </HeadingPairs>
  <TitlesOfParts>
    <vt:vector size="38" baseType="lpstr">
      <vt:lpstr>宋体</vt:lpstr>
      <vt:lpstr>Arial</vt:lpstr>
      <vt:lpstr>Calibri</vt:lpstr>
      <vt:lpstr>Calibri Light</vt:lpstr>
      <vt:lpstr>Cambria</vt:lpstr>
      <vt:lpstr>等线</vt:lpstr>
      <vt:lpstr>LNTH-LuoLuoNotangYuanTi 1</vt:lpstr>
      <vt:lpstr>Times New Roman</vt:lpstr>
      <vt:lpstr>UVN Bach Dang Nang</vt:lpstr>
      <vt:lpstr>Wingdings</vt:lpstr>
      <vt:lpstr>印品黑体</vt:lpstr>
      <vt:lpstr>字魂27号-布丁体</vt:lpstr>
      <vt:lpstr>思源黑体 CN Bold</vt:lpstr>
      <vt:lpstr>方正粗谭黑简体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12-Đọc- Làm thỏ con bằng giấy</dc:title>
  <dc:creator>Administrator</dc:creator>
  <cp:lastModifiedBy>Administrator</cp:lastModifiedBy>
  <cp:revision>4</cp:revision>
  <dcterms:created xsi:type="dcterms:W3CDTF">2024-11-24T02:35:14Z</dcterms:created>
  <dcterms:modified xsi:type="dcterms:W3CDTF">2024-11-28T00:39:22Z</dcterms:modified>
</cp:coreProperties>
</file>