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8" r:id="rId10"/>
    <p:sldId id="266" r:id="rId11"/>
    <p:sldId id="275" r:id="rId12"/>
    <p:sldId id="276" r:id="rId13"/>
    <p:sldId id="274" r:id="rId14"/>
    <p:sldId id="277" r:id="rId15"/>
    <p:sldId id="278" r:id="rId16"/>
    <p:sldId id="279" r:id="rId17"/>
    <p:sldId id="280" r:id="rId18"/>
    <p:sldId id="281" r:id="rId19"/>
    <p:sldId id="282" r:id="rId20"/>
    <p:sldId id="283" r:id="rId21"/>
    <p:sldId id="287" r:id="rId22"/>
    <p:sldId id="28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4E6644-7794-4C39-90DA-80782639485C}" type="datetimeFigureOut">
              <a:rPr lang="en-US" smtClean="0"/>
              <a:t>15/12/2024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8EF8F-DCCA-43C1-84A0-D420609A96D9}" type="slidenum">
              <a:rPr lang="en-US" smtClean="0"/>
              <a:t>‹#›</a:t>
            </a:fld>
            <a:endParaRPr lang="en-US"/>
          </a:p>
        </p:txBody>
      </p:sp>
    </p:spTree>
    <p:extLst>
      <p:ext uri="{BB962C8B-B14F-4D97-AF65-F5344CB8AC3E}">
        <p14:creationId xmlns:p14="http://schemas.microsoft.com/office/powerpoint/2010/main" val="2316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4E6644-7794-4C39-90DA-80782639485C}" type="datetimeFigureOut">
              <a:rPr lang="en-US" smtClean="0"/>
              <a:t>15/12/2024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8EF8F-DCCA-43C1-84A0-D420609A96D9}" type="slidenum">
              <a:rPr lang="en-US" smtClean="0"/>
              <a:t>‹#›</a:t>
            </a:fld>
            <a:endParaRPr lang="en-US"/>
          </a:p>
        </p:txBody>
      </p:sp>
    </p:spTree>
    <p:extLst>
      <p:ext uri="{BB962C8B-B14F-4D97-AF65-F5344CB8AC3E}">
        <p14:creationId xmlns:p14="http://schemas.microsoft.com/office/powerpoint/2010/main" val="413747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4E6644-7794-4C39-90DA-80782639485C}" type="datetimeFigureOut">
              <a:rPr lang="en-US" smtClean="0"/>
              <a:t>15/12/2024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8EF8F-DCCA-43C1-84A0-D420609A96D9}" type="slidenum">
              <a:rPr lang="en-US" smtClean="0"/>
              <a:t>‹#›</a:t>
            </a:fld>
            <a:endParaRPr lang="en-US"/>
          </a:p>
        </p:txBody>
      </p:sp>
    </p:spTree>
    <p:extLst>
      <p:ext uri="{BB962C8B-B14F-4D97-AF65-F5344CB8AC3E}">
        <p14:creationId xmlns:p14="http://schemas.microsoft.com/office/powerpoint/2010/main" val="3692362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4E6644-7794-4C39-90DA-80782639485C}" type="datetimeFigureOut">
              <a:rPr lang="en-US" smtClean="0"/>
              <a:t>15/12/2024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8EF8F-DCCA-43C1-84A0-D420609A96D9}" type="slidenum">
              <a:rPr lang="en-US" smtClean="0"/>
              <a:t>‹#›</a:t>
            </a:fld>
            <a:endParaRPr lang="en-US"/>
          </a:p>
        </p:txBody>
      </p:sp>
    </p:spTree>
    <p:extLst>
      <p:ext uri="{BB962C8B-B14F-4D97-AF65-F5344CB8AC3E}">
        <p14:creationId xmlns:p14="http://schemas.microsoft.com/office/powerpoint/2010/main" val="558607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D4E6644-7794-4C39-90DA-80782639485C}" type="datetimeFigureOut">
              <a:rPr lang="en-US" smtClean="0"/>
              <a:t>15/12/2024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8EF8F-DCCA-43C1-84A0-D420609A96D9}" type="slidenum">
              <a:rPr lang="en-US" smtClean="0"/>
              <a:t>‹#›</a:t>
            </a:fld>
            <a:endParaRPr lang="en-US"/>
          </a:p>
        </p:txBody>
      </p:sp>
    </p:spTree>
    <p:extLst>
      <p:ext uri="{BB962C8B-B14F-4D97-AF65-F5344CB8AC3E}">
        <p14:creationId xmlns:p14="http://schemas.microsoft.com/office/powerpoint/2010/main" val="4082218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4E6644-7794-4C39-90DA-80782639485C}" type="datetimeFigureOut">
              <a:rPr lang="en-US" smtClean="0"/>
              <a:t>15/12/2024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48EF8F-DCCA-43C1-84A0-D420609A96D9}" type="slidenum">
              <a:rPr lang="en-US" smtClean="0"/>
              <a:t>‹#›</a:t>
            </a:fld>
            <a:endParaRPr lang="en-US"/>
          </a:p>
        </p:txBody>
      </p:sp>
    </p:spTree>
    <p:extLst>
      <p:ext uri="{BB962C8B-B14F-4D97-AF65-F5344CB8AC3E}">
        <p14:creationId xmlns:p14="http://schemas.microsoft.com/office/powerpoint/2010/main" val="1959163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4E6644-7794-4C39-90DA-80782639485C}" type="datetimeFigureOut">
              <a:rPr lang="en-US" smtClean="0"/>
              <a:t>15/12/2024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48EF8F-DCCA-43C1-84A0-D420609A96D9}" type="slidenum">
              <a:rPr lang="en-US" smtClean="0"/>
              <a:t>‹#›</a:t>
            </a:fld>
            <a:endParaRPr lang="en-US"/>
          </a:p>
        </p:txBody>
      </p:sp>
    </p:spTree>
    <p:extLst>
      <p:ext uri="{BB962C8B-B14F-4D97-AF65-F5344CB8AC3E}">
        <p14:creationId xmlns:p14="http://schemas.microsoft.com/office/powerpoint/2010/main" val="146595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4E6644-7794-4C39-90DA-80782639485C}" type="datetimeFigureOut">
              <a:rPr lang="en-US" smtClean="0"/>
              <a:t>15/12/2024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48EF8F-DCCA-43C1-84A0-D420609A96D9}" type="slidenum">
              <a:rPr lang="en-US" smtClean="0"/>
              <a:t>‹#›</a:t>
            </a:fld>
            <a:endParaRPr lang="en-US"/>
          </a:p>
        </p:txBody>
      </p:sp>
    </p:spTree>
    <p:extLst>
      <p:ext uri="{BB962C8B-B14F-4D97-AF65-F5344CB8AC3E}">
        <p14:creationId xmlns:p14="http://schemas.microsoft.com/office/powerpoint/2010/main" val="1782238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4E6644-7794-4C39-90DA-80782639485C}" type="datetimeFigureOut">
              <a:rPr lang="en-US" smtClean="0"/>
              <a:t>15/12/2024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48EF8F-DCCA-43C1-84A0-D420609A96D9}" type="slidenum">
              <a:rPr lang="en-US" smtClean="0"/>
              <a:t>‹#›</a:t>
            </a:fld>
            <a:endParaRPr lang="en-US"/>
          </a:p>
        </p:txBody>
      </p:sp>
    </p:spTree>
    <p:extLst>
      <p:ext uri="{BB962C8B-B14F-4D97-AF65-F5344CB8AC3E}">
        <p14:creationId xmlns:p14="http://schemas.microsoft.com/office/powerpoint/2010/main" val="2620750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D4E6644-7794-4C39-90DA-80782639485C}" type="datetimeFigureOut">
              <a:rPr lang="en-US" smtClean="0"/>
              <a:t>15/12/2024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48EF8F-DCCA-43C1-84A0-D420609A96D9}" type="slidenum">
              <a:rPr lang="en-US" smtClean="0"/>
              <a:t>‹#›</a:t>
            </a:fld>
            <a:endParaRPr lang="en-US"/>
          </a:p>
        </p:txBody>
      </p:sp>
    </p:spTree>
    <p:extLst>
      <p:ext uri="{BB962C8B-B14F-4D97-AF65-F5344CB8AC3E}">
        <p14:creationId xmlns:p14="http://schemas.microsoft.com/office/powerpoint/2010/main" val="3599558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D4E6644-7794-4C39-90DA-80782639485C}" type="datetimeFigureOut">
              <a:rPr lang="en-US" smtClean="0"/>
              <a:t>15/12/2024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48EF8F-DCCA-43C1-84A0-D420609A96D9}" type="slidenum">
              <a:rPr lang="en-US" smtClean="0"/>
              <a:t>‹#›</a:t>
            </a:fld>
            <a:endParaRPr lang="en-US"/>
          </a:p>
        </p:txBody>
      </p:sp>
    </p:spTree>
    <p:extLst>
      <p:ext uri="{BB962C8B-B14F-4D97-AF65-F5344CB8AC3E}">
        <p14:creationId xmlns:p14="http://schemas.microsoft.com/office/powerpoint/2010/main" val="94358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4E6644-7794-4C39-90DA-80782639485C}" type="datetimeFigureOut">
              <a:rPr lang="en-US" smtClean="0"/>
              <a:t>15/12/2024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8EF8F-DCCA-43C1-84A0-D420609A96D9}" type="slidenum">
              <a:rPr lang="en-US" smtClean="0"/>
              <a:t>‹#›</a:t>
            </a:fld>
            <a:endParaRPr lang="en-US"/>
          </a:p>
        </p:txBody>
      </p:sp>
    </p:spTree>
    <p:extLst>
      <p:ext uri="{BB962C8B-B14F-4D97-AF65-F5344CB8AC3E}">
        <p14:creationId xmlns:p14="http://schemas.microsoft.com/office/powerpoint/2010/main" val="103171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slide" Target="slide2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19.png"/><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29202"/>
            <a:ext cx="12192000" cy="5805714"/>
          </a:xfrm>
          <a:prstGeom prst="rect">
            <a:avLst/>
          </a:prstGeom>
        </p:spPr>
      </p:pic>
      <p:pic>
        <p:nvPicPr>
          <p:cNvPr id="48" name="图片 47"/>
          <p:cNvPicPr>
            <a:picLocks noChangeAspect="1"/>
          </p:cNvPicPr>
          <p:nvPr/>
        </p:nvPicPr>
        <p:blipFill rotWithShape="1">
          <a:blip r:embed="rId2" cstate="print">
            <a:extLst>
              <a:ext uri="{28A0092B-C50C-407E-A947-70E740481C1C}">
                <a14:useLocalDpi xmlns:a14="http://schemas.microsoft.com/office/drawing/2010/main" val="0"/>
              </a:ext>
            </a:extLst>
          </a:blip>
          <a:srcRect b="37625"/>
          <a:stretch/>
        </p:blipFill>
        <p:spPr>
          <a:xfrm>
            <a:off x="0" y="0"/>
            <a:ext cx="12192000" cy="4673600"/>
          </a:xfrm>
          <a:prstGeom prst="rect">
            <a:avLst/>
          </a:prstGeom>
        </p:spPr>
      </p:pic>
      <p:pic>
        <p:nvPicPr>
          <p:cNvPr id="58" name="图片 57">
            <a:extLst>
              <a:ext uri="{FF2B5EF4-FFF2-40B4-BE49-F238E27FC236}">
                <a16:creationId xmlns:a16="http://schemas.microsoft.com/office/drawing/2014/main" id="{9FF74BB5-F6D6-61D1-5283-DC66C854615B}"/>
              </a:ext>
            </a:extLst>
          </p:cNvPr>
          <p:cNvPicPr>
            <a:picLocks noChangeAspect="1"/>
          </p:cNvPicPr>
          <p:nvPr/>
        </p:nvPicPr>
        <p:blipFill>
          <a:blip r:embed="rId3"/>
          <a:srcRect l="20805" t="4306" r="11089" b="11667"/>
          <a:stretch>
            <a:fillRect/>
          </a:stretch>
        </p:blipFill>
        <p:spPr>
          <a:xfrm>
            <a:off x="1655182" y="3628063"/>
            <a:ext cx="664366" cy="578871"/>
          </a:xfrm>
          <a:prstGeom prst="rect">
            <a:avLst/>
          </a:prstGeom>
        </p:spPr>
      </p:pic>
      <p:pic>
        <p:nvPicPr>
          <p:cNvPr id="5" name="Picture 4">
            <a:extLst>
              <a:ext uri="{FF2B5EF4-FFF2-40B4-BE49-F238E27FC236}">
                <a16:creationId xmlns:a16="http://schemas.microsoft.com/office/drawing/2014/main" id="{F0505EEC-6A92-9EB3-0486-9C530C4EAF99}"/>
              </a:ext>
            </a:extLst>
          </p:cNvPr>
          <p:cNvPicPr>
            <a:picLocks noChangeAspect="1"/>
          </p:cNvPicPr>
          <p:nvPr/>
        </p:nvPicPr>
        <p:blipFill>
          <a:blip r:embed="rId4"/>
          <a:stretch>
            <a:fillRect/>
          </a:stretch>
        </p:blipFill>
        <p:spPr>
          <a:xfrm>
            <a:off x="4570734" y="541593"/>
            <a:ext cx="2840982" cy="1072989"/>
          </a:xfrm>
          <a:prstGeom prst="rect">
            <a:avLst/>
          </a:prstGeom>
        </p:spPr>
      </p:pic>
      <p:pic>
        <p:nvPicPr>
          <p:cNvPr id="6" name="Picture 5">
            <a:extLst>
              <a:ext uri="{FF2B5EF4-FFF2-40B4-BE49-F238E27FC236}">
                <a16:creationId xmlns:a16="http://schemas.microsoft.com/office/drawing/2014/main" id="{CB7F509C-8DB5-CCDD-2DDF-F43BD7D86BF7}"/>
              </a:ext>
            </a:extLst>
          </p:cNvPr>
          <p:cNvPicPr>
            <a:picLocks noChangeAspect="1"/>
          </p:cNvPicPr>
          <p:nvPr/>
        </p:nvPicPr>
        <p:blipFill>
          <a:blip r:embed="rId5"/>
          <a:stretch>
            <a:fillRect/>
          </a:stretch>
        </p:blipFill>
        <p:spPr>
          <a:xfrm>
            <a:off x="724192" y="1379796"/>
            <a:ext cx="10925981" cy="3207165"/>
          </a:xfrm>
          <a:prstGeom prst="rect">
            <a:avLst/>
          </a:prstGeom>
        </p:spPr>
      </p:pic>
      <p:pic>
        <p:nvPicPr>
          <p:cNvPr id="7" name="Picture 6">
            <a:extLst>
              <a:ext uri="{FF2B5EF4-FFF2-40B4-BE49-F238E27FC236}">
                <a16:creationId xmlns:a16="http://schemas.microsoft.com/office/drawing/2014/main" id="{40D18510-E345-E80B-48F3-ACF7745B27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51" y="-51911"/>
            <a:ext cx="1187008" cy="1187008"/>
          </a:xfrm>
          <a:prstGeom prst="rect">
            <a:avLst/>
          </a:prstGeom>
        </p:spPr>
      </p:pic>
      <p:sp>
        <p:nvSpPr>
          <p:cNvPr id="2" name="Rectangle 1"/>
          <p:cNvSpPr/>
          <p:nvPr/>
        </p:nvSpPr>
        <p:spPr>
          <a:xfrm>
            <a:off x="1987365" y="4528250"/>
            <a:ext cx="8651454" cy="707886"/>
          </a:xfrm>
          <a:prstGeom prst="rect">
            <a:avLst/>
          </a:prstGeom>
          <a:noFill/>
        </p:spPr>
        <p:txBody>
          <a:bodyPr wrap="square" lIns="91440" tIns="45720" rIns="91440" bIns="45720">
            <a:spAutoFit/>
          </a:bodyPr>
          <a:lstStyle/>
          <a:p>
            <a:pPr algn="ctr"/>
            <a:r>
              <a:rPr lang="en-US" sz="4000" b="1" cap="none" spc="0" smtClean="0">
                <a:ln w="0"/>
                <a:solidFill>
                  <a:srgbClr val="FF0000"/>
                </a:solidFill>
                <a:effectLst>
                  <a:outerShdw blurRad="38100" dist="25400" dir="5400000" algn="ctr" rotWithShape="0">
                    <a:srgbClr val="6E747A">
                      <a:alpha val="43000"/>
                    </a:srgbClr>
                  </a:outerShdw>
                </a:effectLst>
              </a:rPr>
              <a:t>Giáo viên: Phạm Thị Kim Oanh</a:t>
            </a:r>
            <a:endParaRPr lang="en-US" sz="4000" b="1" cap="none" spc="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706165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5">
            <a:extLst>
              <a:ext uri="{FF2B5EF4-FFF2-40B4-BE49-F238E27FC236}">
                <a16:creationId xmlns:a16="http://schemas.microsoft.com/office/drawing/2014/main" id="{A9F32440-DFD0-5CE6-9627-6DF2E6C13B5D}"/>
              </a:ext>
            </a:extLst>
          </p:cNvPr>
          <p:cNvSpPr/>
          <p:nvPr/>
        </p:nvSpPr>
        <p:spPr>
          <a:xfrm>
            <a:off x="1582747" y="2297340"/>
            <a:ext cx="3151298" cy="822062"/>
          </a:xfrm>
          <a:prstGeom prst="roundRect">
            <a:avLst>
              <a:gd name="adj" fmla="val 50000"/>
            </a:avLst>
          </a:prstGeom>
          <a:solidFill>
            <a:srgbClr val="4DAA4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rPr>
              <a:t>lá</a:t>
            </a:r>
            <a:r>
              <a:rPr kumimoji="0" lang="en-US" altLang="zh-CN" sz="4400" b="1" i="0" u="none" strike="noStrike" kern="1200" cap="none" spc="0" normalizeH="0" noProof="0" dirty="0">
                <a:ln>
                  <a:noFill/>
                </a:ln>
                <a:solidFill>
                  <a:prstClr val="white"/>
                </a:solidFill>
                <a:effectLst/>
                <a:uLnTx/>
                <a:uFillTx/>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rPr>
              <a:t> me non</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endParaRPr>
          </a:p>
        </p:txBody>
      </p:sp>
      <p:sp>
        <p:nvSpPr>
          <p:cNvPr id="6" name="矩形: 圆角 45">
            <a:extLst>
              <a:ext uri="{FF2B5EF4-FFF2-40B4-BE49-F238E27FC236}">
                <a16:creationId xmlns:a16="http://schemas.microsoft.com/office/drawing/2014/main" id="{794E1D0F-AF27-E8B9-12ED-74A558C64E69}"/>
              </a:ext>
            </a:extLst>
          </p:cNvPr>
          <p:cNvSpPr/>
          <p:nvPr/>
        </p:nvSpPr>
        <p:spPr>
          <a:xfrm>
            <a:off x="1582747" y="3764666"/>
            <a:ext cx="2942954" cy="822062"/>
          </a:xfrm>
          <a:prstGeom prst="roundRect">
            <a:avLst>
              <a:gd name="adj" fmla="val 50000"/>
            </a:avLst>
          </a:prstGeom>
          <a:solidFill>
            <a:srgbClr val="4DAA4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rPr>
              <a:t>nấu</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rPr>
              <a:t>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rPr>
              <a:t>canh</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endParaRPr>
          </a:p>
        </p:txBody>
      </p:sp>
      <p:sp>
        <p:nvSpPr>
          <p:cNvPr id="7" name="矩形: 圆角 45">
            <a:extLst>
              <a:ext uri="{FF2B5EF4-FFF2-40B4-BE49-F238E27FC236}">
                <a16:creationId xmlns:a16="http://schemas.microsoft.com/office/drawing/2014/main" id="{D56FAD2B-8BD1-5E91-268B-2F53E86C40C6}"/>
              </a:ext>
            </a:extLst>
          </p:cNvPr>
          <p:cNvSpPr/>
          <p:nvPr/>
        </p:nvSpPr>
        <p:spPr>
          <a:xfrm>
            <a:off x="7047927" y="2297340"/>
            <a:ext cx="2942954" cy="822062"/>
          </a:xfrm>
          <a:prstGeom prst="roundRect">
            <a:avLst>
              <a:gd name="adj" fmla="val 50000"/>
            </a:avLst>
          </a:prstGeom>
          <a:solidFill>
            <a:srgbClr val="4DAA4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rPr>
              <a:t>cá</a:t>
            </a:r>
            <a:r>
              <a:rPr kumimoji="0" lang="en-US" altLang="zh-CN" sz="4400" b="1" i="0" u="none" strike="noStrike" kern="1200" cap="none" spc="0" normalizeH="0" noProof="0" dirty="0">
                <a:ln>
                  <a:noFill/>
                </a:ln>
                <a:solidFill>
                  <a:prstClr val="white"/>
                </a:solidFill>
                <a:effectLst/>
                <a:uLnTx/>
                <a:uFillTx/>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rPr>
              <a:t> </a:t>
            </a:r>
            <a:r>
              <a:rPr kumimoji="0" lang="en-US" altLang="zh-CN" sz="4400" b="1" i="0" u="none" strike="noStrike" kern="1200" cap="none" spc="0" normalizeH="0" noProof="0" dirty="0" err="1">
                <a:ln>
                  <a:noFill/>
                </a:ln>
                <a:solidFill>
                  <a:prstClr val="white"/>
                </a:solidFill>
                <a:effectLst/>
                <a:uLnTx/>
                <a:uFillTx/>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rPr>
              <a:t>nục</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endParaRPr>
          </a:p>
        </p:txBody>
      </p:sp>
      <p:sp>
        <p:nvSpPr>
          <p:cNvPr id="8" name="矩形: 圆角 45">
            <a:extLst>
              <a:ext uri="{FF2B5EF4-FFF2-40B4-BE49-F238E27FC236}">
                <a16:creationId xmlns:a16="http://schemas.microsoft.com/office/drawing/2014/main" id="{2C5360B5-56A6-9825-7654-72AE66B12689}"/>
              </a:ext>
            </a:extLst>
          </p:cNvPr>
          <p:cNvSpPr/>
          <p:nvPr/>
        </p:nvSpPr>
        <p:spPr>
          <a:xfrm>
            <a:off x="7047927" y="3764666"/>
            <a:ext cx="2942954" cy="822062"/>
          </a:xfrm>
          <a:prstGeom prst="roundRect">
            <a:avLst>
              <a:gd name="adj" fmla="val 50000"/>
            </a:avLst>
          </a:prstGeom>
          <a:solidFill>
            <a:srgbClr val="4DAA4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rPr>
              <a:t>nở</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rPr>
              <a:t>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rPr>
              <a:t>rộ</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endParaRPr>
          </a:p>
        </p:txBody>
      </p:sp>
      <p:sp>
        <p:nvSpPr>
          <p:cNvPr id="9" name="矩形: 圆角 45">
            <a:extLst>
              <a:ext uri="{FF2B5EF4-FFF2-40B4-BE49-F238E27FC236}">
                <a16:creationId xmlns:a16="http://schemas.microsoft.com/office/drawing/2014/main" id="{ED5BD095-0AFD-DF0B-4AE9-4BDB5121E323}"/>
              </a:ext>
            </a:extLst>
          </p:cNvPr>
          <p:cNvSpPr/>
          <p:nvPr/>
        </p:nvSpPr>
        <p:spPr>
          <a:xfrm>
            <a:off x="4295082" y="5074535"/>
            <a:ext cx="2942954" cy="822062"/>
          </a:xfrm>
          <a:prstGeom prst="roundRect">
            <a:avLst>
              <a:gd name="adj" fmla="val 50000"/>
            </a:avLst>
          </a:prstGeom>
          <a:solidFill>
            <a:srgbClr val="4DAA4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rPr>
              <a:t>hòa</a:t>
            </a:r>
            <a:r>
              <a:rPr kumimoji="0" lang="en-US" altLang="zh-CN" sz="4400" b="1" i="0" u="none" strike="noStrike" kern="1200" cap="none" spc="0" normalizeH="0" noProof="0" dirty="0">
                <a:ln>
                  <a:noFill/>
                </a:ln>
                <a:solidFill>
                  <a:prstClr val="white"/>
                </a:solidFill>
                <a:effectLst/>
                <a:uLnTx/>
                <a:uFillTx/>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rPr>
              <a:t> </a:t>
            </a:r>
            <a:r>
              <a:rPr kumimoji="0" lang="en-US" altLang="zh-CN" sz="4400" b="1" i="0" u="none" strike="noStrike" kern="1200" cap="none" spc="0" normalizeH="0" noProof="0" dirty="0" err="1">
                <a:ln>
                  <a:noFill/>
                </a:ln>
                <a:solidFill>
                  <a:prstClr val="white"/>
                </a:solidFill>
                <a:effectLst/>
                <a:uLnTx/>
                <a:uFillTx/>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rPr>
              <a:t>lẫn</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endParaRPr>
          </a:p>
        </p:txBody>
      </p:sp>
      <p:pic>
        <p:nvPicPr>
          <p:cNvPr id="10" name="Picture 9">
            <a:extLst>
              <a:ext uri="{FF2B5EF4-FFF2-40B4-BE49-F238E27FC236}">
                <a16:creationId xmlns:a16="http://schemas.microsoft.com/office/drawing/2014/main" id="{0D7636BD-FECF-C149-938C-369471A96729}"/>
              </a:ext>
            </a:extLst>
          </p:cNvPr>
          <p:cNvPicPr>
            <a:picLocks noChangeAspect="1"/>
          </p:cNvPicPr>
          <p:nvPr/>
        </p:nvPicPr>
        <p:blipFill>
          <a:blip r:embed="rId2"/>
          <a:stretch>
            <a:fillRect/>
          </a:stretch>
        </p:blipFill>
        <p:spPr>
          <a:xfrm>
            <a:off x="2681944" y="606835"/>
            <a:ext cx="6828112" cy="1176630"/>
          </a:xfrm>
          <a:prstGeom prst="rect">
            <a:avLst/>
          </a:prstGeom>
        </p:spPr>
      </p:pic>
    </p:spTree>
    <p:extLst>
      <p:ext uri="{BB962C8B-B14F-4D97-AF65-F5344CB8AC3E}">
        <p14:creationId xmlns:p14="http://schemas.microsoft.com/office/powerpoint/2010/main" val="2367797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 to="0" calcmode="lin" valueType="num">
                                      <p:cBhvr>
                                        <p:cTn id="12" dur="500" decel="100000" fill="hold">
                                          <p:stCondLst>
                                            <p:cond delay="0"/>
                                          </p:stCondLst>
                                        </p:cTn>
                                        <p:tgtEl>
                                          <p:spTgt spid="5"/>
                                        </p:tgtEl>
                                        <p:attrNameLst>
                                          <p:attrName>ppt_x</p:attrName>
                                        </p:attrNameLst>
                                      </p:cBhvr>
                                      <p:tavLst>
                                        <p:tav tm="0">
                                          <p:val>
                                            <p:strVal val="ppt_x+0.02"/>
                                          </p:val>
                                        </p:tav>
                                        <p:tav tm="100000">
                                          <p:val>
                                            <p:strVal val="#ppt_x"/>
                                          </p:val>
                                        </p:tav>
                                      </p:tavLst>
                                    </p:anim>
                                    <p:animEffect transition="in" filter="fade">
                                      <p:cBhvr>
                                        <p:cTn id="13" dur="500">
                                          <p:stCondLst>
                                            <p:cond delay="0"/>
                                          </p:stCondLst>
                                        </p:cTn>
                                        <p:tgtEl>
                                          <p:spTgt spid="5"/>
                                        </p:tgtEl>
                                      </p:cBhvr>
                                    </p:animEffect>
                                    <p:animScale>
                                      <p:cBhvr>
                                        <p:cTn id="14" dur="500" decel="100000" fill="hold">
                                          <p:stCondLst>
                                            <p:cond delay="0"/>
                                          </p:stCondLst>
                                        </p:cTn>
                                        <p:tgtEl>
                                          <p:spTgt spid="5"/>
                                        </p:tgtEl>
                                      </p:cBhvr>
                                      <p:by x="100000" y="100000"/>
                                      <p:from x="110000" y="110000"/>
                                      <p:to x="100000" y="100000"/>
                                    </p:animScale>
                                  </p:childTnLst>
                                </p:cTn>
                              </p:par>
                            </p:childTnLst>
                          </p:cTn>
                        </p:par>
                        <p:par>
                          <p:cTn id="15" fill="hold">
                            <p:stCondLst>
                              <p:cond delay="600"/>
                            </p:stCondLst>
                            <p:childTnLst>
                              <p:par>
                                <p:cTn id="16" presetID="10" presetClass="entr" presetSubtype="0" fill="hold" grpId="0" nodeType="afterEffect">
                                  <p:stCondLst>
                                    <p:cond delay="0"/>
                                  </p:stCondLst>
                                  <p:iterate type="wd">
                                    <p:tmPct val="10000"/>
                                  </p:iterate>
                                  <p:childTnLst>
                                    <p:set>
                                      <p:cBhvr>
                                        <p:cTn id="17" dur="1" fill="hold">
                                          <p:stCondLst>
                                            <p:cond delay="0"/>
                                          </p:stCondLst>
                                        </p:cTn>
                                        <p:tgtEl>
                                          <p:spTgt spid="6"/>
                                        </p:tgtEl>
                                        <p:attrNameLst>
                                          <p:attrName>style.visibility</p:attrName>
                                        </p:attrNameLst>
                                      </p:cBhvr>
                                      <p:to>
                                        <p:strVal val="visible"/>
                                      </p:to>
                                    </p:set>
                                    <p:anim to="0" calcmode="lin" valueType="num">
                                      <p:cBhvr>
                                        <p:cTn id="18" dur="500" decel="100000" fill="hold">
                                          <p:stCondLst>
                                            <p:cond delay="0"/>
                                          </p:stCondLst>
                                        </p:cTn>
                                        <p:tgtEl>
                                          <p:spTgt spid="6"/>
                                        </p:tgtEl>
                                        <p:attrNameLst>
                                          <p:attrName>ppt_x</p:attrName>
                                        </p:attrNameLst>
                                      </p:cBhvr>
                                      <p:tavLst>
                                        <p:tav tm="0">
                                          <p:val>
                                            <p:strVal val="ppt_x+0.02"/>
                                          </p:val>
                                        </p:tav>
                                        <p:tav tm="100000">
                                          <p:val>
                                            <p:strVal val="#ppt_x"/>
                                          </p:val>
                                        </p:tav>
                                      </p:tavLst>
                                    </p:anim>
                                    <p:animEffect transition="in" filter="fade">
                                      <p:cBhvr>
                                        <p:cTn id="19" dur="500">
                                          <p:stCondLst>
                                            <p:cond delay="0"/>
                                          </p:stCondLst>
                                        </p:cTn>
                                        <p:tgtEl>
                                          <p:spTgt spid="6"/>
                                        </p:tgtEl>
                                      </p:cBhvr>
                                    </p:animEffect>
                                    <p:animScale>
                                      <p:cBhvr>
                                        <p:cTn id="20" dur="500" decel="100000" fill="hold">
                                          <p:stCondLst>
                                            <p:cond delay="0"/>
                                          </p:stCondLst>
                                        </p:cTn>
                                        <p:tgtEl>
                                          <p:spTgt spid="6"/>
                                        </p:tgtEl>
                                      </p:cBhvr>
                                      <p:by x="100000" y="100000"/>
                                      <p:from x="110000" y="110000"/>
                                      <p:to x="100000" y="100000"/>
                                    </p:animScale>
                                  </p:childTnLst>
                                </p:cTn>
                              </p:par>
                            </p:childTnLst>
                          </p:cTn>
                        </p:par>
                        <p:par>
                          <p:cTn id="21" fill="hold">
                            <p:stCondLst>
                              <p:cond delay="115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7"/>
                                        </p:tgtEl>
                                        <p:attrNameLst>
                                          <p:attrName>style.visibility</p:attrName>
                                        </p:attrNameLst>
                                      </p:cBhvr>
                                      <p:to>
                                        <p:strVal val="visible"/>
                                      </p:to>
                                    </p:set>
                                    <p:anim to="0" calcmode="lin" valueType="num">
                                      <p:cBhvr>
                                        <p:cTn id="24" dur="500" decel="100000" fill="hold">
                                          <p:stCondLst>
                                            <p:cond delay="0"/>
                                          </p:stCondLst>
                                        </p:cTn>
                                        <p:tgtEl>
                                          <p:spTgt spid="7"/>
                                        </p:tgtEl>
                                        <p:attrNameLst>
                                          <p:attrName>ppt_x</p:attrName>
                                        </p:attrNameLst>
                                      </p:cBhvr>
                                      <p:tavLst>
                                        <p:tav tm="0">
                                          <p:val>
                                            <p:strVal val="ppt_x+0.02"/>
                                          </p:val>
                                        </p:tav>
                                        <p:tav tm="100000">
                                          <p:val>
                                            <p:strVal val="#ppt_x"/>
                                          </p:val>
                                        </p:tav>
                                      </p:tavLst>
                                    </p:anim>
                                    <p:animEffect transition="in" filter="fade">
                                      <p:cBhvr>
                                        <p:cTn id="25" dur="500">
                                          <p:stCondLst>
                                            <p:cond delay="0"/>
                                          </p:stCondLst>
                                        </p:cTn>
                                        <p:tgtEl>
                                          <p:spTgt spid="7"/>
                                        </p:tgtEl>
                                      </p:cBhvr>
                                    </p:animEffect>
                                    <p:animScale>
                                      <p:cBhvr>
                                        <p:cTn id="26" dur="500" decel="100000" fill="hold">
                                          <p:stCondLst>
                                            <p:cond delay="0"/>
                                          </p:stCondLst>
                                        </p:cTn>
                                        <p:tgtEl>
                                          <p:spTgt spid="7"/>
                                        </p:tgtEl>
                                      </p:cBhvr>
                                      <p:by x="100000" y="100000"/>
                                      <p:from x="110000" y="110000"/>
                                      <p:to x="100000" y="100000"/>
                                    </p:animScale>
                                  </p:childTnLst>
                                </p:cTn>
                              </p:par>
                            </p:childTnLst>
                          </p:cTn>
                        </p:par>
                        <p:par>
                          <p:cTn id="27" fill="hold">
                            <p:stCondLst>
                              <p:cond delay="1700"/>
                            </p:stCondLst>
                            <p:childTnLst>
                              <p:par>
                                <p:cTn id="28" presetID="10" presetClass="entr" presetSubtype="0" fill="hold" grpId="0" nodeType="afterEffect">
                                  <p:stCondLst>
                                    <p:cond delay="0"/>
                                  </p:stCondLst>
                                  <p:iterate type="wd">
                                    <p:tmPct val="10000"/>
                                  </p:iterate>
                                  <p:childTnLst>
                                    <p:set>
                                      <p:cBhvr>
                                        <p:cTn id="29" dur="1" fill="hold">
                                          <p:stCondLst>
                                            <p:cond delay="0"/>
                                          </p:stCondLst>
                                        </p:cTn>
                                        <p:tgtEl>
                                          <p:spTgt spid="8"/>
                                        </p:tgtEl>
                                        <p:attrNameLst>
                                          <p:attrName>style.visibility</p:attrName>
                                        </p:attrNameLst>
                                      </p:cBhvr>
                                      <p:to>
                                        <p:strVal val="visible"/>
                                      </p:to>
                                    </p:set>
                                    <p:anim to="0" calcmode="lin" valueType="num">
                                      <p:cBhvr>
                                        <p:cTn id="30" dur="500" decel="100000" fill="hold">
                                          <p:stCondLst>
                                            <p:cond delay="0"/>
                                          </p:stCondLst>
                                        </p:cTn>
                                        <p:tgtEl>
                                          <p:spTgt spid="8"/>
                                        </p:tgtEl>
                                        <p:attrNameLst>
                                          <p:attrName>ppt_x</p:attrName>
                                        </p:attrNameLst>
                                      </p:cBhvr>
                                      <p:tavLst>
                                        <p:tav tm="0">
                                          <p:val>
                                            <p:strVal val="ppt_x+0.02"/>
                                          </p:val>
                                        </p:tav>
                                        <p:tav tm="100000">
                                          <p:val>
                                            <p:strVal val="#ppt_x"/>
                                          </p:val>
                                        </p:tav>
                                      </p:tavLst>
                                    </p:anim>
                                    <p:animEffect transition="in" filter="fade">
                                      <p:cBhvr>
                                        <p:cTn id="31" dur="500">
                                          <p:stCondLst>
                                            <p:cond delay="0"/>
                                          </p:stCondLst>
                                        </p:cTn>
                                        <p:tgtEl>
                                          <p:spTgt spid="8"/>
                                        </p:tgtEl>
                                      </p:cBhvr>
                                    </p:animEffect>
                                    <p:animScale>
                                      <p:cBhvr>
                                        <p:cTn id="32" dur="500" decel="100000" fill="hold">
                                          <p:stCondLst>
                                            <p:cond delay="0"/>
                                          </p:stCondLst>
                                        </p:cTn>
                                        <p:tgtEl>
                                          <p:spTgt spid="8"/>
                                        </p:tgtEl>
                                      </p:cBhvr>
                                      <p:by x="100000" y="100000"/>
                                      <p:from x="110000" y="110000"/>
                                      <p:to x="100000" y="100000"/>
                                    </p:animScale>
                                  </p:childTnLst>
                                </p:cTn>
                              </p:par>
                            </p:childTnLst>
                          </p:cTn>
                        </p:par>
                        <p:par>
                          <p:cTn id="33" fill="hold">
                            <p:stCondLst>
                              <p:cond delay="2250"/>
                            </p:stCondLst>
                            <p:childTnLst>
                              <p:par>
                                <p:cTn id="34" presetID="10" presetClass="entr" presetSubtype="0" fill="hold" grpId="0" nodeType="afterEffect">
                                  <p:stCondLst>
                                    <p:cond delay="0"/>
                                  </p:stCondLst>
                                  <p:iterate type="wd">
                                    <p:tmPct val="10000"/>
                                  </p:iterate>
                                  <p:childTnLst>
                                    <p:set>
                                      <p:cBhvr>
                                        <p:cTn id="35" dur="1" fill="hold">
                                          <p:stCondLst>
                                            <p:cond delay="0"/>
                                          </p:stCondLst>
                                        </p:cTn>
                                        <p:tgtEl>
                                          <p:spTgt spid="9"/>
                                        </p:tgtEl>
                                        <p:attrNameLst>
                                          <p:attrName>style.visibility</p:attrName>
                                        </p:attrNameLst>
                                      </p:cBhvr>
                                      <p:to>
                                        <p:strVal val="visible"/>
                                      </p:to>
                                    </p:set>
                                    <p:anim to="0" calcmode="lin" valueType="num">
                                      <p:cBhvr>
                                        <p:cTn id="36" dur="500" decel="100000" fill="hold">
                                          <p:stCondLst>
                                            <p:cond delay="0"/>
                                          </p:stCondLst>
                                        </p:cTn>
                                        <p:tgtEl>
                                          <p:spTgt spid="9"/>
                                        </p:tgtEl>
                                        <p:attrNameLst>
                                          <p:attrName>ppt_x</p:attrName>
                                        </p:attrNameLst>
                                      </p:cBhvr>
                                      <p:tavLst>
                                        <p:tav tm="0">
                                          <p:val>
                                            <p:strVal val="ppt_x+0.02"/>
                                          </p:val>
                                        </p:tav>
                                        <p:tav tm="100000">
                                          <p:val>
                                            <p:strVal val="#ppt_x"/>
                                          </p:val>
                                        </p:tav>
                                      </p:tavLst>
                                    </p:anim>
                                    <p:animEffect transition="in" filter="fade">
                                      <p:cBhvr>
                                        <p:cTn id="37" dur="500">
                                          <p:stCondLst>
                                            <p:cond delay="0"/>
                                          </p:stCondLst>
                                        </p:cTn>
                                        <p:tgtEl>
                                          <p:spTgt spid="9"/>
                                        </p:tgtEl>
                                      </p:cBhvr>
                                    </p:animEffect>
                                    <p:animScale>
                                      <p:cBhvr>
                                        <p:cTn id="38" dur="500" decel="100000" fill="hold">
                                          <p:stCondLst>
                                            <p:cond delay="0"/>
                                          </p:stCondLst>
                                        </p:cTn>
                                        <p:tgtEl>
                                          <p:spTgt spid="9"/>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592324-E802-9796-4F09-E3B5F3824C78}"/>
              </a:ext>
            </a:extLst>
          </p:cNvPr>
          <p:cNvPicPr>
            <a:picLocks noChangeAspect="1"/>
          </p:cNvPicPr>
          <p:nvPr/>
        </p:nvPicPr>
        <p:blipFill>
          <a:blip r:embed="rId2"/>
          <a:stretch>
            <a:fillRect/>
          </a:stretch>
        </p:blipFill>
        <p:spPr>
          <a:xfrm>
            <a:off x="8049227" y="2206265"/>
            <a:ext cx="3593939" cy="3593939"/>
          </a:xfrm>
          <a:prstGeom prst="rect">
            <a:avLst/>
          </a:prstGeom>
        </p:spPr>
      </p:pic>
      <p:sp>
        <p:nvSpPr>
          <p:cNvPr id="8" name="TextBox 7">
            <a:extLst>
              <a:ext uri="{FF2B5EF4-FFF2-40B4-BE49-F238E27FC236}">
                <a16:creationId xmlns:a16="http://schemas.microsoft.com/office/drawing/2014/main" id="{2D1424DE-2E17-6DFC-27DE-605EBDE074B9}"/>
              </a:ext>
            </a:extLst>
          </p:cNvPr>
          <p:cNvSpPr txBox="1"/>
          <p:nvPr/>
        </p:nvSpPr>
        <p:spPr>
          <a:xfrm>
            <a:off x="796461" y="1621490"/>
            <a:ext cx="7942425"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Sử</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dụng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từ</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điển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để</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tìm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nghĩa</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của</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từ</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endParaRPr kumimoji="0" lang="vi-VN" sz="3200" b="1" i="1"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
        <p:nvSpPr>
          <p:cNvPr id="9" name="TextBox 8">
            <a:extLst>
              <a:ext uri="{FF2B5EF4-FFF2-40B4-BE49-F238E27FC236}">
                <a16:creationId xmlns:a16="http://schemas.microsoft.com/office/drawing/2014/main" id="{52E0F00C-1204-BD73-5050-1152DB2BE12D}"/>
              </a:ext>
            </a:extLst>
          </p:cNvPr>
          <p:cNvSpPr txBox="1"/>
          <p:nvPr/>
        </p:nvSpPr>
        <p:spPr>
          <a:xfrm>
            <a:off x="1405198" y="2098672"/>
            <a:ext cx="6523297" cy="25853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7EAB46"/>
                </a:solidFill>
                <a:effectLst/>
                <a:uLnTx/>
                <a:uFillTx/>
                <a:latin typeface="Cambria" panose="02040503050406030204" pitchFamily="18" charset="0"/>
                <a:ea typeface="+mn-ea"/>
                <a:cs typeface="+mn-cs"/>
              </a:rPr>
              <a:t>xế</a:t>
            </a:r>
            <a:r>
              <a:rPr kumimoji="0" lang="en-US" sz="5400" b="1" i="0" u="none" strike="noStrike" kern="1200" cap="none" spc="0" normalizeH="0" baseline="0" noProof="0" dirty="0">
                <a:ln>
                  <a:noFill/>
                </a:ln>
                <a:solidFill>
                  <a:srgbClr val="7EAB46"/>
                </a:solidFill>
                <a:effectLst/>
                <a:uLnTx/>
                <a:uFillTx/>
                <a:latin typeface="Cambria" panose="02040503050406030204" pitchFamily="18" charset="0"/>
                <a:ea typeface="+mn-ea"/>
                <a:cs typeface="+mn-cs"/>
              </a:rPr>
              <a:t> </a:t>
            </a:r>
            <a:r>
              <a:rPr kumimoji="0" lang="en-US" sz="5400" b="1" i="0" u="none" strike="noStrike" kern="1200" cap="none" spc="0" normalizeH="0" baseline="0" noProof="0" dirty="0" err="1">
                <a:ln>
                  <a:noFill/>
                </a:ln>
                <a:solidFill>
                  <a:srgbClr val="7EAB46"/>
                </a:solidFill>
                <a:effectLst/>
                <a:uLnTx/>
                <a:uFillTx/>
                <a:latin typeface="Cambria" panose="02040503050406030204" pitchFamily="18" charset="0"/>
                <a:ea typeface="+mn-ea"/>
                <a:cs typeface="+mn-cs"/>
              </a:rPr>
              <a:t>trưa</a:t>
            </a:r>
            <a:r>
              <a:rPr lang="en-US" sz="5400" b="1" dirty="0">
                <a:solidFill>
                  <a:srgbClr val="7EAB46"/>
                </a:solidFill>
                <a:latin typeface="Cambria" panose="02040503050406030204" pitchFamily="18" charset="0"/>
              </a:rPr>
              <a:t>, </a:t>
            </a:r>
            <a:r>
              <a:rPr lang="en-US" sz="5400" b="1" dirty="0" err="1">
                <a:solidFill>
                  <a:srgbClr val="7EAB46"/>
                </a:solidFill>
                <a:latin typeface="Cambria" panose="02040503050406030204" pitchFamily="18" charset="0"/>
              </a:rPr>
              <a:t>phơn</a:t>
            </a:r>
            <a:r>
              <a:rPr lang="en-US" sz="5400" b="1" dirty="0">
                <a:solidFill>
                  <a:srgbClr val="7EAB46"/>
                </a:solidFill>
                <a:latin typeface="Cambria" panose="02040503050406030204" pitchFamily="18" charset="0"/>
              </a:rPr>
              <a:t> </a:t>
            </a:r>
            <a:r>
              <a:rPr lang="en-US" sz="5400" b="1" dirty="0" err="1" smtClean="0">
                <a:solidFill>
                  <a:srgbClr val="7EAB46"/>
                </a:solidFill>
                <a:latin typeface="Cambria" panose="02040503050406030204" pitchFamily="18" charset="0"/>
              </a:rPr>
              <a:t>phớt</a:t>
            </a:r>
            <a:r>
              <a:rPr lang="en-US" sz="5400" b="1" dirty="0" smtClean="0">
                <a:solidFill>
                  <a:srgbClr val="7EAB46"/>
                </a:solidFill>
                <a:latin typeface="Cambria" panose="02040503050406030204" pitchFamily="18" charset="0"/>
              </a:rPr>
              <a:t>, </a:t>
            </a:r>
            <a:r>
              <a:rPr lang="en-US" sz="5400" b="1" dirty="0" err="1">
                <a:solidFill>
                  <a:srgbClr val="7EAB46"/>
                </a:solidFill>
                <a:latin typeface="Cambria" panose="02040503050406030204" pitchFamily="18" charset="0"/>
              </a:rPr>
              <a:t>nhao</a:t>
            </a:r>
            <a:r>
              <a:rPr lang="en-US" sz="5400" b="1" dirty="0">
                <a:solidFill>
                  <a:srgbClr val="7EAB46"/>
                </a:solidFill>
                <a:latin typeface="Cambria" panose="02040503050406030204" pitchFamily="18" charset="0"/>
              </a:rPr>
              <a:t> </a:t>
            </a:r>
            <a:r>
              <a:rPr lang="en-US" sz="5400" b="1" dirty="0" err="1">
                <a:solidFill>
                  <a:srgbClr val="7EAB46"/>
                </a:solidFill>
                <a:latin typeface="Cambria" panose="02040503050406030204" pitchFamily="18" charset="0"/>
              </a:rPr>
              <a:t>nhác</a:t>
            </a:r>
            <a:r>
              <a:rPr lang="en-US" sz="5400" b="1" dirty="0">
                <a:solidFill>
                  <a:srgbClr val="7EAB46"/>
                </a:solidFill>
                <a:latin typeface="Cambria" panose="02040503050406030204" pitchFamily="18" charset="0"/>
              </a:rPr>
              <a:t>, </a:t>
            </a:r>
            <a:r>
              <a:rPr lang="en-US" sz="5400" b="1" dirty="0" err="1">
                <a:solidFill>
                  <a:srgbClr val="7EAB46"/>
                </a:solidFill>
                <a:latin typeface="Cambria" panose="02040503050406030204" pitchFamily="18" charset="0"/>
              </a:rPr>
              <a:t>sực</a:t>
            </a:r>
            <a:r>
              <a:rPr lang="en-US" sz="5400" b="1" dirty="0">
                <a:solidFill>
                  <a:srgbClr val="7EAB46"/>
                </a:solidFill>
                <a:latin typeface="Cambria" panose="02040503050406030204" pitchFamily="18" charset="0"/>
              </a:rPr>
              <a:t> </a:t>
            </a:r>
            <a:r>
              <a:rPr lang="en-US" sz="5400" b="1" dirty="0" err="1">
                <a:solidFill>
                  <a:srgbClr val="7EAB46"/>
                </a:solidFill>
                <a:latin typeface="Cambria" panose="02040503050406030204" pitchFamily="18" charset="0"/>
              </a:rPr>
              <a:t>tỉnh</a:t>
            </a:r>
            <a:endParaRPr kumimoji="0" lang="vi-VN" sz="5400" b="1" i="1" u="none" strike="noStrike" kern="1200" cap="none" spc="0" normalizeH="0" baseline="0" noProof="0" dirty="0">
              <a:ln>
                <a:noFill/>
              </a:ln>
              <a:solidFill>
                <a:srgbClr val="7EAB46"/>
              </a:solidFill>
              <a:effectLst/>
              <a:uLnTx/>
              <a:uFillTx/>
              <a:latin typeface="Cambria" panose="02040503050406030204" pitchFamily="18" charset="0"/>
              <a:ea typeface="+mn-ea"/>
              <a:cs typeface="+mn-cs"/>
            </a:endParaRPr>
          </a:p>
        </p:txBody>
      </p:sp>
      <p:pic>
        <p:nvPicPr>
          <p:cNvPr id="2" name="Picture 1">
            <a:extLst>
              <a:ext uri="{FF2B5EF4-FFF2-40B4-BE49-F238E27FC236}">
                <a16:creationId xmlns:a16="http://schemas.microsoft.com/office/drawing/2014/main" id="{48717FED-F58B-E101-E17D-B54BB10CAE35}"/>
              </a:ext>
            </a:extLst>
          </p:cNvPr>
          <p:cNvPicPr>
            <a:picLocks noChangeAspect="1"/>
          </p:cNvPicPr>
          <p:nvPr/>
        </p:nvPicPr>
        <p:blipFill>
          <a:blip r:embed="rId3"/>
          <a:stretch>
            <a:fillRect/>
          </a:stretch>
        </p:blipFill>
        <p:spPr>
          <a:xfrm>
            <a:off x="3548024" y="323036"/>
            <a:ext cx="5267401" cy="1182727"/>
          </a:xfrm>
          <a:prstGeom prst="rect">
            <a:avLst/>
          </a:prstGeom>
        </p:spPr>
      </p:pic>
    </p:spTree>
    <p:extLst>
      <p:ext uri="{BB962C8B-B14F-4D97-AF65-F5344CB8AC3E}">
        <p14:creationId xmlns:p14="http://schemas.microsoft.com/office/powerpoint/2010/main" val="2150389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B926AF-7016-9088-B0F5-40B7081C956E}"/>
              </a:ext>
            </a:extLst>
          </p:cNvPr>
          <p:cNvSpPr txBox="1"/>
          <p:nvPr/>
        </p:nvSpPr>
        <p:spPr>
          <a:xfrm>
            <a:off x="252552" y="1844029"/>
            <a:ext cx="2831136" cy="584775"/>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EAB46"/>
                </a:solidFill>
                <a:effectLst/>
                <a:uLnTx/>
                <a:uFillTx/>
                <a:latin typeface="Cambria" panose="02040503050406030204" pitchFamily="18" charset="0"/>
                <a:ea typeface="+mn-ea"/>
                <a:cs typeface="+mn-cs"/>
              </a:rPr>
              <a:t>xế</a:t>
            </a:r>
            <a:r>
              <a:rPr kumimoji="0" lang="en-US" sz="3200" b="1" i="0" u="none" strike="noStrike" kern="1200" cap="none" spc="0" normalizeH="0" baseline="0" noProof="0" dirty="0">
                <a:ln>
                  <a:noFill/>
                </a:ln>
                <a:solidFill>
                  <a:srgbClr val="7EAB46"/>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7EAB46"/>
                </a:solidFill>
                <a:effectLst/>
                <a:uLnTx/>
                <a:uFillTx/>
                <a:latin typeface="Cambria" panose="02040503050406030204" pitchFamily="18" charset="0"/>
                <a:ea typeface="+mn-ea"/>
                <a:cs typeface="+mn-cs"/>
              </a:rPr>
              <a:t>trưa</a:t>
            </a:r>
            <a:r>
              <a:rPr kumimoji="0" lang="en-US" sz="3200" b="1" i="0" u="none" strike="noStrike" kern="1200" cap="none" spc="0" normalizeH="0" baseline="0" noProof="0" dirty="0">
                <a:ln>
                  <a:noFill/>
                </a:ln>
                <a:solidFill>
                  <a:srgbClr val="7EAB46"/>
                </a:solidFill>
                <a:effectLst/>
                <a:uLnTx/>
                <a:uFillTx/>
                <a:latin typeface="Cambria" panose="02040503050406030204" pitchFamily="18" charset="0"/>
                <a:ea typeface="+mn-ea"/>
                <a:cs typeface="+mn-cs"/>
              </a:rPr>
              <a:t>:</a:t>
            </a:r>
            <a:endParaRPr kumimoji="0" lang="vi-VN" sz="3200" b="1" i="1" u="none" strike="noStrike" kern="1200" cap="none" spc="0" normalizeH="0" baseline="0" noProof="0" dirty="0">
              <a:ln>
                <a:noFill/>
              </a:ln>
              <a:solidFill>
                <a:srgbClr val="7EAB46"/>
              </a:solidFill>
              <a:effectLst/>
              <a:uLnTx/>
              <a:uFillTx/>
              <a:latin typeface="Cambria" panose="02040503050406030204" pitchFamily="18" charset="0"/>
              <a:ea typeface="+mn-ea"/>
              <a:cs typeface="+mn-cs"/>
            </a:endParaRPr>
          </a:p>
        </p:txBody>
      </p:sp>
      <p:sp>
        <p:nvSpPr>
          <p:cNvPr id="8" name="TextBox 7">
            <a:extLst>
              <a:ext uri="{FF2B5EF4-FFF2-40B4-BE49-F238E27FC236}">
                <a16:creationId xmlns:a16="http://schemas.microsoft.com/office/drawing/2014/main" id="{F54ED000-735D-FDC3-1FA9-A84F5D1E28A5}"/>
              </a:ext>
            </a:extLst>
          </p:cNvPr>
          <p:cNvSpPr txBox="1"/>
          <p:nvPr/>
        </p:nvSpPr>
        <p:spPr>
          <a:xfrm>
            <a:off x="3287212" y="1684717"/>
            <a:ext cx="8552886" cy="2062103"/>
          </a:xfrm>
          <a:prstGeom prst="rect">
            <a:avLst/>
          </a:prstGeom>
          <a:noFill/>
        </p:spPr>
        <p:txBody>
          <a:bodyPr wrap="square">
            <a:spAutoFit/>
          </a:bodyPr>
          <a:lstStyle/>
          <a:p>
            <a:pPr algn="just"/>
            <a:r>
              <a:rPr lang="vi-VN" sz="3200" dirty="0">
                <a:latin typeface="Cambria" panose="02040503050406030204" pitchFamily="18" charset="0"/>
              </a:rPr>
              <a:t> Buổi trưa là một khoảng thời gian xung quanh 12 giờ trưa chia thành ba giai đoạn là chớm trưa, giữa trưa và </a:t>
            </a:r>
            <a:r>
              <a:rPr lang="vi-VN" sz="3200" b="1" dirty="0">
                <a:solidFill>
                  <a:srgbClr val="DC044A"/>
                </a:solidFill>
                <a:latin typeface="Cambria" panose="02040503050406030204" pitchFamily="18" charset="0"/>
              </a:rPr>
              <a:t>xế trưa bắt đầu từ </a:t>
            </a:r>
            <a:r>
              <a:rPr lang="en-US" sz="3200" b="1" dirty="0">
                <a:solidFill>
                  <a:srgbClr val="DC044A"/>
                </a:solidFill>
                <a:latin typeface="Cambria" panose="02040503050406030204" pitchFamily="18" charset="0"/>
              </a:rPr>
              <a:t>11 </a:t>
            </a:r>
            <a:r>
              <a:rPr lang="en-US" sz="3200" b="1" dirty="0" err="1">
                <a:solidFill>
                  <a:srgbClr val="DC044A"/>
                </a:solidFill>
                <a:latin typeface="Cambria" panose="02040503050406030204" pitchFamily="18" charset="0"/>
              </a:rPr>
              <a:t>giờ</a:t>
            </a:r>
            <a:r>
              <a:rPr lang="en-US" sz="3200" b="1" dirty="0">
                <a:solidFill>
                  <a:srgbClr val="DC044A"/>
                </a:solidFill>
                <a:latin typeface="Cambria" panose="02040503050406030204" pitchFamily="18" charset="0"/>
              </a:rPr>
              <a:t> </a:t>
            </a:r>
            <a:r>
              <a:rPr lang="en-US" sz="3200" b="1" dirty="0" err="1">
                <a:solidFill>
                  <a:srgbClr val="DC044A"/>
                </a:solidFill>
                <a:latin typeface="Cambria" panose="02040503050406030204" pitchFamily="18" charset="0"/>
              </a:rPr>
              <a:t>trưa</a:t>
            </a:r>
            <a:r>
              <a:rPr lang="en-US" sz="3200" b="1" dirty="0">
                <a:solidFill>
                  <a:srgbClr val="DC044A"/>
                </a:solidFill>
                <a:latin typeface="Cambria" panose="02040503050406030204" pitchFamily="18" charset="0"/>
              </a:rPr>
              <a:t> </a:t>
            </a:r>
            <a:r>
              <a:rPr lang="vi-VN" sz="3200" b="1" dirty="0">
                <a:solidFill>
                  <a:srgbClr val="DC044A"/>
                </a:solidFill>
                <a:latin typeface="Cambria" panose="02040503050406030204" pitchFamily="18" charset="0"/>
              </a:rPr>
              <a:t>đến </a:t>
            </a:r>
            <a:r>
              <a:rPr lang="en-US" sz="3200" b="1" dirty="0">
                <a:solidFill>
                  <a:srgbClr val="DC044A"/>
                </a:solidFill>
                <a:latin typeface="Cambria" panose="02040503050406030204" pitchFamily="18" charset="0"/>
              </a:rPr>
              <a:t>1 </a:t>
            </a:r>
            <a:r>
              <a:rPr lang="en-US" sz="3200" b="1" dirty="0" err="1">
                <a:solidFill>
                  <a:srgbClr val="DC044A"/>
                </a:solidFill>
                <a:latin typeface="Cambria" panose="02040503050406030204" pitchFamily="18" charset="0"/>
              </a:rPr>
              <a:t>giờ</a:t>
            </a:r>
            <a:r>
              <a:rPr lang="en-US" sz="3200" b="1" dirty="0">
                <a:solidFill>
                  <a:srgbClr val="DC044A"/>
                </a:solidFill>
                <a:latin typeface="Cambria" panose="02040503050406030204" pitchFamily="18" charset="0"/>
              </a:rPr>
              <a:t> </a:t>
            </a:r>
            <a:r>
              <a:rPr lang="en-US" sz="3200" b="1" dirty="0" err="1">
                <a:solidFill>
                  <a:srgbClr val="DC044A"/>
                </a:solidFill>
                <a:latin typeface="Cambria" panose="02040503050406030204" pitchFamily="18" charset="0"/>
              </a:rPr>
              <a:t>chiều</a:t>
            </a:r>
            <a:r>
              <a:rPr lang="vi-VN" sz="3200" b="1" dirty="0">
                <a:solidFill>
                  <a:srgbClr val="DC044A"/>
                </a:solidFill>
                <a:latin typeface="Cambria" panose="02040503050406030204" pitchFamily="18" charset="0"/>
              </a:rPr>
              <a:t>.</a:t>
            </a:r>
            <a:endParaRPr lang="en-US" sz="3200" b="1" dirty="0">
              <a:solidFill>
                <a:srgbClr val="DC044A"/>
              </a:solidFill>
              <a:latin typeface="Cambria" panose="02040503050406030204" pitchFamily="18" charset="0"/>
            </a:endParaRPr>
          </a:p>
        </p:txBody>
      </p:sp>
      <p:sp>
        <p:nvSpPr>
          <p:cNvPr id="9" name="TextBox 8">
            <a:extLst>
              <a:ext uri="{FF2B5EF4-FFF2-40B4-BE49-F238E27FC236}">
                <a16:creationId xmlns:a16="http://schemas.microsoft.com/office/drawing/2014/main" id="{4EA5B1F5-E0AE-A9E3-ED58-C7D49228B942}"/>
              </a:ext>
            </a:extLst>
          </p:cNvPr>
          <p:cNvSpPr txBox="1"/>
          <p:nvPr/>
        </p:nvSpPr>
        <p:spPr>
          <a:xfrm>
            <a:off x="252552" y="3861324"/>
            <a:ext cx="3241074" cy="584775"/>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EAB46"/>
                </a:solidFill>
                <a:effectLst/>
                <a:uLnTx/>
                <a:uFillTx/>
                <a:latin typeface="Cambria" panose="02040503050406030204" pitchFamily="18" charset="0"/>
                <a:ea typeface="+mn-ea"/>
                <a:cs typeface="+mn-cs"/>
              </a:rPr>
              <a:t>phơn</a:t>
            </a:r>
            <a:r>
              <a:rPr kumimoji="0" lang="en-US" sz="3200" b="1" i="0" u="none" strike="noStrike" kern="1200" cap="none" spc="0" normalizeH="0" baseline="0" noProof="0" dirty="0">
                <a:ln>
                  <a:noFill/>
                </a:ln>
                <a:solidFill>
                  <a:srgbClr val="7EAB46"/>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smtClean="0">
                <a:ln>
                  <a:noFill/>
                </a:ln>
                <a:solidFill>
                  <a:srgbClr val="7EAB46"/>
                </a:solidFill>
                <a:effectLst/>
                <a:uLnTx/>
                <a:uFillTx/>
                <a:latin typeface="Cambria" panose="02040503050406030204" pitchFamily="18" charset="0"/>
                <a:ea typeface="+mn-ea"/>
                <a:cs typeface="+mn-cs"/>
              </a:rPr>
              <a:t>phớt</a:t>
            </a:r>
            <a:r>
              <a:rPr kumimoji="0" lang="en-US" sz="3200" b="1" i="0" u="none" strike="noStrike" kern="1200" cap="none" spc="0" normalizeH="0" baseline="0" noProof="0" dirty="0" smtClean="0">
                <a:ln>
                  <a:noFill/>
                </a:ln>
                <a:solidFill>
                  <a:srgbClr val="7EAB46"/>
                </a:solidFill>
                <a:effectLst/>
                <a:uLnTx/>
                <a:uFillTx/>
                <a:latin typeface="Cambria" panose="02040503050406030204" pitchFamily="18" charset="0"/>
                <a:ea typeface="+mn-ea"/>
                <a:cs typeface="+mn-cs"/>
              </a:rPr>
              <a:t>:</a:t>
            </a:r>
            <a:endParaRPr kumimoji="0" lang="vi-VN" sz="3200" b="1" i="1" u="none" strike="noStrike" kern="1200" cap="none" spc="0" normalizeH="0" baseline="0" noProof="0" dirty="0">
              <a:ln>
                <a:noFill/>
              </a:ln>
              <a:solidFill>
                <a:srgbClr val="7EAB46"/>
              </a:solidFill>
              <a:effectLst/>
              <a:uLnTx/>
              <a:uFillTx/>
              <a:latin typeface="Cambria" panose="02040503050406030204" pitchFamily="18" charset="0"/>
              <a:ea typeface="+mn-ea"/>
              <a:cs typeface="+mn-cs"/>
            </a:endParaRPr>
          </a:p>
        </p:txBody>
      </p:sp>
      <p:sp>
        <p:nvSpPr>
          <p:cNvPr id="10" name="TextBox 9">
            <a:extLst>
              <a:ext uri="{FF2B5EF4-FFF2-40B4-BE49-F238E27FC236}">
                <a16:creationId xmlns:a16="http://schemas.microsoft.com/office/drawing/2014/main" id="{15C588F5-C5BE-040F-67D5-AC26B140B92C}"/>
              </a:ext>
            </a:extLst>
          </p:cNvPr>
          <p:cNvSpPr txBox="1"/>
          <p:nvPr/>
        </p:nvSpPr>
        <p:spPr>
          <a:xfrm>
            <a:off x="3287212" y="3922880"/>
            <a:ext cx="4720541" cy="584775"/>
          </a:xfrm>
          <a:prstGeom prst="rect">
            <a:avLst/>
          </a:prstGeom>
          <a:noFill/>
        </p:spPr>
        <p:txBody>
          <a:bodyPr wrap="square">
            <a:spAutoFit/>
          </a:bodyPr>
          <a:lstStyle/>
          <a:p>
            <a:pPr algn="just"/>
            <a:r>
              <a:rPr lang="en-US" sz="3200" b="1" dirty="0">
                <a:solidFill>
                  <a:srgbClr val="DC044A"/>
                </a:solidFill>
                <a:latin typeface="Cambria" panose="02040503050406030204" pitchFamily="18" charset="0"/>
              </a:rPr>
              <a:t>ý </a:t>
            </a:r>
            <a:r>
              <a:rPr lang="en-US" sz="3200" b="1" dirty="0" err="1">
                <a:solidFill>
                  <a:srgbClr val="DC044A"/>
                </a:solidFill>
                <a:latin typeface="Cambria" panose="02040503050406030204" pitchFamily="18" charset="0"/>
              </a:rPr>
              <a:t>nói</a:t>
            </a:r>
            <a:r>
              <a:rPr lang="en-US" sz="3200" b="1" dirty="0">
                <a:solidFill>
                  <a:srgbClr val="DC044A"/>
                </a:solidFill>
                <a:latin typeface="Cambria" panose="02040503050406030204" pitchFamily="18" charset="0"/>
              </a:rPr>
              <a:t> </a:t>
            </a:r>
            <a:r>
              <a:rPr lang="en-US" sz="3200" b="1" dirty="0" err="1">
                <a:solidFill>
                  <a:srgbClr val="DC044A"/>
                </a:solidFill>
                <a:latin typeface="Cambria" panose="02040503050406030204" pitchFamily="18" charset="0"/>
              </a:rPr>
              <a:t>màu</a:t>
            </a:r>
            <a:r>
              <a:rPr lang="en-US" sz="3200" b="1" dirty="0">
                <a:solidFill>
                  <a:srgbClr val="DC044A"/>
                </a:solidFill>
                <a:latin typeface="Cambria" panose="02040503050406030204" pitchFamily="18" charset="0"/>
              </a:rPr>
              <a:t> </a:t>
            </a:r>
            <a:r>
              <a:rPr lang="en-US" sz="3200" b="1" dirty="0" err="1">
                <a:solidFill>
                  <a:srgbClr val="DC044A"/>
                </a:solidFill>
                <a:latin typeface="Cambria" panose="02040503050406030204" pitchFamily="18" charset="0"/>
              </a:rPr>
              <a:t>rất</a:t>
            </a:r>
            <a:r>
              <a:rPr lang="en-US" sz="3200" b="1" dirty="0">
                <a:solidFill>
                  <a:srgbClr val="DC044A"/>
                </a:solidFill>
                <a:latin typeface="Cambria" panose="02040503050406030204" pitchFamily="18" charset="0"/>
              </a:rPr>
              <a:t> </a:t>
            </a:r>
            <a:r>
              <a:rPr lang="en-US" sz="3200" b="1" dirty="0" err="1">
                <a:solidFill>
                  <a:srgbClr val="DC044A"/>
                </a:solidFill>
                <a:latin typeface="Cambria" panose="02040503050406030204" pitchFamily="18" charset="0"/>
              </a:rPr>
              <a:t>nhạt</a:t>
            </a:r>
            <a:r>
              <a:rPr lang="en-US" sz="3200" b="1" dirty="0">
                <a:solidFill>
                  <a:srgbClr val="DC044A"/>
                </a:solidFill>
                <a:latin typeface="Cambria" panose="02040503050406030204" pitchFamily="18" charset="0"/>
              </a:rPr>
              <a:t>.</a:t>
            </a:r>
          </a:p>
        </p:txBody>
      </p:sp>
      <p:sp>
        <p:nvSpPr>
          <p:cNvPr id="11" name="TextBox 10">
            <a:extLst>
              <a:ext uri="{FF2B5EF4-FFF2-40B4-BE49-F238E27FC236}">
                <a16:creationId xmlns:a16="http://schemas.microsoft.com/office/drawing/2014/main" id="{4C9FC2A7-ECE0-47FC-E022-A62EB84C5246}"/>
              </a:ext>
            </a:extLst>
          </p:cNvPr>
          <p:cNvSpPr txBox="1"/>
          <p:nvPr/>
        </p:nvSpPr>
        <p:spPr>
          <a:xfrm>
            <a:off x="252552" y="4745271"/>
            <a:ext cx="3241074" cy="584775"/>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EAB46"/>
                </a:solidFill>
                <a:effectLst/>
                <a:uLnTx/>
                <a:uFillTx/>
                <a:latin typeface="Cambria" panose="02040503050406030204" pitchFamily="18" charset="0"/>
                <a:ea typeface="+mn-ea"/>
                <a:cs typeface="+mn-cs"/>
              </a:rPr>
              <a:t>nhao</a:t>
            </a:r>
            <a:r>
              <a:rPr kumimoji="0" lang="en-US" sz="3200" b="1" i="0" u="none" strike="noStrike" kern="1200" cap="none" spc="0" normalizeH="0" baseline="0" noProof="0" dirty="0">
                <a:ln>
                  <a:noFill/>
                </a:ln>
                <a:solidFill>
                  <a:srgbClr val="7EAB46"/>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7EAB46"/>
                </a:solidFill>
                <a:effectLst/>
                <a:uLnTx/>
                <a:uFillTx/>
                <a:latin typeface="Cambria" panose="02040503050406030204" pitchFamily="18" charset="0"/>
                <a:ea typeface="+mn-ea"/>
                <a:cs typeface="+mn-cs"/>
              </a:rPr>
              <a:t>nhác</a:t>
            </a:r>
            <a:r>
              <a:rPr kumimoji="0" lang="en-US" sz="3200" b="1" i="0" u="none" strike="noStrike" kern="1200" cap="none" spc="0" normalizeH="0" baseline="0" noProof="0" dirty="0">
                <a:ln>
                  <a:noFill/>
                </a:ln>
                <a:solidFill>
                  <a:srgbClr val="7EAB46"/>
                </a:solidFill>
                <a:effectLst/>
                <a:uLnTx/>
                <a:uFillTx/>
                <a:latin typeface="Cambria" panose="02040503050406030204" pitchFamily="18" charset="0"/>
                <a:ea typeface="+mn-ea"/>
                <a:cs typeface="+mn-cs"/>
              </a:rPr>
              <a:t>:</a:t>
            </a:r>
            <a:endParaRPr kumimoji="0" lang="vi-VN" sz="3200" b="1" i="1" u="none" strike="noStrike" kern="1200" cap="none" spc="0" normalizeH="0" baseline="0" noProof="0" dirty="0">
              <a:ln>
                <a:noFill/>
              </a:ln>
              <a:solidFill>
                <a:srgbClr val="7EAB46"/>
              </a:solidFill>
              <a:effectLst/>
              <a:uLnTx/>
              <a:uFillTx/>
              <a:latin typeface="Cambria" panose="02040503050406030204" pitchFamily="18" charset="0"/>
              <a:ea typeface="+mn-ea"/>
              <a:cs typeface="+mn-cs"/>
            </a:endParaRPr>
          </a:p>
        </p:txBody>
      </p:sp>
      <p:sp>
        <p:nvSpPr>
          <p:cNvPr id="12" name="TextBox 11">
            <a:extLst>
              <a:ext uri="{FF2B5EF4-FFF2-40B4-BE49-F238E27FC236}">
                <a16:creationId xmlns:a16="http://schemas.microsoft.com/office/drawing/2014/main" id="{9FF85D2A-AA7D-B826-7CA9-F098E376719A}"/>
              </a:ext>
            </a:extLst>
          </p:cNvPr>
          <p:cNvSpPr txBox="1"/>
          <p:nvPr/>
        </p:nvSpPr>
        <p:spPr>
          <a:xfrm>
            <a:off x="3287212" y="4806827"/>
            <a:ext cx="8414793" cy="584775"/>
          </a:xfrm>
          <a:prstGeom prst="rect">
            <a:avLst/>
          </a:prstGeom>
          <a:noFill/>
        </p:spPr>
        <p:txBody>
          <a:bodyPr wrap="square">
            <a:spAutoFit/>
          </a:bodyPr>
          <a:lstStyle/>
          <a:p>
            <a:pPr algn="just"/>
            <a:r>
              <a:rPr lang="en-US" sz="3200" b="1" dirty="0" err="1">
                <a:solidFill>
                  <a:srgbClr val="DC044A"/>
                </a:solidFill>
                <a:latin typeface="Cambria" panose="02040503050406030204" pitchFamily="18" charset="0"/>
              </a:rPr>
              <a:t>hỗn</a:t>
            </a:r>
            <a:r>
              <a:rPr lang="en-US" sz="3200" b="1" dirty="0">
                <a:solidFill>
                  <a:srgbClr val="DC044A"/>
                </a:solidFill>
                <a:latin typeface="Cambria" panose="02040503050406030204" pitchFamily="18" charset="0"/>
              </a:rPr>
              <a:t> </a:t>
            </a:r>
            <a:r>
              <a:rPr lang="en-US" sz="3200" b="1" dirty="0" err="1">
                <a:solidFill>
                  <a:srgbClr val="DC044A"/>
                </a:solidFill>
                <a:latin typeface="Cambria" panose="02040503050406030204" pitchFamily="18" charset="0"/>
              </a:rPr>
              <a:t>loạn</a:t>
            </a:r>
            <a:r>
              <a:rPr lang="en-US" sz="3200" b="1" dirty="0">
                <a:solidFill>
                  <a:srgbClr val="DC044A"/>
                </a:solidFill>
                <a:latin typeface="Cambria" panose="02040503050406030204" pitchFamily="18" charset="0"/>
              </a:rPr>
              <a:t> </a:t>
            </a:r>
            <a:r>
              <a:rPr lang="en-US" sz="3200" b="1" dirty="0" err="1">
                <a:solidFill>
                  <a:srgbClr val="DC044A"/>
                </a:solidFill>
                <a:latin typeface="Cambria" panose="02040503050406030204" pitchFamily="18" charset="0"/>
              </a:rPr>
              <a:t>lên</a:t>
            </a:r>
            <a:r>
              <a:rPr lang="en-US" sz="3200" b="1" dirty="0">
                <a:solidFill>
                  <a:srgbClr val="DC044A"/>
                </a:solidFill>
                <a:latin typeface="Cambria" panose="02040503050406030204" pitchFamily="18" charset="0"/>
              </a:rPr>
              <a:t>, </a:t>
            </a:r>
            <a:r>
              <a:rPr lang="en-US" sz="3200" b="1" dirty="0" err="1">
                <a:solidFill>
                  <a:srgbClr val="DC044A"/>
                </a:solidFill>
                <a:latin typeface="Cambria" panose="02040503050406030204" pitchFamily="18" charset="0"/>
              </a:rPr>
              <a:t>đầy</a:t>
            </a:r>
            <a:r>
              <a:rPr lang="en-US" sz="3200" b="1" dirty="0">
                <a:solidFill>
                  <a:srgbClr val="DC044A"/>
                </a:solidFill>
                <a:latin typeface="Cambria" panose="02040503050406030204" pitchFamily="18" charset="0"/>
              </a:rPr>
              <a:t> </a:t>
            </a:r>
            <a:r>
              <a:rPr lang="en-US" sz="3200" b="1" dirty="0" err="1">
                <a:solidFill>
                  <a:srgbClr val="DC044A"/>
                </a:solidFill>
                <a:latin typeface="Cambria" panose="02040503050406030204" pitchFamily="18" charset="0"/>
              </a:rPr>
              <a:t>vẻ</a:t>
            </a:r>
            <a:r>
              <a:rPr lang="en-US" sz="3200" b="1" dirty="0">
                <a:solidFill>
                  <a:srgbClr val="DC044A"/>
                </a:solidFill>
                <a:latin typeface="Cambria" panose="02040503050406030204" pitchFamily="18" charset="0"/>
              </a:rPr>
              <a:t> </a:t>
            </a:r>
            <a:r>
              <a:rPr lang="en-US" sz="3200" b="1" dirty="0" err="1">
                <a:solidFill>
                  <a:srgbClr val="DC044A"/>
                </a:solidFill>
                <a:latin typeface="Cambria" panose="02040503050406030204" pitchFamily="18" charset="0"/>
              </a:rPr>
              <a:t>sợ</a:t>
            </a:r>
            <a:r>
              <a:rPr lang="en-US" sz="3200" b="1" dirty="0">
                <a:solidFill>
                  <a:srgbClr val="DC044A"/>
                </a:solidFill>
                <a:latin typeface="Cambria" panose="02040503050406030204" pitchFamily="18" charset="0"/>
              </a:rPr>
              <a:t> </a:t>
            </a:r>
            <a:r>
              <a:rPr lang="en-US" sz="3200" b="1" dirty="0" err="1">
                <a:solidFill>
                  <a:srgbClr val="DC044A"/>
                </a:solidFill>
                <a:latin typeface="Cambria" panose="02040503050406030204" pitchFamily="18" charset="0"/>
              </a:rPr>
              <a:t>hãi</a:t>
            </a:r>
            <a:r>
              <a:rPr lang="en-US" sz="3200" b="1" dirty="0">
                <a:solidFill>
                  <a:srgbClr val="DC044A"/>
                </a:solidFill>
                <a:latin typeface="Cambria" panose="02040503050406030204" pitchFamily="18" charset="0"/>
              </a:rPr>
              <a:t>, </a:t>
            </a:r>
            <a:r>
              <a:rPr lang="en-US" sz="3200" b="1" dirty="0" err="1">
                <a:solidFill>
                  <a:srgbClr val="DC044A"/>
                </a:solidFill>
                <a:latin typeface="Cambria" panose="02040503050406030204" pitchFamily="18" charset="0"/>
              </a:rPr>
              <a:t>hốt</a:t>
            </a:r>
            <a:r>
              <a:rPr lang="en-US" sz="3200" b="1" dirty="0">
                <a:solidFill>
                  <a:srgbClr val="DC044A"/>
                </a:solidFill>
                <a:latin typeface="Cambria" panose="02040503050406030204" pitchFamily="18" charset="0"/>
              </a:rPr>
              <a:t> </a:t>
            </a:r>
            <a:r>
              <a:rPr lang="en-US" sz="3200" b="1" dirty="0" err="1">
                <a:solidFill>
                  <a:srgbClr val="DC044A"/>
                </a:solidFill>
                <a:latin typeface="Cambria" panose="02040503050406030204" pitchFamily="18" charset="0"/>
              </a:rPr>
              <a:t>hoảng</a:t>
            </a:r>
            <a:r>
              <a:rPr lang="en-US" sz="3200" b="1" dirty="0">
                <a:solidFill>
                  <a:srgbClr val="DC044A"/>
                </a:solidFill>
                <a:latin typeface="Cambria" panose="02040503050406030204" pitchFamily="18" charset="0"/>
              </a:rPr>
              <a:t>.</a:t>
            </a:r>
          </a:p>
        </p:txBody>
      </p:sp>
      <p:sp>
        <p:nvSpPr>
          <p:cNvPr id="13" name="TextBox 12">
            <a:extLst>
              <a:ext uri="{FF2B5EF4-FFF2-40B4-BE49-F238E27FC236}">
                <a16:creationId xmlns:a16="http://schemas.microsoft.com/office/drawing/2014/main" id="{17157D90-9542-C894-D117-907FAA216027}"/>
              </a:ext>
            </a:extLst>
          </p:cNvPr>
          <p:cNvSpPr txBox="1"/>
          <p:nvPr/>
        </p:nvSpPr>
        <p:spPr>
          <a:xfrm>
            <a:off x="252552" y="5644204"/>
            <a:ext cx="3241074" cy="584775"/>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EAB46"/>
                </a:solidFill>
                <a:effectLst/>
                <a:uLnTx/>
                <a:uFillTx/>
                <a:latin typeface="Cambria" panose="02040503050406030204" pitchFamily="18" charset="0"/>
                <a:ea typeface="+mn-ea"/>
                <a:cs typeface="+mn-cs"/>
              </a:rPr>
              <a:t>sự</a:t>
            </a:r>
            <a:r>
              <a:rPr kumimoji="0" lang="en-US" sz="3200" b="1" i="0" u="none" strike="noStrike" kern="1200" cap="none" spc="0" normalizeH="0" baseline="0" noProof="0" dirty="0">
                <a:ln>
                  <a:noFill/>
                </a:ln>
                <a:solidFill>
                  <a:srgbClr val="7EAB46"/>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7EAB46"/>
                </a:solidFill>
                <a:effectLst/>
                <a:uLnTx/>
                <a:uFillTx/>
                <a:latin typeface="Cambria" panose="02040503050406030204" pitchFamily="18" charset="0"/>
                <a:ea typeface="+mn-ea"/>
                <a:cs typeface="+mn-cs"/>
              </a:rPr>
              <a:t>tỉnh</a:t>
            </a:r>
            <a:r>
              <a:rPr kumimoji="0" lang="en-US" sz="3200" b="1" i="0" u="none" strike="noStrike" kern="1200" cap="none" spc="0" normalizeH="0" baseline="0" noProof="0" dirty="0">
                <a:ln>
                  <a:noFill/>
                </a:ln>
                <a:solidFill>
                  <a:srgbClr val="7EAB46"/>
                </a:solidFill>
                <a:effectLst/>
                <a:uLnTx/>
                <a:uFillTx/>
                <a:latin typeface="Cambria" panose="02040503050406030204" pitchFamily="18" charset="0"/>
                <a:ea typeface="+mn-ea"/>
                <a:cs typeface="+mn-cs"/>
              </a:rPr>
              <a:t>:</a:t>
            </a:r>
            <a:endParaRPr kumimoji="0" lang="vi-VN" sz="3200" b="1" i="1" u="none" strike="noStrike" kern="1200" cap="none" spc="0" normalizeH="0" baseline="0" noProof="0" dirty="0">
              <a:ln>
                <a:noFill/>
              </a:ln>
              <a:solidFill>
                <a:srgbClr val="7EAB46"/>
              </a:solidFill>
              <a:effectLst/>
              <a:uLnTx/>
              <a:uFillTx/>
              <a:latin typeface="Cambria" panose="02040503050406030204" pitchFamily="18" charset="0"/>
              <a:ea typeface="+mn-ea"/>
              <a:cs typeface="+mn-cs"/>
            </a:endParaRPr>
          </a:p>
        </p:txBody>
      </p:sp>
      <p:sp>
        <p:nvSpPr>
          <p:cNvPr id="14" name="TextBox 13">
            <a:extLst>
              <a:ext uri="{FF2B5EF4-FFF2-40B4-BE49-F238E27FC236}">
                <a16:creationId xmlns:a16="http://schemas.microsoft.com/office/drawing/2014/main" id="{B1958A65-CDD7-BF02-6A3C-350A63D39BF0}"/>
              </a:ext>
            </a:extLst>
          </p:cNvPr>
          <p:cNvSpPr txBox="1"/>
          <p:nvPr/>
        </p:nvSpPr>
        <p:spPr>
          <a:xfrm>
            <a:off x="2823420" y="5705760"/>
            <a:ext cx="9016678" cy="584775"/>
          </a:xfrm>
          <a:prstGeom prst="rect">
            <a:avLst/>
          </a:prstGeom>
          <a:noFill/>
        </p:spPr>
        <p:txBody>
          <a:bodyPr wrap="square">
            <a:spAutoFit/>
          </a:bodyPr>
          <a:lstStyle/>
          <a:p>
            <a:pPr algn="just"/>
            <a:r>
              <a:rPr lang="en-US" sz="3200" b="1" dirty="0" err="1">
                <a:solidFill>
                  <a:srgbClr val="DC044A"/>
                </a:solidFill>
                <a:latin typeface="Cambria" panose="02040503050406030204" pitchFamily="18" charset="0"/>
              </a:rPr>
              <a:t>bỗng</a:t>
            </a:r>
            <a:r>
              <a:rPr lang="en-US" sz="3200" b="1" dirty="0">
                <a:solidFill>
                  <a:srgbClr val="DC044A"/>
                </a:solidFill>
                <a:latin typeface="Cambria" panose="02040503050406030204" pitchFamily="18" charset="0"/>
              </a:rPr>
              <a:t> </a:t>
            </a:r>
            <a:r>
              <a:rPr lang="en-US" sz="3200" b="1" dirty="0" err="1">
                <a:solidFill>
                  <a:srgbClr val="DC044A"/>
                </a:solidFill>
                <a:latin typeface="Cambria" panose="02040503050406030204" pitchFamily="18" charset="0"/>
              </a:rPr>
              <a:t>nhiên</a:t>
            </a:r>
            <a:r>
              <a:rPr lang="en-US" sz="3200" b="1" dirty="0">
                <a:solidFill>
                  <a:srgbClr val="DC044A"/>
                </a:solidFill>
                <a:latin typeface="Cambria" panose="02040503050406030204" pitchFamily="18" charset="0"/>
              </a:rPr>
              <a:t>, </a:t>
            </a:r>
            <a:r>
              <a:rPr lang="en-US" sz="3200" b="1" dirty="0" err="1">
                <a:solidFill>
                  <a:srgbClr val="DC044A"/>
                </a:solidFill>
                <a:latin typeface="Cambria" panose="02040503050406030204" pitchFamily="18" charset="0"/>
              </a:rPr>
              <a:t>bất</a:t>
            </a:r>
            <a:r>
              <a:rPr lang="en-US" sz="3200" b="1" dirty="0">
                <a:solidFill>
                  <a:srgbClr val="DC044A"/>
                </a:solidFill>
                <a:latin typeface="Cambria" panose="02040503050406030204" pitchFamily="18" charset="0"/>
              </a:rPr>
              <a:t> </a:t>
            </a:r>
            <a:r>
              <a:rPr lang="en-US" sz="3200" b="1" dirty="0" err="1">
                <a:solidFill>
                  <a:srgbClr val="DC044A"/>
                </a:solidFill>
                <a:latin typeface="Cambria" panose="02040503050406030204" pitchFamily="18" charset="0"/>
              </a:rPr>
              <a:t>chợt</a:t>
            </a:r>
            <a:r>
              <a:rPr lang="en-US" sz="3200" b="1" dirty="0">
                <a:solidFill>
                  <a:srgbClr val="DC044A"/>
                </a:solidFill>
                <a:latin typeface="Cambria" panose="02040503050406030204" pitchFamily="18" charset="0"/>
              </a:rPr>
              <a:t> </a:t>
            </a:r>
            <a:r>
              <a:rPr lang="en-US" sz="3200" b="1" dirty="0" err="1">
                <a:solidFill>
                  <a:srgbClr val="DC044A"/>
                </a:solidFill>
                <a:latin typeface="Cambria" panose="02040503050406030204" pitchFamily="18" charset="0"/>
              </a:rPr>
              <a:t>thức</a:t>
            </a:r>
            <a:r>
              <a:rPr lang="en-US" sz="3200" b="1" dirty="0">
                <a:solidFill>
                  <a:srgbClr val="DC044A"/>
                </a:solidFill>
                <a:latin typeface="Cambria" panose="02040503050406030204" pitchFamily="18" charset="0"/>
              </a:rPr>
              <a:t> </a:t>
            </a:r>
            <a:r>
              <a:rPr lang="en-US" sz="3200" b="1" dirty="0" err="1">
                <a:solidFill>
                  <a:srgbClr val="DC044A"/>
                </a:solidFill>
                <a:latin typeface="Cambria" panose="02040503050406030204" pitchFamily="18" charset="0"/>
              </a:rPr>
              <a:t>giấc</a:t>
            </a:r>
            <a:r>
              <a:rPr lang="en-US" sz="3200" b="1" dirty="0">
                <a:solidFill>
                  <a:srgbClr val="DC044A"/>
                </a:solidFill>
                <a:latin typeface="Cambria" panose="02040503050406030204" pitchFamily="18" charset="0"/>
              </a:rPr>
              <a:t> hay </a:t>
            </a:r>
            <a:r>
              <a:rPr lang="en-US" sz="3200" b="1" dirty="0" err="1">
                <a:solidFill>
                  <a:srgbClr val="DC044A"/>
                </a:solidFill>
                <a:latin typeface="Cambria" panose="02040503050406030204" pitchFamily="18" charset="0"/>
              </a:rPr>
              <a:t>nghĩ</a:t>
            </a:r>
            <a:r>
              <a:rPr lang="en-US" sz="3200" b="1" dirty="0">
                <a:solidFill>
                  <a:srgbClr val="DC044A"/>
                </a:solidFill>
                <a:latin typeface="Cambria" panose="02040503050406030204" pitchFamily="18" charset="0"/>
              </a:rPr>
              <a:t> </a:t>
            </a:r>
            <a:r>
              <a:rPr lang="en-US" sz="3200" b="1" dirty="0" err="1">
                <a:solidFill>
                  <a:srgbClr val="DC044A"/>
                </a:solidFill>
                <a:latin typeface="Cambria" panose="02040503050406030204" pitchFamily="18" charset="0"/>
              </a:rPr>
              <a:t>ra</a:t>
            </a:r>
            <a:endParaRPr lang="en-US" sz="3200" b="1" dirty="0">
              <a:solidFill>
                <a:srgbClr val="DC044A"/>
              </a:solidFill>
              <a:latin typeface="Cambria" panose="02040503050406030204" pitchFamily="18" charset="0"/>
            </a:endParaRPr>
          </a:p>
        </p:txBody>
      </p:sp>
      <p:pic>
        <p:nvPicPr>
          <p:cNvPr id="2" name="Picture 1">
            <a:extLst>
              <a:ext uri="{FF2B5EF4-FFF2-40B4-BE49-F238E27FC236}">
                <a16:creationId xmlns:a16="http://schemas.microsoft.com/office/drawing/2014/main" id="{D759CC75-B39B-1921-C96B-A7D0A29FB9DD}"/>
              </a:ext>
            </a:extLst>
          </p:cNvPr>
          <p:cNvPicPr>
            <a:picLocks noChangeAspect="1"/>
          </p:cNvPicPr>
          <p:nvPr/>
        </p:nvPicPr>
        <p:blipFill>
          <a:blip r:embed="rId2"/>
          <a:stretch>
            <a:fillRect/>
          </a:stretch>
        </p:blipFill>
        <p:spPr>
          <a:xfrm>
            <a:off x="3767099" y="325930"/>
            <a:ext cx="5267401" cy="1182727"/>
          </a:xfrm>
          <a:prstGeom prst="rect">
            <a:avLst/>
          </a:prstGeom>
        </p:spPr>
      </p:pic>
    </p:spTree>
    <p:extLst>
      <p:ext uri="{BB962C8B-B14F-4D97-AF65-F5344CB8AC3E}">
        <p14:creationId xmlns:p14="http://schemas.microsoft.com/office/powerpoint/2010/main" val="1562972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25023"/>
            <a:ext cx="12192000" cy="5805714"/>
          </a:xfrm>
          <a:prstGeom prst="rect">
            <a:avLst/>
          </a:prstGeom>
        </p:spPr>
      </p:pic>
      <p:pic>
        <p:nvPicPr>
          <p:cNvPr id="48" name="图片 47"/>
          <p:cNvPicPr>
            <a:picLocks noChangeAspect="1"/>
          </p:cNvPicPr>
          <p:nvPr/>
        </p:nvPicPr>
        <p:blipFill rotWithShape="1">
          <a:blip r:embed="rId2" cstate="print">
            <a:extLst>
              <a:ext uri="{28A0092B-C50C-407E-A947-70E740481C1C}">
                <a14:useLocalDpi xmlns:a14="http://schemas.microsoft.com/office/drawing/2010/main" val="0"/>
              </a:ext>
            </a:extLst>
          </a:blip>
          <a:srcRect b="37625"/>
          <a:stretch/>
        </p:blipFill>
        <p:spPr>
          <a:xfrm>
            <a:off x="0" y="0"/>
            <a:ext cx="12192000" cy="4673600"/>
          </a:xfrm>
          <a:prstGeom prst="rect">
            <a:avLst/>
          </a:prstGeom>
        </p:spPr>
      </p:pic>
      <p:pic>
        <p:nvPicPr>
          <p:cNvPr id="5" name="Picture 4">
            <a:extLst>
              <a:ext uri="{FF2B5EF4-FFF2-40B4-BE49-F238E27FC236}">
                <a16:creationId xmlns:a16="http://schemas.microsoft.com/office/drawing/2014/main" id="{ED8C4E33-0248-3B12-1BE0-E242E1725D9E}"/>
              </a:ext>
            </a:extLst>
          </p:cNvPr>
          <p:cNvPicPr>
            <a:picLocks noChangeAspect="1"/>
          </p:cNvPicPr>
          <p:nvPr/>
        </p:nvPicPr>
        <p:blipFill>
          <a:blip r:embed="rId3"/>
          <a:stretch>
            <a:fillRect/>
          </a:stretch>
        </p:blipFill>
        <p:spPr>
          <a:xfrm>
            <a:off x="1453844" y="1787616"/>
            <a:ext cx="8967993" cy="1865538"/>
          </a:xfrm>
          <a:prstGeom prst="rect">
            <a:avLst/>
          </a:prstGeom>
        </p:spPr>
      </p:pic>
    </p:spTree>
    <p:extLst>
      <p:ext uri="{BB962C8B-B14F-4D97-AF65-F5344CB8AC3E}">
        <p14:creationId xmlns:p14="http://schemas.microsoft.com/office/powerpoint/2010/main" val="1508299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33283B-5BD5-631F-71FA-5A5D0745BC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775" t="3297" r="12476" b="17348"/>
          <a:stretch/>
        </p:blipFill>
        <p:spPr>
          <a:xfrm>
            <a:off x="0" y="-1"/>
            <a:ext cx="12192000" cy="6858001"/>
          </a:xfrm>
          <a:prstGeom prst="rect">
            <a:avLst/>
          </a:prstGeom>
        </p:spPr>
      </p:pic>
      <p:grpSp>
        <p:nvGrpSpPr>
          <p:cNvPr id="10" name="Group 9">
            <a:extLst>
              <a:ext uri="{FF2B5EF4-FFF2-40B4-BE49-F238E27FC236}">
                <a16:creationId xmlns:a16="http://schemas.microsoft.com/office/drawing/2014/main" id="{8ACE3C36-A5D1-D9DB-4428-9525D20C12C5}"/>
              </a:ext>
            </a:extLst>
          </p:cNvPr>
          <p:cNvGrpSpPr/>
          <p:nvPr/>
        </p:nvGrpSpPr>
        <p:grpSpPr>
          <a:xfrm>
            <a:off x="1225056" y="2125640"/>
            <a:ext cx="9741888" cy="1612991"/>
            <a:chOff x="444470" y="1186718"/>
            <a:chExt cx="7293065" cy="722463"/>
          </a:xfrm>
        </p:grpSpPr>
        <p:sp>
          <p:nvSpPr>
            <p:cNvPr id="11" name="Rectangle: Rounded Corners 10">
              <a:extLst>
                <a:ext uri="{FF2B5EF4-FFF2-40B4-BE49-F238E27FC236}">
                  <a16:creationId xmlns:a16="http://schemas.microsoft.com/office/drawing/2014/main" id="{599B0F78-354B-37E4-5D9D-1816359CCE92}"/>
                </a:ext>
              </a:extLst>
            </p:cNvPr>
            <p:cNvSpPr/>
            <p:nvPr/>
          </p:nvSpPr>
          <p:spPr>
            <a:xfrm>
              <a:off x="444470" y="1186718"/>
              <a:ext cx="7293065" cy="722463"/>
            </a:xfrm>
            <a:prstGeom prst="roundRect">
              <a:avLst/>
            </a:prstGeom>
            <a:solidFill>
              <a:schemeClr val="bg1"/>
            </a:solidFill>
            <a:ln w="38100">
              <a:solidFill>
                <a:srgbClr val="4C681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23F8E2E-B1E9-4FC3-AC64-F91AE7B2F7AB}"/>
                </a:ext>
              </a:extLst>
            </p:cNvPr>
            <p:cNvSpPr txBox="1"/>
            <p:nvPr/>
          </p:nvSpPr>
          <p:spPr>
            <a:xfrm>
              <a:off x="658392" y="1251563"/>
              <a:ext cx="6865221" cy="592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Hãy</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cùng</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giúp</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Na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chuẩn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bị</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các</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vật</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liệu</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và</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dụng</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cụ</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cần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thiết</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để</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trồng</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cây</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nhé</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a:t>
              </a:r>
            </a:p>
          </p:txBody>
        </p:sp>
      </p:grpSp>
      <p:pic>
        <p:nvPicPr>
          <p:cNvPr id="14" name="Picture 13">
            <a:hlinkClick r:id="rId3" action="ppaction://hlinksldjump"/>
            <a:extLst>
              <a:ext uri="{FF2B5EF4-FFF2-40B4-BE49-F238E27FC236}">
                <a16:creationId xmlns:a16="http://schemas.microsoft.com/office/drawing/2014/main" id="{0C3D6560-4318-A1A0-97B4-6DCC9B04190C}"/>
              </a:ext>
            </a:extLst>
          </p:cNvPr>
          <p:cNvPicPr>
            <a:picLocks noChangeAspect="1"/>
          </p:cNvPicPr>
          <p:nvPr/>
        </p:nvPicPr>
        <p:blipFill rotWithShape="1">
          <a:blip r:embed="rId4">
            <a:extLst>
              <a:ext uri="{28A0092B-C50C-407E-A947-70E740481C1C}">
                <a14:useLocalDpi xmlns:a14="http://schemas.microsoft.com/office/drawing/2010/main" val="0"/>
              </a:ext>
            </a:extLst>
          </a:blip>
          <a:srcRect l="76145" t="9551" r="-2996" b="59533"/>
          <a:stretch/>
        </p:blipFill>
        <p:spPr>
          <a:xfrm>
            <a:off x="285751" y="3568577"/>
            <a:ext cx="3111846" cy="3463343"/>
          </a:xfrm>
          <a:prstGeom prst="rect">
            <a:avLst/>
          </a:prstGeom>
        </p:spPr>
      </p:pic>
      <p:pic>
        <p:nvPicPr>
          <p:cNvPr id="15" name="Picture 14">
            <a:hlinkClick r:id="" action="ppaction://noaction"/>
            <a:extLst>
              <a:ext uri="{FF2B5EF4-FFF2-40B4-BE49-F238E27FC236}">
                <a16:creationId xmlns:a16="http://schemas.microsoft.com/office/drawing/2014/main" id="{31B72FC3-14F9-FEBD-536D-580A0CE1BA9B}"/>
              </a:ext>
            </a:extLst>
          </p:cNvPr>
          <p:cNvPicPr>
            <a:picLocks noChangeAspect="1"/>
          </p:cNvPicPr>
          <p:nvPr/>
        </p:nvPicPr>
        <p:blipFill rotWithShape="1">
          <a:blip r:embed="rId4">
            <a:extLst>
              <a:ext uri="{28A0092B-C50C-407E-A947-70E740481C1C}">
                <a14:useLocalDpi xmlns:a14="http://schemas.microsoft.com/office/drawing/2010/main" val="0"/>
              </a:ext>
            </a:extLst>
          </a:blip>
          <a:srcRect l="68871" t="41044" r="15979" b="38494"/>
          <a:stretch/>
        </p:blipFill>
        <p:spPr>
          <a:xfrm>
            <a:off x="3389997" y="3833743"/>
            <a:ext cx="2117667" cy="2764625"/>
          </a:xfrm>
          <a:prstGeom prst="rect">
            <a:avLst/>
          </a:prstGeom>
        </p:spPr>
      </p:pic>
      <p:pic>
        <p:nvPicPr>
          <p:cNvPr id="16" name="Picture 15">
            <a:hlinkClick r:id="" action="ppaction://noaction"/>
            <a:extLst>
              <a:ext uri="{FF2B5EF4-FFF2-40B4-BE49-F238E27FC236}">
                <a16:creationId xmlns:a16="http://schemas.microsoft.com/office/drawing/2014/main" id="{33DAB9E0-1B92-59A3-A079-981304C6C41D}"/>
              </a:ext>
            </a:extLst>
          </p:cNvPr>
          <p:cNvPicPr>
            <a:picLocks noChangeAspect="1"/>
          </p:cNvPicPr>
          <p:nvPr/>
        </p:nvPicPr>
        <p:blipFill rotWithShape="1">
          <a:blip r:embed="rId4">
            <a:extLst>
              <a:ext uri="{28A0092B-C50C-407E-A947-70E740481C1C}">
                <a14:useLocalDpi xmlns:a14="http://schemas.microsoft.com/office/drawing/2010/main" val="0"/>
              </a:ext>
            </a:extLst>
          </a:blip>
          <a:srcRect l="460" t="-1571" r="79716" b="85110"/>
          <a:stretch/>
        </p:blipFill>
        <p:spPr>
          <a:xfrm>
            <a:off x="5419939" y="4388505"/>
            <a:ext cx="2679610" cy="2150800"/>
          </a:xfrm>
          <a:prstGeom prst="rect">
            <a:avLst/>
          </a:prstGeom>
        </p:spPr>
      </p:pic>
      <p:pic>
        <p:nvPicPr>
          <p:cNvPr id="18" name="Picture 17">
            <a:hlinkClick r:id="" action="ppaction://noaction"/>
            <a:extLst>
              <a:ext uri="{FF2B5EF4-FFF2-40B4-BE49-F238E27FC236}">
                <a16:creationId xmlns:a16="http://schemas.microsoft.com/office/drawing/2014/main" id="{57A0364D-FED5-DE41-EB58-9BEB231877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6679" y="4274288"/>
            <a:ext cx="3256929" cy="2265017"/>
          </a:xfrm>
          <a:prstGeom prst="rect">
            <a:avLst/>
          </a:prstGeom>
        </p:spPr>
      </p:pic>
      <p:sp>
        <p:nvSpPr>
          <p:cNvPr id="13" name="Arrow: Left 12">
            <a:hlinkClick r:id="" action="ppaction://noaction"/>
            <a:extLst>
              <a:ext uri="{FF2B5EF4-FFF2-40B4-BE49-F238E27FC236}">
                <a16:creationId xmlns:a16="http://schemas.microsoft.com/office/drawing/2014/main" id="{2572D85D-A000-1F4F-C25A-41969CBC171F}"/>
              </a:ext>
            </a:extLst>
          </p:cNvPr>
          <p:cNvSpPr/>
          <p:nvPr/>
        </p:nvSpPr>
        <p:spPr>
          <a:xfrm flipH="1">
            <a:off x="11252200" y="6094911"/>
            <a:ext cx="762000" cy="643484"/>
          </a:xfrm>
          <a:prstGeom prst="leftArrow">
            <a:avLst/>
          </a:prstGeom>
          <a:solidFill>
            <a:srgbClr val="704E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1DDC562-9E5B-786A-F329-0B643EBFC78C}"/>
              </a:ext>
            </a:extLst>
          </p:cNvPr>
          <p:cNvPicPr>
            <a:picLocks noChangeAspect="1"/>
          </p:cNvPicPr>
          <p:nvPr/>
        </p:nvPicPr>
        <p:blipFill rotWithShape="1">
          <a:blip r:embed="rId6"/>
          <a:srcRect l="2216" t="1176" r="3503" b="23686"/>
          <a:stretch/>
        </p:blipFill>
        <p:spPr>
          <a:xfrm>
            <a:off x="796936" y="343867"/>
            <a:ext cx="10455264" cy="1607853"/>
          </a:xfrm>
          <a:prstGeom prst="rect">
            <a:avLst/>
          </a:prstGeom>
        </p:spPr>
      </p:pic>
    </p:spTree>
    <p:extLst>
      <p:ext uri="{BB962C8B-B14F-4D97-AF65-F5344CB8AC3E}">
        <p14:creationId xmlns:p14="http://schemas.microsoft.com/office/powerpoint/2010/main" val="134496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B41265-8871-E776-310B-6526A22DA5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775" t="3297" r="12476" b="17348"/>
          <a:stretch/>
        </p:blipFill>
        <p:spPr>
          <a:xfrm>
            <a:off x="0" y="-20381"/>
            <a:ext cx="12192000" cy="6858001"/>
          </a:xfrm>
          <a:prstGeom prst="rect">
            <a:avLst/>
          </a:prstGeom>
        </p:spPr>
      </p:pic>
      <p:grpSp>
        <p:nvGrpSpPr>
          <p:cNvPr id="4" name="Group 3">
            <a:extLst>
              <a:ext uri="{FF2B5EF4-FFF2-40B4-BE49-F238E27FC236}">
                <a16:creationId xmlns:a16="http://schemas.microsoft.com/office/drawing/2014/main" id="{D314C167-1989-158B-1090-8FEBBC3D91D1}"/>
              </a:ext>
            </a:extLst>
          </p:cNvPr>
          <p:cNvGrpSpPr/>
          <p:nvPr/>
        </p:nvGrpSpPr>
        <p:grpSpPr>
          <a:xfrm>
            <a:off x="1558563" y="765018"/>
            <a:ext cx="9074237" cy="1547797"/>
            <a:chOff x="226633" y="147365"/>
            <a:chExt cx="13830686" cy="2021573"/>
          </a:xfrm>
        </p:grpSpPr>
        <p:sp>
          <p:nvSpPr>
            <p:cNvPr id="5" name="Rectangle 1">
              <a:extLst>
                <a:ext uri="{FF2B5EF4-FFF2-40B4-BE49-F238E27FC236}">
                  <a16:creationId xmlns:a16="http://schemas.microsoft.com/office/drawing/2014/main" id="{0489975D-1A34-632E-DEA9-D8C15D6BEF05}"/>
                </a:ext>
              </a:extLst>
            </p:cNvPr>
            <p:cNvSpPr/>
            <p:nvPr/>
          </p:nvSpPr>
          <p:spPr>
            <a:xfrm>
              <a:off x="226633" y="147365"/>
              <a:ext cx="13830686" cy="2021573"/>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chemeClr val="accent1">
                  <a:lumMod val="50000"/>
                </a:schemeClr>
              </a:solidFill>
              <a:prstDash val="solid"/>
              <a:miter lim="800000"/>
              <a:extLst>
                <a:ext uri="{C807C97D-BFC1-408E-A445-0C87EB9F89A2}">
                  <ask:lineSketchStyleProps xmlns="" xmlns:ask="http://schemas.microsoft.com/office/drawing/2018/sketchyshapes" sd="1018328812">
                    <a:custGeom>
                      <a:avLst/>
                      <a:gdLst>
                        <a:gd name="connsiteX0" fmla="*/ 0 w 9074237"/>
                        <a:gd name="connsiteY0" fmla="*/ 0 h 1547797"/>
                        <a:gd name="connsiteX1" fmla="*/ 9074237 w 9074237"/>
                        <a:gd name="connsiteY1" fmla="*/ 0 h 1547797"/>
                        <a:gd name="connsiteX2" fmla="*/ 9074237 w 9074237"/>
                        <a:gd name="connsiteY2" fmla="*/ 1547797 h 1547797"/>
                        <a:gd name="connsiteX3" fmla="*/ 0 w 9074237"/>
                        <a:gd name="connsiteY3" fmla="*/ 1547797 h 1547797"/>
                        <a:gd name="connsiteX4" fmla="*/ 0 w 9074237"/>
                        <a:gd name="connsiteY4" fmla="*/ 0 h 1547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4237" h="1547797" fill="none" extrusionOk="0">
                          <a:moveTo>
                            <a:pt x="0" y="0"/>
                          </a:moveTo>
                          <a:cubicBezTo>
                            <a:pt x="4145116" y="-133017"/>
                            <a:pt x="8118801" y="-123057"/>
                            <a:pt x="9074237" y="0"/>
                          </a:cubicBezTo>
                          <a:cubicBezTo>
                            <a:pt x="9129671" y="665863"/>
                            <a:pt x="9143623" y="1053140"/>
                            <a:pt x="9074237" y="1547797"/>
                          </a:cubicBezTo>
                          <a:cubicBezTo>
                            <a:pt x="7467587" y="1545596"/>
                            <a:pt x="3185324" y="1418026"/>
                            <a:pt x="0" y="1547797"/>
                          </a:cubicBezTo>
                          <a:cubicBezTo>
                            <a:pt x="122536" y="964011"/>
                            <a:pt x="-31985" y="452964"/>
                            <a:pt x="0" y="0"/>
                          </a:cubicBezTo>
                          <a:close/>
                        </a:path>
                        <a:path w="9074237" h="1547797" stroke="0" extrusionOk="0">
                          <a:moveTo>
                            <a:pt x="0" y="0"/>
                          </a:moveTo>
                          <a:cubicBezTo>
                            <a:pt x="2180241" y="-157587"/>
                            <a:pt x="7515209" y="-63908"/>
                            <a:pt x="9074237" y="0"/>
                          </a:cubicBezTo>
                          <a:cubicBezTo>
                            <a:pt x="9093700" y="383213"/>
                            <a:pt x="9036734" y="1322580"/>
                            <a:pt x="9074237" y="1547797"/>
                          </a:cubicBezTo>
                          <a:cubicBezTo>
                            <a:pt x="5197410" y="1446799"/>
                            <a:pt x="3416549" y="1668853"/>
                            <a:pt x="0" y="1547797"/>
                          </a:cubicBezTo>
                          <a:cubicBezTo>
                            <a:pt x="137812" y="1254501"/>
                            <a:pt x="53474" y="403233"/>
                            <a:pt x="0" y="0"/>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white"/>
                  </a:solidFill>
                  <a:effectLst/>
                  <a:uLnTx/>
                  <a:uFillTx/>
                  <a:latin typeface="Cambria" panose="02040503050406030204" pitchFamily="18" charset="0"/>
                  <a:ea typeface="+mn-ea"/>
                  <a:cs typeface="+mn-cs"/>
                </a:rPr>
                <a:t>*</a:t>
              </a:r>
            </a:p>
          </p:txBody>
        </p:sp>
        <p:sp>
          <p:nvSpPr>
            <p:cNvPr id="6" name="TextBox 5">
              <a:extLst>
                <a:ext uri="{FF2B5EF4-FFF2-40B4-BE49-F238E27FC236}">
                  <a16:creationId xmlns:a16="http://schemas.microsoft.com/office/drawing/2014/main" id="{2E7DA53E-82B4-3EB2-C156-AFBF7288635C}"/>
                </a:ext>
              </a:extLst>
            </p:cNvPr>
            <p:cNvSpPr txBox="1"/>
            <p:nvPr/>
          </p:nvSpPr>
          <p:spPr>
            <a:xfrm>
              <a:off x="435239" y="147365"/>
              <a:ext cx="13622080" cy="1889335"/>
            </a:xfrm>
            <a:prstGeom prst="rect">
              <a:avLst/>
            </a:prstGeom>
            <a:noFill/>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en-US" sz="4400" b="1" i="0" u="none" strike="noStrike" kern="0" cap="none" spc="-15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mbria" panose="02040503050406030204" pitchFamily="18" charset="0"/>
                  <a:ea typeface="+mn-ea"/>
                  <a:cs typeface="+mn-cs"/>
                </a:rPr>
                <a:t>Trong khu vườn mơ ước, bạn nhỏ muốn trồng cây mít để làm gì? </a:t>
              </a:r>
              <a:endParaRPr kumimoji="0" lang="en-US" altLang="en-US" sz="4400" b="1" i="0" u="none" strike="noStrike" kern="0" cap="none" spc="-15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mbria" panose="02040503050406030204" pitchFamily="18" charset="0"/>
                <a:ea typeface="+mn-ea"/>
                <a:cs typeface="+mn-cs"/>
              </a:endParaRPr>
            </a:p>
          </p:txBody>
        </p:sp>
      </p:grpSp>
      <p:pic>
        <p:nvPicPr>
          <p:cNvPr id="3" name="Picture 2">
            <a:extLst>
              <a:ext uri="{FF2B5EF4-FFF2-40B4-BE49-F238E27FC236}">
                <a16:creationId xmlns:a16="http://schemas.microsoft.com/office/drawing/2014/main" id="{B24396F3-617B-7191-E3A5-50FD48FD3565}"/>
              </a:ext>
            </a:extLst>
          </p:cNvPr>
          <p:cNvPicPr>
            <a:picLocks noChangeAspect="1"/>
          </p:cNvPicPr>
          <p:nvPr/>
        </p:nvPicPr>
        <p:blipFill rotWithShape="1">
          <a:blip r:embed="rId3">
            <a:extLst>
              <a:ext uri="{28A0092B-C50C-407E-A947-70E740481C1C}">
                <a14:useLocalDpi xmlns:a14="http://schemas.microsoft.com/office/drawing/2010/main" val="0"/>
              </a:ext>
            </a:extLst>
          </a:blip>
          <a:srcRect l="76145" t="9551" r="-2996" b="59533"/>
          <a:stretch/>
        </p:blipFill>
        <p:spPr>
          <a:xfrm>
            <a:off x="-205272" y="-64452"/>
            <a:ext cx="2806700" cy="3123730"/>
          </a:xfrm>
          <a:prstGeom prst="rect">
            <a:avLst/>
          </a:prstGeom>
        </p:spPr>
      </p:pic>
      <p:sp>
        <p:nvSpPr>
          <p:cNvPr id="27" name="Rectangle: Rounded Corners 26">
            <a:extLst>
              <a:ext uri="{FF2B5EF4-FFF2-40B4-BE49-F238E27FC236}">
                <a16:creationId xmlns:a16="http://schemas.microsoft.com/office/drawing/2014/main" id="{FE269F2F-F742-C1EF-9A3F-5276A8C8FE3D}"/>
              </a:ext>
            </a:extLst>
          </p:cNvPr>
          <p:cNvSpPr/>
          <p:nvPr/>
        </p:nvSpPr>
        <p:spPr>
          <a:xfrm>
            <a:off x="596691" y="2775876"/>
            <a:ext cx="11134845" cy="2970237"/>
          </a:xfrm>
          <a:prstGeom prst="roundRect">
            <a:avLst>
              <a:gd name="adj" fmla="val 13859"/>
            </a:avLst>
          </a:prstGeom>
          <a:solidFill>
            <a:schemeClr val="bg1"/>
          </a:solidFill>
          <a:ln w="38100">
            <a:solidFill>
              <a:srgbClr val="719C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415109"/>
                </a:solidFill>
                <a:effectLst/>
                <a:uLnTx/>
                <a:uFillTx/>
                <a:latin typeface="Cambria" panose="02040503050406030204" pitchFamily="18" charset="0"/>
              </a:rPr>
              <a:t>Trong khu vườn mơ ước, bạn nhỏ muốn trồng cây mít để hái lá mít làm một bày trâu chia cho các bạn, làm chong chóng, xâu những chiếc lá vàng lá đỏ thành vòng lá đội lên đầu hóa thành công chúa. </a:t>
            </a:r>
            <a:endParaRPr kumimoji="0" lang="en-US" sz="3600" b="1" i="0" u="none" strike="noStrike" kern="1200" cap="none" spc="0" normalizeH="0" baseline="0" noProof="0" dirty="0">
              <a:ln>
                <a:noFill/>
              </a:ln>
              <a:solidFill>
                <a:srgbClr val="415109"/>
              </a:solidFill>
              <a:effectLst/>
              <a:uLnTx/>
              <a:uFillTx/>
              <a:latin typeface="Cambria" panose="02040503050406030204" pitchFamily="18" charset="0"/>
            </a:endParaRPr>
          </a:p>
        </p:txBody>
      </p:sp>
      <p:sp>
        <p:nvSpPr>
          <p:cNvPr id="28" name="Arrow: Left 27">
            <a:hlinkClick r:id="rId4" action="ppaction://hlinksldjump"/>
            <a:extLst>
              <a:ext uri="{FF2B5EF4-FFF2-40B4-BE49-F238E27FC236}">
                <a16:creationId xmlns:a16="http://schemas.microsoft.com/office/drawing/2014/main" id="{3174733D-6CB8-E3BE-1B27-2A757F00544F}"/>
              </a:ext>
            </a:extLst>
          </p:cNvPr>
          <p:cNvSpPr/>
          <p:nvPr/>
        </p:nvSpPr>
        <p:spPr>
          <a:xfrm>
            <a:off x="223646" y="6092982"/>
            <a:ext cx="679179" cy="643484"/>
          </a:xfrm>
          <a:prstGeom prst="leftArrow">
            <a:avLst/>
          </a:prstGeom>
          <a:solidFill>
            <a:srgbClr val="704E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2982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6127C0-EE2B-78C5-0D61-66D7C5C18B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775" t="3297" r="12476" b="17348"/>
          <a:stretch/>
        </p:blipFill>
        <p:spPr>
          <a:xfrm>
            <a:off x="0" y="-1"/>
            <a:ext cx="12192000" cy="6858001"/>
          </a:xfrm>
          <a:prstGeom prst="rect">
            <a:avLst/>
          </a:prstGeom>
        </p:spPr>
      </p:pic>
      <p:grpSp>
        <p:nvGrpSpPr>
          <p:cNvPr id="3" name="Group 2">
            <a:extLst>
              <a:ext uri="{FF2B5EF4-FFF2-40B4-BE49-F238E27FC236}">
                <a16:creationId xmlns:a16="http://schemas.microsoft.com/office/drawing/2014/main" id="{AA58A10A-0178-F442-6203-92CC4D407F56}"/>
              </a:ext>
            </a:extLst>
          </p:cNvPr>
          <p:cNvGrpSpPr/>
          <p:nvPr/>
        </p:nvGrpSpPr>
        <p:grpSpPr>
          <a:xfrm>
            <a:off x="1414461" y="590548"/>
            <a:ext cx="9941179" cy="1831955"/>
            <a:chOff x="226633" y="-47311"/>
            <a:chExt cx="13830686" cy="2392709"/>
          </a:xfrm>
        </p:grpSpPr>
        <p:sp>
          <p:nvSpPr>
            <p:cNvPr id="4" name="Rectangle 1">
              <a:extLst>
                <a:ext uri="{FF2B5EF4-FFF2-40B4-BE49-F238E27FC236}">
                  <a16:creationId xmlns:a16="http://schemas.microsoft.com/office/drawing/2014/main" id="{575881CA-132B-ED8C-B330-06CD1A15C4C3}"/>
                </a:ext>
              </a:extLst>
            </p:cNvPr>
            <p:cNvSpPr/>
            <p:nvPr/>
          </p:nvSpPr>
          <p:spPr>
            <a:xfrm>
              <a:off x="226633" y="-47311"/>
              <a:ext cx="13830686" cy="2392709"/>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chemeClr val="accent1">
                  <a:lumMod val="50000"/>
                </a:schemeClr>
              </a:solidFill>
              <a:prstDash val="solid"/>
              <a:miter lim="800000"/>
              <a:extLst>
                <a:ext uri="{C807C97D-BFC1-408E-A445-0C87EB9F89A2}">
                  <ask:lineSketchStyleProps xmlns="" xmlns:ask="http://schemas.microsoft.com/office/drawing/2018/sketchyshapes" sd="1018328812">
                    <a:custGeom>
                      <a:avLst/>
                      <a:gdLst>
                        <a:gd name="connsiteX0" fmla="*/ 0 w 9941179"/>
                        <a:gd name="connsiteY0" fmla="*/ 0 h 1831954"/>
                        <a:gd name="connsiteX1" fmla="*/ 9941179 w 9941179"/>
                        <a:gd name="connsiteY1" fmla="*/ 0 h 1831954"/>
                        <a:gd name="connsiteX2" fmla="*/ 9941179 w 9941179"/>
                        <a:gd name="connsiteY2" fmla="*/ 1831954 h 1831954"/>
                        <a:gd name="connsiteX3" fmla="*/ 0 w 9941179"/>
                        <a:gd name="connsiteY3" fmla="*/ 1831954 h 1831954"/>
                        <a:gd name="connsiteX4" fmla="*/ 0 w 9941179"/>
                        <a:gd name="connsiteY4" fmla="*/ 0 h 1831954"/>
                        <a:gd name="connsiteX0" fmla="*/ 0 w 9941179"/>
                        <a:gd name="connsiteY0" fmla="*/ 0 h 1831954"/>
                        <a:gd name="connsiteX1" fmla="*/ 9941179 w 9941179"/>
                        <a:gd name="connsiteY1" fmla="*/ 0 h 1831954"/>
                        <a:gd name="connsiteX2" fmla="*/ 9941179 w 9941179"/>
                        <a:gd name="connsiteY2" fmla="*/ 1831954 h 1831954"/>
                        <a:gd name="connsiteX3" fmla="*/ 0 w 9941179"/>
                        <a:gd name="connsiteY3" fmla="*/ 1831954 h 1831954"/>
                        <a:gd name="connsiteX4" fmla="*/ 0 w 9941179"/>
                        <a:gd name="connsiteY4" fmla="*/ 0 h 1831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1179" h="1831954" fill="none" extrusionOk="0">
                          <a:moveTo>
                            <a:pt x="0" y="0"/>
                          </a:moveTo>
                          <a:cubicBezTo>
                            <a:pt x="3522662" y="13236"/>
                            <a:pt x="5579616" y="220710"/>
                            <a:pt x="9941179" y="0"/>
                          </a:cubicBezTo>
                          <a:cubicBezTo>
                            <a:pt x="9753016" y="409045"/>
                            <a:pt x="9863374" y="1292874"/>
                            <a:pt x="9941179" y="1831954"/>
                          </a:cubicBezTo>
                          <a:cubicBezTo>
                            <a:pt x="5361794" y="1673650"/>
                            <a:pt x="2306044" y="1519885"/>
                            <a:pt x="0" y="1831954"/>
                          </a:cubicBezTo>
                          <a:cubicBezTo>
                            <a:pt x="56957" y="1246137"/>
                            <a:pt x="45065" y="399478"/>
                            <a:pt x="0" y="0"/>
                          </a:cubicBezTo>
                          <a:close/>
                        </a:path>
                        <a:path w="9941179" h="1831954" stroke="0" extrusionOk="0">
                          <a:moveTo>
                            <a:pt x="0" y="0"/>
                          </a:moveTo>
                          <a:cubicBezTo>
                            <a:pt x="4562121" y="-115567"/>
                            <a:pt x="7604808" y="-104212"/>
                            <a:pt x="9941179" y="0"/>
                          </a:cubicBezTo>
                          <a:cubicBezTo>
                            <a:pt x="9832191" y="204582"/>
                            <a:pt x="9956934" y="1220821"/>
                            <a:pt x="9941179" y="1831954"/>
                          </a:cubicBezTo>
                          <a:cubicBezTo>
                            <a:pt x="6558069" y="1748384"/>
                            <a:pt x="2488370" y="2154104"/>
                            <a:pt x="0" y="1831954"/>
                          </a:cubicBezTo>
                          <a:cubicBezTo>
                            <a:pt x="44711" y="1310315"/>
                            <a:pt x="85597" y="895324"/>
                            <a:pt x="0" y="0"/>
                          </a:cubicBezTo>
                          <a:close/>
                        </a:path>
                        <a:path w="9941179" h="1831954" fill="none" stroke="0" extrusionOk="0">
                          <a:moveTo>
                            <a:pt x="0" y="0"/>
                          </a:moveTo>
                          <a:cubicBezTo>
                            <a:pt x="3316226" y="-138237"/>
                            <a:pt x="5852807" y="-47244"/>
                            <a:pt x="9941179" y="0"/>
                          </a:cubicBezTo>
                          <a:cubicBezTo>
                            <a:pt x="9729406" y="319122"/>
                            <a:pt x="9938407" y="1407088"/>
                            <a:pt x="9941179" y="1831954"/>
                          </a:cubicBezTo>
                          <a:cubicBezTo>
                            <a:pt x="4867722" y="1461919"/>
                            <a:pt x="2530903" y="1271590"/>
                            <a:pt x="0" y="1831954"/>
                          </a:cubicBezTo>
                          <a:cubicBezTo>
                            <a:pt x="71610" y="1217441"/>
                            <a:pt x="25998" y="346147"/>
                            <a:pt x="0" y="0"/>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white"/>
                  </a:solidFill>
                  <a:effectLst/>
                  <a:uLnTx/>
                  <a:uFillTx/>
                  <a:latin typeface="Cambria" panose="02040503050406030204" pitchFamily="18" charset="0"/>
                  <a:ea typeface="字魂37号-波纹乖乖体"/>
                  <a:cs typeface="+mn-cs"/>
                </a:rPr>
                <a:t>*</a:t>
              </a:r>
            </a:p>
          </p:txBody>
        </p:sp>
        <p:sp>
          <p:nvSpPr>
            <p:cNvPr id="5" name="TextBox 4">
              <a:extLst>
                <a:ext uri="{FF2B5EF4-FFF2-40B4-BE49-F238E27FC236}">
                  <a16:creationId xmlns:a16="http://schemas.microsoft.com/office/drawing/2014/main" id="{FBD96D52-DBF8-ADBF-B53F-EEBB11C5CB28}"/>
                </a:ext>
              </a:extLst>
            </p:cNvPr>
            <p:cNvSpPr txBox="1"/>
            <p:nvPr/>
          </p:nvSpPr>
          <p:spPr>
            <a:xfrm>
              <a:off x="226633" y="115150"/>
              <a:ext cx="13622080" cy="1889333"/>
            </a:xfrm>
            <a:prstGeom prst="rect">
              <a:avLst/>
            </a:prstGeom>
            <a:noFill/>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en-US" sz="4400" b="1" i="0" u="none" strike="noStrike" kern="0" cap="none" spc="-15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mbria" panose="02040503050406030204" pitchFamily="18" charset="0"/>
                  <a:ea typeface="字魂37号-波纹乖乖体"/>
                  <a:cs typeface="+mn-cs"/>
                </a:rPr>
                <a:t>Ghép tên cây, hoa, lá trong khu vườn tưởng tượng với đặc điểm của nó? </a:t>
              </a:r>
              <a:endParaRPr kumimoji="0" lang="en-US" altLang="en-US" sz="4400" b="1" i="0" u="none" strike="noStrike" kern="0" cap="none" spc="-15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mbria" panose="02040503050406030204" pitchFamily="18" charset="0"/>
                <a:ea typeface="字魂37号-波纹乖乖体"/>
                <a:cs typeface="+mn-cs"/>
              </a:endParaRPr>
            </a:p>
          </p:txBody>
        </p:sp>
      </p:grpSp>
      <p:sp>
        <p:nvSpPr>
          <p:cNvPr id="10" name="Rectangle: Rounded Corners 9">
            <a:extLst>
              <a:ext uri="{FF2B5EF4-FFF2-40B4-BE49-F238E27FC236}">
                <a16:creationId xmlns:a16="http://schemas.microsoft.com/office/drawing/2014/main" id="{099825C5-C539-4836-49D8-9476E62196E1}"/>
              </a:ext>
            </a:extLst>
          </p:cNvPr>
          <p:cNvSpPr/>
          <p:nvPr/>
        </p:nvSpPr>
        <p:spPr>
          <a:xfrm>
            <a:off x="428263" y="2767162"/>
            <a:ext cx="2470700" cy="686249"/>
          </a:xfrm>
          <a:prstGeom prst="roundRect">
            <a:avLst>
              <a:gd name="adj" fmla="val 13859"/>
            </a:avLst>
          </a:prstGeom>
          <a:solidFill>
            <a:schemeClr val="bg1"/>
          </a:solidFill>
          <a:ln w="19050">
            <a:solidFill>
              <a:srgbClr val="704E3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chemeClr val="tx1"/>
                </a:solidFill>
                <a:effectLst/>
                <a:uLnTx/>
                <a:uFillTx/>
                <a:latin typeface="Cambria" panose="02040503050406030204" pitchFamily="18" charset="0"/>
              </a:rPr>
              <a:t>lá</a:t>
            </a:r>
            <a:r>
              <a:rPr kumimoji="0" lang="en-US" sz="4000" b="0" i="0" u="none" strike="noStrike" kern="1200" cap="none" spc="0" normalizeH="0" baseline="0" noProof="0" dirty="0">
                <a:ln>
                  <a:noFill/>
                </a:ln>
                <a:solidFill>
                  <a:schemeClr val="tx1"/>
                </a:solidFill>
                <a:effectLst/>
                <a:uLnTx/>
                <a:uFillTx/>
                <a:latin typeface="Cambria" panose="02040503050406030204" pitchFamily="18" charset="0"/>
              </a:rPr>
              <a:t> me</a:t>
            </a:r>
          </a:p>
        </p:txBody>
      </p:sp>
      <p:pic>
        <p:nvPicPr>
          <p:cNvPr id="26" name="Picture 25">
            <a:extLst>
              <a:ext uri="{FF2B5EF4-FFF2-40B4-BE49-F238E27FC236}">
                <a16:creationId xmlns:a16="http://schemas.microsoft.com/office/drawing/2014/main" id="{251A6502-FD7A-4DB2-59FE-CB97D1B4AC9F}"/>
              </a:ext>
            </a:extLst>
          </p:cNvPr>
          <p:cNvPicPr>
            <a:picLocks noChangeAspect="1"/>
          </p:cNvPicPr>
          <p:nvPr/>
        </p:nvPicPr>
        <p:blipFill rotWithShape="1">
          <a:blip r:embed="rId3">
            <a:extLst>
              <a:ext uri="{28A0092B-C50C-407E-A947-70E740481C1C}">
                <a14:useLocalDpi xmlns:a14="http://schemas.microsoft.com/office/drawing/2010/main" val="0"/>
              </a:ext>
            </a:extLst>
          </a:blip>
          <a:srcRect l="68871" t="41044" r="15979" b="38494"/>
          <a:stretch/>
        </p:blipFill>
        <p:spPr>
          <a:xfrm>
            <a:off x="-76901" y="382628"/>
            <a:ext cx="1826522" cy="2384534"/>
          </a:xfrm>
          <a:prstGeom prst="rect">
            <a:avLst/>
          </a:prstGeom>
        </p:spPr>
      </p:pic>
      <p:sp>
        <p:nvSpPr>
          <p:cNvPr id="27" name="Rectangle: Rounded Corners 26">
            <a:extLst>
              <a:ext uri="{FF2B5EF4-FFF2-40B4-BE49-F238E27FC236}">
                <a16:creationId xmlns:a16="http://schemas.microsoft.com/office/drawing/2014/main" id="{3C06B830-54C7-87EE-004B-2D0DB06FB7AD}"/>
              </a:ext>
            </a:extLst>
          </p:cNvPr>
          <p:cNvSpPr/>
          <p:nvPr/>
        </p:nvSpPr>
        <p:spPr>
          <a:xfrm>
            <a:off x="3046417" y="2781374"/>
            <a:ext cx="3328216" cy="686249"/>
          </a:xfrm>
          <a:prstGeom prst="roundRect">
            <a:avLst>
              <a:gd name="adj" fmla="val 13859"/>
            </a:avLst>
          </a:prstGeom>
          <a:solidFill>
            <a:schemeClr val="bg1"/>
          </a:solidFill>
          <a:ln w="19050">
            <a:solidFill>
              <a:srgbClr val="704E3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chemeClr val="tx1"/>
                </a:solidFill>
                <a:effectLst/>
                <a:uLnTx/>
                <a:uFillTx/>
                <a:latin typeface="Cambria" panose="02040503050406030204" pitchFamily="18" charset="0"/>
              </a:rPr>
              <a:t>hoa</a:t>
            </a:r>
            <a:r>
              <a:rPr kumimoji="0" lang="en-US" sz="4000" b="0" i="0" u="none" strike="noStrike" kern="1200" cap="none" spc="0" normalizeH="0" baseline="0" noProof="0" dirty="0">
                <a:ln>
                  <a:noFill/>
                </a:ln>
                <a:solidFill>
                  <a:schemeClr val="tx1"/>
                </a:solidFill>
                <a:effectLst/>
                <a:uLnTx/>
                <a:uFillTx/>
                <a:latin typeface="Cambria" panose="02040503050406030204" pitchFamily="18" charset="0"/>
              </a:rPr>
              <a:t> </a:t>
            </a:r>
            <a:r>
              <a:rPr kumimoji="0" lang="en-US" sz="4000" b="0" i="0" u="none" strike="noStrike" kern="1200" cap="none" spc="0" normalizeH="0" baseline="0" noProof="0" dirty="0" err="1">
                <a:ln>
                  <a:noFill/>
                </a:ln>
                <a:solidFill>
                  <a:schemeClr val="tx1"/>
                </a:solidFill>
                <a:effectLst/>
                <a:uLnTx/>
                <a:uFillTx/>
                <a:latin typeface="Cambria" panose="02040503050406030204" pitchFamily="18" charset="0"/>
              </a:rPr>
              <a:t>anh</a:t>
            </a:r>
            <a:r>
              <a:rPr kumimoji="0" lang="en-US" sz="4000" b="0" i="0" u="none" strike="noStrike" kern="1200" cap="none" spc="0" normalizeH="0" baseline="0" noProof="0" dirty="0">
                <a:ln>
                  <a:noFill/>
                </a:ln>
                <a:solidFill>
                  <a:schemeClr val="tx1"/>
                </a:solidFill>
                <a:effectLst/>
                <a:uLnTx/>
                <a:uFillTx/>
                <a:latin typeface="Cambria" panose="02040503050406030204" pitchFamily="18" charset="0"/>
              </a:rPr>
              <a:t> </a:t>
            </a:r>
            <a:r>
              <a:rPr kumimoji="0" lang="en-US" sz="4000" b="0" i="0" u="none" strike="noStrike" kern="1200" cap="none" spc="0" normalizeH="0" baseline="0" noProof="0" dirty="0" err="1">
                <a:ln>
                  <a:noFill/>
                </a:ln>
                <a:solidFill>
                  <a:schemeClr val="tx1"/>
                </a:solidFill>
                <a:effectLst/>
                <a:uLnTx/>
                <a:uFillTx/>
                <a:latin typeface="Cambria" panose="02040503050406030204" pitchFamily="18" charset="0"/>
              </a:rPr>
              <a:t>đào</a:t>
            </a:r>
            <a:endParaRPr kumimoji="0" lang="en-US" sz="4000" b="0" i="0" u="none" strike="noStrike" kern="1200" cap="none" spc="0" normalizeH="0" baseline="0" noProof="0" dirty="0">
              <a:ln>
                <a:noFill/>
              </a:ln>
              <a:solidFill>
                <a:schemeClr val="tx1"/>
              </a:solidFill>
              <a:effectLst/>
              <a:uLnTx/>
              <a:uFillTx/>
              <a:latin typeface="Cambria" panose="02040503050406030204" pitchFamily="18" charset="0"/>
            </a:endParaRPr>
          </a:p>
        </p:txBody>
      </p:sp>
      <p:sp>
        <p:nvSpPr>
          <p:cNvPr id="28" name="Rectangle: Rounded Corners 27">
            <a:extLst>
              <a:ext uri="{FF2B5EF4-FFF2-40B4-BE49-F238E27FC236}">
                <a16:creationId xmlns:a16="http://schemas.microsoft.com/office/drawing/2014/main" id="{C06EAAD1-949E-DBE8-F1CB-35B022748EA2}"/>
              </a:ext>
            </a:extLst>
          </p:cNvPr>
          <p:cNvSpPr/>
          <p:nvPr/>
        </p:nvSpPr>
        <p:spPr>
          <a:xfrm>
            <a:off x="6470248" y="2816803"/>
            <a:ext cx="5416952" cy="686249"/>
          </a:xfrm>
          <a:prstGeom prst="roundRect">
            <a:avLst>
              <a:gd name="adj" fmla="val 13859"/>
            </a:avLst>
          </a:prstGeom>
          <a:solidFill>
            <a:schemeClr val="bg1"/>
          </a:solidFill>
          <a:ln w="19050">
            <a:solidFill>
              <a:srgbClr val="704E3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chemeClr val="tx1"/>
                </a:solidFill>
                <a:effectLst/>
                <a:uLnTx/>
                <a:uFillTx/>
                <a:latin typeface="Cambria" panose="02040503050406030204" pitchFamily="18" charset="0"/>
              </a:rPr>
              <a:t>những</a:t>
            </a:r>
            <a:r>
              <a:rPr kumimoji="0" lang="en-US" sz="4000" b="0" i="0" u="none" strike="noStrike" kern="1200" cap="none" spc="0" normalizeH="0" baseline="0" noProof="0" dirty="0">
                <a:ln>
                  <a:noFill/>
                </a:ln>
                <a:solidFill>
                  <a:schemeClr val="tx1"/>
                </a:solidFill>
                <a:effectLst/>
                <a:uLnTx/>
                <a:uFillTx/>
                <a:latin typeface="Cambria" panose="02040503050406030204" pitchFamily="18" charset="0"/>
              </a:rPr>
              <a:t> </a:t>
            </a:r>
            <a:r>
              <a:rPr kumimoji="0" lang="en-US" sz="4000" b="0" i="0" u="none" strike="noStrike" kern="1200" cap="none" spc="0" normalizeH="0" baseline="0" noProof="0" dirty="0" err="1">
                <a:ln>
                  <a:noFill/>
                </a:ln>
                <a:solidFill>
                  <a:schemeClr val="tx1"/>
                </a:solidFill>
                <a:effectLst/>
                <a:uLnTx/>
                <a:uFillTx/>
                <a:latin typeface="Cambria" panose="02040503050406030204" pitchFamily="18" charset="0"/>
              </a:rPr>
              <a:t>khóm</a:t>
            </a:r>
            <a:r>
              <a:rPr kumimoji="0" lang="en-US" sz="4000" b="0" i="0" u="none" strike="noStrike" kern="1200" cap="none" spc="0" normalizeH="0" baseline="0" noProof="0" dirty="0">
                <a:ln>
                  <a:noFill/>
                </a:ln>
                <a:solidFill>
                  <a:schemeClr val="tx1"/>
                </a:solidFill>
                <a:effectLst/>
                <a:uLnTx/>
                <a:uFillTx/>
                <a:latin typeface="Cambria" panose="02040503050406030204" pitchFamily="18" charset="0"/>
              </a:rPr>
              <a:t> </a:t>
            </a:r>
            <a:r>
              <a:rPr kumimoji="0" lang="en-US" sz="4000" b="0" i="0" u="none" strike="noStrike" kern="1200" cap="none" spc="0" normalizeH="0" baseline="0" noProof="0" dirty="0" err="1">
                <a:ln>
                  <a:noFill/>
                </a:ln>
                <a:solidFill>
                  <a:schemeClr val="tx1"/>
                </a:solidFill>
                <a:effectLst/>
                <a:uLnTx/>
                <a:uFillTx/>
                <a:latin typeface="Cambria" panose="02040503050406030204" pitchFamily="18" charset="0"/>
              </a:rPr>
              <a:t>hoa</a:t>
            </a:r>
            <a:r>
              <a:rPr kumimoji="0" lang="en-US" sz="4000" b="0" i="0" u="none" strike="noStrike" kern="1200" cap="none" spc="0" normalizeH="0" baseline="0" noProof="0" dirty="0">
                <a:ln>
                  <a:noFill/>
                </a:ln>
                <a:solidFill>
                  <a:schemeClr val="tx1"/>
                </a:solidFill>
                <a:effectLst/>
                <a:uLnTx/>
                <a:uFillTx/>
                <a:latin typeface="Cambria" panose="02040503050406030204" pitchFamily="18" charset="0"/>
              </a:rPr>
              <a:t> </a:t>
            </a:r>
            <a:r>
              <a:rPr kumimoji="0" lang="en-US" sz="4000" b="0" i="0" u="none" strike="noStrike" kern="1200" cap="none" spc="0" normalizeH="0" baseline="0" noProof="0" dirty="0" err="1">
                <a:ln>
                  <a:noFill/>
                </a:ln>
                <a:solidFill>
                  <a:schemeClr val="tx1"/>
                </a:solidFill>
                <a:effectLst/>
                <a:uLnTx/>
                <a:uFillTx/>
                <a:latin typeface="Cambria" panose="02040503050406030204" pitchFamily="18" charset="0"/>
              </a:rPr>
              <a:t>dại</a:t>
            </a:r>
            <a:endParaRPr kumimoji="0" lang="en-US" sz="4000" b="0" i="0" u="none" strike="noStrike" kern="1200" cap="none" spc="0" normalizeH="0" baseline="0" noProof="0" dirty="0">
              <a:ln>
                <a:noFill/>
              </a:ln>
              <a:solidFill>
                <a:schemeClr val="tx1"/>
              </a:solidFill>
              <a:effectLst/>
              <a:uLnTx/>
              <a:uFillTx/>
              <a:latin typeface="Cambria" panose="02040503050406030204" pitchFamily="18" charset="0"/>
            </a:endParaRPr>
          </a:p>
        </p:txBody>
      </p:sp>
      <p:sp>
        <p:nvSpPr>
          <p:cNvPr id="29" name="Rectangle: Rounded Corners 28">
            <a:extLst>
              <a:ext uri="{FF2B5EF4-FFF2-40B4-BE49-F238E27FC236}">
                <a16:creationId xmlns:a16="http://schemas.microsoft.com/office/drawing/2014/main" id="{9E55D852-F3CF-A3FE-9585-5AF294EFCFB7}"/>
              </a:ext>
            </a:extLst>
          </p:cNvPr>
          <p:cNvSpPr/>
          <p:nvPr/>
        </p:nvSpPr>
        <p:spPr>
          <a:xfrm>
            <a:off x="136137" y="4255352"/>
            <a:ext cx="4065474" cy="2422502"/>
          </a:xfrm>
          <a:prstGeom prst="roundRect">
            <a:avLst>
              <a:gd name="adj" fmla="val 13859"/>
            </a:avLst>
          </a:prstGeom>
          <a:solidFill>
            <a:srgbClr val="FFE5EE"/>
          </a:solidFill>
          <a:ln w="19050">
            <a:solidFill>
              <a:srgbClr val="704E3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chemeClr val="tx1"/>
                </a:solidFill>
                <a:effectLst/>
                <a:uLnTx/>
                <a:uFillTx/>
                <a:latin typeface="Cambria" panose="02040503050406030204" pitchFamily="18" charset="0"/>
              </a:rPr>
              <a:t>phơi</a:t>
            </a:r>
            <a:r>
              <a:rPr kumimoji="0" lang="en-US" sz="4000" b="0" i="0" u="none" strike="noStrike" kern="1200" cap="none" spc="0" normalizeH="0" baseline="0" noProof="0" dirty="0">
                <a:ln>
                  <a:noFill/>
                </a:ln>
                <a:solidFill>
                  <a:schemeClr val="tx1"/>
                </a:solidFill>
                <a:effectLst/>
                <a:uLnTx/>
                <a:uFillTx/>
                <a:latin typeface="Cambria" panose="02040503050406030204" pitchFamily="18" charset="0"/>
              </a:rPr>
              <a:t> </a:t>
            </a:r>
            <a:r>
              <a:rPr kumimoji="0" lang="en-US" sz="4000" b="0" i="0" u="none" strike="noStrike" kern="1200" cap="none" spc="0" normalizeH="0" baseline="0" noProof="0" dirty="0" err="1">
                <a:ln>
                  <a:noFill/>
                </a:ln>
                <a:solidFill>
                  <a:schemeClr val="tx1"/>
                </a:solidFill>
                <a:effectLst/>
                <a:uLnTx/>
                <a:uFillTx/>
                <a:latin typeface="Cambria" panose="02040503050406030204" pitchFamily="18" charset="0"/>
              </a:rPr>
              <a:t>phớt</a:t>
            </a:r>
            <a:r>
              <a:rPr kumimoji="0" lang="en-US" sz="4000" b="0" i="0" u="none" strike="noStrike" kern="1200" cap="none" spc="0" normalizeH="0" baseline="0" noProof="0" dirty="0">
                <a:ln>
                  <a:noFill/>
                </a:ln>
                <a:solidFill>
                  <a:schemeClr val="tx1"/>
                </a:solidFill>
                <a:effectLst/>
                <a:uLnTx/>
                <a:uFillTx/>
                <a:latin typeface="Cambria" panose="02040503050406030204" pitchFamily="18" charset="0"/>
              </a:rPr>
              <a:t> </a:t>
            </a:r>
            <a:r>
              <a:rPr kumimoji="0" lang="en-US" sz="4000" b="0" i="0" u="none" strike="noStrike" kern="1200" cap="none" spc="0" normalizeH="0" baseline="0" noProof="0" dirty="0" err="1">
                <a:ln>
                  <a:noFill/>
                </a:ln>
                <a:solidFill>
                  <a:schemeClr val="tx1"/>
                </a:solidFill>
                <a:effectLst/>
                <a:uLnTx/>
                <a:uFillTx/>
                <a:latin typeface="Cambria" panose="02040503050406030204" pitchFamily="18" charset="0"/>
              </a:rPr>
              <a:t>hồng</a:t>
            </a:r>
            <a:r>
              <a:rPr kumimoji="0" lang="en-US" sz="4000" b="0" i="0" u="none" strike="noStrike" kern="1200" cap="none" spc="0" normalizeH="0" baseline="0" noProof="0" dirty="0">
                <a:ln>
                  <a:noFill/>
                </a:ln>
                <a:solidFill>
                  <a:schemeClr val="tx1"/>
                </a:solidFill>
                <a:effectLst/>
                <a:uLnTx/>
                <a:uFillTx/>
                <a:latin typeface="Cambria" panose="02040503050406030204" pitchFamily="18" charset="0"/>
              </a:rPr>
              <a:t>, </a:t>
            </a:r>
            <a:r>
              <a:rPr kumimoji="0" lang="en-US" sz="4000" b="0" i="0" u="none" strike="noStrike" kern="1200" cap="none" spc="0" normalizeH="0" baseline="0" noProof="0" dirty="0" err="1">
                <a:ln>
                  <a:noFill/>
                </a:ln>
                <a:solidFill>
                  <a:schemeClr val="tx1"/>
                </a:solidFill>
                <a:effectLst/>
                <a:uLnTx/>
                <a:uFillTx/>
                <a:latin typeface="Cambria" panose="02040503050406030204" pitchFamily="18" charset="0"/>
              </a:rPr>
              <a:t>phơn</a:t>
            </a:r>
            <a:r>
              <a:rPr kumimoji="0" lang="en-US" sz="4000" b="0" i="0" u="none" strike="noStrike" kern="1200" cap="none" spc="0" normalizeH="0" baseline="0" noProof="0" dirty="0">
                <a:ln>
                  <a:noFill/>
                </a:ln>
                <a:solidFill>
                  <a:schemeClr val="tx1"/>
                </a:solidFill>
                <a:effectLst/>
                <a:uLnTx/>
                <a:uFillTx/>
                <a:latin typeface="Cambria" panose="02040503050406030204" pitchFamily="18" charset="0"/>
              </a:rPr>
              <a:t> </a:t>
            </a:r>
            <a:r>
              <a:rPr kumimoji="0" lang="en-US" sz="4000" b="0" i="0" u="none" strike="noStrike" kern="1200" cap="none" spc="0" normalizeH="0" baseline="0" noProof="0" dirty="0" err="1">
                <a:ln>
                  <a:noFill/>
                </a:ln>
                <a:solidFill>
                  <a:schemeClr val="tx1"/>
                </a:solidFill>
                <a:effectLst/>
                <a:uLnTx/>
                <a:uFillTx/>
                <a:latin typeface="Cambria" panose="02040503050406030204" pitchFamily="18" charset="0"/>
              </a:rPr>
              <a:t>phớt</a:t>
            </a:r>
            <a:r>
              <a:rPr kumimoji="0" lang="en-US" sz="4000" b="0" i="0" u="none" strike="noStrike" kern="1200" cap="none" spc="0" normalizeH="0" baseline="0" noProof="0" dirty="0">
                <a:ln>
                  <a:noFill/>
                </a:ln>
                <a:solidFill>
                  <a:schemeClr val="tx1"/>
                </a:solidFill>
                <a:effectLst/>
                <a:uLnTx/>
                <a:uFillTx/>
                <a:latin typeface="Cambria" panose="02040503050406030204" pitchFamily="18" charset="0"/>
              </a:rPr>
              <a:t> </a:t>
            </a:r>
            <a:r>
              <a:rPr kumimoji="0" lang="en-US" sz="4000" b="0" i="0" u="none" strike="noStrike" kern="1200" cap="none" spc="0" normalizeH="0" baseline="0" noProof="0" dirty="0" err="1">
                <a:ln>
                  <a:noFill/>
                </a:ln>
                <a:solidFill>
                  <a:schemeClr val="tx1"/>
                </a:solidFill>
                <a:effectLst/>
                <a:uLnTx/>
                <a:uFillTx/>
                <a:latin typeface="Cambria" panose="02040503050406030204" pitchFamily="18" charset="0"/>
              </a:rPr>
              <a:t>tím</a:t>
            </a:r>
            <a:r>
              <a:rPr kumimoji="0" lang="en-US" sz="4000" b="0" i="0" u="none" strike="noStrike" kern="1200" cap="none" spc="0" normalizeH="0" baseline="0" noProof="0" dirty="0">
                <a:ln>
                  <a:noFill/>
                </a:ln>
                <a:solidFill>
                  <a:schemeClr val="tx1"/>
                </a:solidFill>
                <a:effectLst/>
                <a:uLnTx/>
                <a:uFillTx/>
                <a:latin typeface="Cambria" panose="02040503050406030204" pitchFamily="18" charset="0"/>
              </a:rPr>
              <a:t>, </a:t>
            </a:r>
            <a:r>
              <a:rPr kumimoji="0" lang="en-US" sz="4000" b="0" i="0" u="none" strike="noStrike" kern="1200" cap="none" spc="0" normalizeH="0" baseline="0" noProof="0" dirty="0" err="1">
                <a:ln>
                  <a:noFill/>
                </a:ln>
                <a:solidFill>
                  <a:schemeClr val="tx1"/>
                </a:solidFill>
                <a:effectLst/>
                <a:uLnTx/>
                <a:uFillTx/>
                <a:latin typeface="Cambria" panose="02040503050406030204" pitchFamily="18" charset="0"/>
              </a:rPr>
              <a:t>thoan</a:t>
            </a:r>
            <a:r>
              <a:rPr lang="en-US" sz="4000" dirty="0">
                <a:solidFill>
                  <a:schemeClr val="tx1"/>
                </a:solidFill>
                <a:latin typeface="Cambria" panose="02040503050406030204" pitchFamily="18" charset="0"/>
              </a:rPr>
              <a:t>g </a:t>
            </a:r>
            <a:r>
              <a:rPr lang="en-US" sz="4000" dirty="0" err="1">
                <a:solidFill>
                  <a:schemeClr val="tx1"/>
                </a:solidFill>
                <a:latin typeface="Cambria" panose="02040503050406030204" pitchFamily="18" charset="0"/>
              </a:rPr>
              <a:t>thoảng</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hương</a:t>
            </a:r>
            <a:endParaRPr kumimoji="0" lang="en-US" sz="4000" b="0" i="0" u="none" strike="noStrike" kern="1200" cap="none" spc="0" normalizeH="0" baseline="0" noProof="0" dirty="0">
              <a:ln>
                <a:noFill/>
              </a:ln>
              <a:solidFill>
                <a:schemeClr val="tx1"/>
              </a:solidFill>
              <a:effectLst/>
              <a:uLnTx/>
              <a:uFillTx/>
              <a:latin typeface="Cambria" panose="02040503050406030204" pitchFamily="18" charset="0"/>
            </a:endParaRPr>
          </a:p>
        </p:txBody>
      </p:sp>
      <p:sp>
        <p:nvSpPr>
          <p:cNvPr id="30" name="Rectangle: Rounded Corners 29">
            <a:extLst>
              <a:ext uri="{FF2B5EF4-FFF2-40B4-BE49-F238E27FC236}">
                <a16:creationId xmlns:a16="http://schemas.microsoft.com/office/drawing/2014/main" id="{2779A41D-9434-5B0B-3483-51C83E72D4AE}"/>
              </a:ext>
            </a:extLst>
          </p:cNvPr>
          <p:cNvSpPr/>
          <p:nvPr/>
        </p:nvSpPr>
        <p:spPr>
          <a:xfrm>
            <a:off x="4849792" y="4313227"/>
            <a:ext cx="3473572" cy="1330124"/>
          </a:xfrm>
          <a:prstGeom prst="roundRect">
            <a:avLst>
              <a:gd name="adj" fmla="val 13859"/>
            </a:avLst>
          </a:prstGeom>
          <a:solidFill>
            <a:srgbClr val="FFE5EE"/>
          </a:solidFill>
          <a:ln w="19050">
            <a:solidFill>
              <a:srgbClr val="704E3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chemeClr val="tx1"/>
                </a:solidFill>
                <a:effectLst/>
                <a:uLnTx/>
                <a:uFillTx/>
                <a:latin typeface="Cambria" panose="02040503050406030204" pitchFamily="18" charset="0"/>
              </a:rPr>
              <a:t>bé</a:t>
            </a:r>
            <a:r>
              <a:rPr kumimoji="0" lang="en-US" sz="4000" b="0" i="0" u="none" strike="noStrike" kern="1200" cap="none" spc="0" normalizeH="0" baseline="0" noProof="0" dirty="0">
                <a:ln>
                  <a:noFill/>
                </a:ln>
                <a:solidFill>
                  <a:schemeClr val="tx1"/>
                </a:solidFill>
                <a:effectLst/>
                <a:uLnTx/>
                <a:uFillTx/>
                <a:latin typeface="Cambria" panose="02040503050406030204" pitchFamily="18" charset="0"/>
              </a:rPr>
              <a:t> </a:t>
            </a:r>
            <a:r>
              <a:rPr kumimoji="0" lang="en-US" sz="4000" b="0" i="0" u="none" strike="noStrike" kern="1200" cap="none" spc="0" normalizeH="0" baseline="0" noProof="0" dirty="0" err="1">
                <a:ln>
                  <a:noFill/>
                </a:ln>
                <a:solidFill>
                  <a:schemeClr val="tx1"/>
                </a:solidFill>
                <a:effectLst/>
                <a:uLnTx/>
                <a:uFillTx/>
                <a:latin typeface="Cambria" panose="02040503050406030204" pitchFamily="18" charset="0"/>
              </a:rPr>
              <a:t>xíu</a:t>
            </a:r>
            <a:r>
              <a:rPr kumimoji="0" lang="en-US" sz="4000" b="0" i="0" u="none" strike="noStrike" kern="1200" cap="none" spc="0" normalizeH="0" baseline="0" noProof="0" dirty="0">
                <a:ln>
                  <a:noFill/>
                </a:ln>
                <a:solidFill>
                  <a:schemeClr val="tx1"/>
                </a:solidFill>
                <a:effectLst/>
                <a:uLnTx/>
                <a:uFillTx/>
                <a:latin typeface="Cambria" panose="02040503050406030204" pitchFamily="18" charset="0"/>
              </a:rPr>
              <a:t>, </a:t>
            </a:r>
            <a:r>
              <a:rPr kumimoji="0" lang="en-US" sz="4000" b="0" i="0" u="none" strike="noStrike" kern="1200" cap="none" spc="0" normalizeH="0" baseline="0" noProof="0" dirty="0" err="1">
                <a:ln>
                  <a:noFill/>
                </a:ln>
                <a:solidFill>
                  <a:schemeClr val="tx1"/>
                </a:solidFill>
                <a:effectLst/>
                <a:uLnTx/>
                <a:uFillTx/>
                <a:latin typeface="Cambria" panose="02040503050406030204" pitchFamily="18" charset="0"/>
              </a:rPr>
              <a:t>trắng</a:t>
            </a:r>
            <a:r>
              <a:rPr kumimoji="0" lang="en-US" sz="4000" b="0" i="0" u="none" strike="noStrike" kern="1200" cap="none" spc="0" normalizeH="0" baseline="0" noProof="0" dirty="0">
                <a:ln>
                  <a:noFill/>
                </a:ln>
                <a:solidFill>
                  <a:schemeClr val="tx1"/>
                </a:solidFill>
                <a:effectLst/>
                <a:uLnTx/>
                <a:uFillTx/>
                <a:latin typeface="Cambria" panose="02040503050406030204" pitchFamily="18" charset="0"/>
              </a:rPr>
              <a:t> </a:t>
            </a:r>
            <a:r>
              <a:rPr kumimoji="0" lang="en-US" sz="4000" b="0" i="0" u="none" strike="noStrike" kern="1200" cap="none" spc="0" normalizeH="0" baseline="0" noProof="0" dirty="0" err="1">
                <a:ln>
                  <a:noFill/>
                </a:ln>
                <a:solidFill>
                  <a:schemeClr val="tx1"/>
                </a:solidFill>
                <a:effectLst/>
                <a:uLnTx/>
                <a:uFillTx/>
                <a:latin typeface="Cambria" panose="02040503050406030204" pitchFamily="18" charset="0"/>
              </a:rPr>
              <a:t>muốt</a:t>
            </a:r>
            <a:endParaRPr kumimoji="0" lang="en-US" sz="4000" b="0" i="0" u="none" strike="noStrike" kern="1200" cap="none" spc="0" normalizeH="0" baseline="0" noProof="0" dirty="0">
              <a:ln>
                <a:noFill/>
              </a:ln>
              <a:solidFill>
                <a:schemeClr val="tx1"/>
              </a:solidFill>
              <a:effectLst/>
              <a:uLnTx/>
              <a:uFillTx/>
              <a:latin typeface="Cambria" panose="02040503050406030204" pitchFamily="18" charset="0"/>
            </a:endParaRPr>
          </a:p>
        </p:txBody>
      </p:sp>
      <p:sp>
        <p:nvSpPr>
          <p:cNvPr id="31" name="Rectangle: Rounded Corners 30">
            <a:extLst>
              <a:ext uri="{FF2B5EF4-FFF2-40B4-BE49-F238E27FC236}">
                <a16:creationId xmlns:a16="http://schemas.microsoft.com/office/drawing/2014/main" id="{B842A743-41BD-EB81-2E5D-F801364806F8}"/>
              </a:ext>
            </a:extLst>
          </p:cNvPr>
          <p:cNvSpPr/>
          <p:nvPr/>
        </p:nvSpPr>
        <p:spPr>
          <a:xfrm>
            <a:off x="8655407" y="4313227"/>
            <a:ext cx="3174173" cy="1330124"/>
          </a:xfrm>
          <a:prstGeom prst="roundRect">
            <a:avLst>
              <a:gd name="adj" fmla="val 13859"/>
            </a:avLst>
          </a:prstGeom>
          <a:solidFill>
            <a:srgbClr val="FFE5EE"/>
          </a:solidFill>
          <a:ln w="19050">
            <a:solidFill>
              <a:srgbClr val="704E3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Cambria" panose="02040503050406030204" pitchFamily="18" charset="0"/>
              </a:rPr>
              <a:t>non, </a:t>
            </a:r>
            <a:r>
              <a:rPr kumimoji="0" lang="en-US" sz="4000" b="0" i="0" u="none" strike="noStrike" kern="1200" cap="none" spc="0" normalizeH="0" baseline="0" noProof="0" dirty="0" err="1">
                <a:ln>
                  <a:noFill/>
                </a:ln>
                <a:solidFill>
                  <a:schemeClr val="tx1"/>
                </a:solidFill>
                <a:effectLst/>
                <a:uLnTx/>
                <a:uFillTx/>
                <a:latin typeface="Cambria" panose="02040503050406030204" pitchFamily="18" charset="0"/>
              </a:rPr>
              <a:t>vị</a:t>
            </a:r>
            <a:r>
              <a:rPr kumimoji="0" lang="en-US" sz="4000" b="0" i="0" u="none" strike="noStrike" kern="1200" cap="none" spc="0" normalizeH="0" baseline="0" noProof="0" dirty="0">
                <a:ln>
                  <a:noFill/>
                </a:ln>
                <a:solidFill>
                  <a:schemeClr val="tx1"/>
                </a:solidFill>
                <a:effectLst/>
                <a:uLnTx/>
                <a:uFillTx/>
                <a:latin typeface="Cambria" panose="02040503050406030204" pitchFamily="18" charset="0"/>
              </a:rPr>
              <a:t> </a:t>
            </a:r>
            <a:r>
              <a:rPr kumimoji="0" lang="en-US" sz="4000" b="0" i="0" u="none" strike="noStrike" kern="1200" cap="none" spc="0" normalizeH="0" baseline="0" noProof="0" dirty="0" err="1">
                <a:ln>
                  <a:noFill/>
                </a:ln>
                <a:solidFill>
                  <a:schemeClr val="tx1"/>
                </a:solidFill>
                <a:effectLst/>
                <a:uLnTx/>
                <a:uFillTx/>
                <a:latin typeface="Cambria" panose="02040503050406030204" pitchFamily="18" charset="0"/>
              </a:rPr>
              <a:t>chua</a:t>
            </a:r>
            <a:endParaRPr kumimoji="0" lang="en-US" sz="4000" b="0" i="0" u="none" strike="noStrike" kern="1200" cap="none" spc="0" normalizeH="0" baseline="0" noProof="0" dirty="0">
              <a:ln>
                <a:noFill/>
              </a:ln>
              <a:solidFill>
                <a:schemeClr val="tx1"/>
              </a:solidFill>
              <a:effectLst/>
              <a:uLnTx/>
              <a:uFillTx/>
              <a:latin typeface="Cambria" panose="02040503050406030204" pitchFamily="18" charset="0"/>
            </a:endParaRPr>
          </a:p>
        </p:txBody>
      </p:sp>
      <p:cxnSp>
        <p:nvCxnSpPr>
          <p:cNvPr id="7" name="Straight Arrow Connector 6">
            <a:extLst>
              <a:ext uri="{FF2B5EF4-FFF2-40B4-BE49-F238E27FC236}">
                <a16:creationId xmlns:a16="http://schemas.microsoft.com/office/drawing/2014/main" id="{DF0DC72A-5B21-6A0B-F9B2-EE0C4AE8AC9D}"/>
              </a:ext>
            </a:extLst>
          </p:cNvPr>
          <p:cNvCxnSpPr>
            <a:stCxn id="10" idx="2"/>
          </p:cNvCxnSpPr>
          <p:nvPr/>
        </p:nvCxnSpPr>
        <p:spPr>
          <a:xfrm>
            <a:off x="1663613" y="3453411"/>
            <a:ext cx="8107708" cy="859816"/>
          </a:xfrm>
          <a:prstGeom prst="straightConnector1">
            <a:avLst/>
          </a:prstGeom>
          <a:ln w="57150">
            <a:solidFill>
              <a:srgbClr val="DC044A"/>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4125379-C704-56B3-9642-A9C05FE2114B}"/>
              </a:ext>
            </a:extLst>
          </p:cNvPr>
          <p:cNvCxnSpPr>
            <a:cxnSpLocks/>
            <a:stCxn id="27" idx="2"/>
            <a:endCxn id="29" idx="0"/>
          </p:cNvCxnSpPr>
          <p:nvPr/>
        </p:nvCxnSpPr>
        <p:spPr>
          <a:xfrm flipH="1">
            <a:off x="2168874" y="3467623"/>
            <a:ext cx="2541651" cy="787729"/>
          </a:xfrm>
          <a:prstGeom prst="straightConnector1">
            <a:avLst/>
          </a:prstGeom>
          <a:ln w="57150">
            <a:solidFill>
              <a:srgbClr val="DC044A"/>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036E4CA-AB77-2C23-451C-849907A9A3C0}"/>
              </a:ext>
            </a:extLst>
          </p:cNvPr>
          <p:cNvCxnSpPr>
            <a:cxnSpLocks/>
            <a:endCxn id="30" idx="0"/>
          </p:cNvCxnSpPr>
          <p:nvPr/>
        </p:nvCxnSpPr>
        <p:spPr>
          <a:xfrm flipH="1">
            <a:off x="6586578" y="3453411"/>
            <a:ext cx="2918929" cy="859816"/>
          </a:xfrm>
          <a:prstGeom prst="straightConnector1">
            <a:avLst/>
          </a:prstGeom>
          <a:ln w="57150">
            <a:solidFill>
              <a:srgbClr val="DC044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12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7"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A48632-CBA8-927C-ED6A-270791FCB1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775" t="3297" r="12476" b="17348"/>
          <a:stretch/>
        </p:blipFill>
        <p:spPr>
          <a:xfrm>
            <a:off x="0" y="-1"/>
            <a:ext cx="12192000" cy="6858001"/>
          </a:xfrm>
          <a:prstGeom prst="rect">
            <a:avLst/>
          </a:prstGeom>
        </p:spPr>
      </p:pic>
      <p:grpSp>
        <p:nvGrpSpPr>
          <p:cNvPr id="3" name="Group 2">
            <a:extLst>
              <a:ext uri="{FF2B5EF4-FFF2-40B4-BE49-F238E27FC236}">
                <a16:creationId xmlns:a16="http://schemas.microsoft.com/office/drawing/2014/main" id="{F29D7730-0E64-C100-8A98-844D7ED8CF6B}"/>
              </a:ext>
            </a:extLst>
          </p:cNvPr>
          <p:cNvGrpSpPr/>
          <p:nvPr/>
        </p:nvGrpSpPr>
        <p:grpSpPr>
          <a:xfrm>
            <a:off x="1662566" y="697980"/>
            <a:ext cx="10431002" cy="1900091"/>
            <a:chOff x="226633" y="-47311"/>
            <a:chExt cx="13830686" cy="2392709"/>
          </a:xfrm>
        </p:grpSpPr>
        <p:sp>
          <p:nvSpPr>
            <p:cNvPr id="4" name="Rectangle 1">
              <a:extLst>
                <a:ext uri="{FF2B5EF4-FFF2-40B4-BE49-F238E27FC236}">
                  <a16:creationId xmlns:a16="http://schemas.microsoft.com/office/drawing/2014/main" id="{8565E55F-B7FB-EB48-1697-71AAD7F37331}"/>
                </a:ext>
              </a:extLst>
            </p:cNvPr>
            <p:cNvSpPr/>
            <p:nvPr/>
          </p:nvSpPr>
          <p:spPr>
            <a:xfrm>
              <a:off x="226633" y="-47311"/>
              <a:ext cx="13830686" cy="2392709"/>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chemeClr val="accent1">
                  <a:lumMod val="50000"/>
                </a:schemeClr>
              </a:solidFill>
              <a:prstDash val="solid"/>
              <a:miter lim="800000"/>
              <a:extLst>
                <a:ext uri="{C807C97D-BFC1-408E-A445-0C87EB9F89A2}">
                  <ask:lineSketchStyleProps xmlns="" xmlns:ask="http://schemas.microsoft.com/office/drawing/2018/sketchyshapes" sd="1018328812">
                    <a:custGeom>
                      <a:avLst/>
                      <a:gdLst>
                        <a:gd name="connsiteX0" fmla="*/ 0 w 10431002"/>
                        <a:gd name="connsiteY0" fmla="*/ 0 h 1900091"/>
                        <a:gd name="connsiteX1" fmla="*/ 10431002 w 10431002"/>
                        <a:gd name="connsiteY1" fmla="*/ 0 h 1900091"/>
                        <a:gd name="connsiteX2" fmla="*/ 10431002 w 10431002"/>
                        <a:gd name="connsiteY2" fmla="*/ 1900091 h 1900091"/>
                        <a:gd name="connsiteX3" fmla="*/ 0 w 10431002"/>
                        <a:gd name="connsiteY3" fmla="*/ 1900091 h 1900091"/>
                        <a:gd name="connsiteX4" fmla="*/ 0 w 10431002"/>
                        <a:gd name="connsiteY4" fmla="*/ 0 h 1900091"/>
                        <a:gd name="connsiteX0" fmla="*/ 0 w 10431002"/>
                        <a:gd name="connsiteY0" fmla="*/ 0 h 1900091"/>
                        <a:gd name="connsiteX1" fmla="*/ 10431002 w 10431002"/>
                        <a:gd name="connsiteY1" fmla="*/ 0 h 1900091"/>
                        <a:gd name="connsiteX2" fmla="*/ 10431002 w 10431002"/>
                        <a:gd name="connsiteY2" fmla="*/ 1900091 h 1900091"/>
                        <a:gd name="connsiteX3" fmla="*/ 0 w 10431002"/>
                        <a:gd name="connsiteY3" fmla="*/ 1900091 h 1900091"/>
                        <a:gd name="connsiteX4" fmla="*/ 0 w 10431002"/>
                        <a:gd name="connsiteY4" fmla="*/ 0 h 1900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1002" h="1900091" fill="none" extrusionOk="0">
                          <a:moveTo>
                            <a:pt x="0" y="0"/>
                          </a:moveTo>
                          <a:cubicBezTo>
                            <a:pt x="3674147" y="3240"/>
                            <a:pt x="5948284" y="80461"/>
                            <a:pt x="10431002" y="0"/>
                          </a:cubicBezTo>
                          <a:cubicBezTo>
                            <a:pt x="10236365" y="421598"/>
                            <a:pt x="10385004" y="1350634"/>
                            <a:pt x="10431002" y="1900091"/>
                          </a:cubicBezTo>
                          <a:cubicBezTo>
                            <a:pt x="5615502" y="1739362"/>
                            <a:pt x="2481455" y="1722959"/>
                            <a:pt x="0" y="1900091"/>
                          </a:cubicBezTo>
                          <a:cubicBezTo>
                            <a:pt x="74450" y="1248432"/>
                            <a:pt x="36814" y="402794"/>
                            <a:pt x="0" y="0"/>
                          </a:cubicBezTo>
                          <a:close/>
                        </a:path>
                        <a:path w="10431002" h="1900091" stroke="0" extrusionOk="0">
                          <a:moveTo>
                            <a:pt x="0" y="0"/>
                          </a:moveTo>
                          <a:cubicBezTo>
                            <a:pt x="5024549" y="-48861"/>
                            <a:pt x="8132839" y="-132110"/>
                            <a:pt x="10431002" y="0"/>
                          </a:cubicBezTo>
                          <a:cubicBezTo>
                            <a:pt x="10373330" y="264669"/>
                            <a:pt x="10460763" y="1246633"/>
                            <a:pt x="10431002" y="1900091"/>
                          </a:cubicBezTo>
                          <a:cubicBezTo>
                            <a:pt x="6596521" y="1791138"/>
                            <a:pt x="2376332" y="2106888"/>
                            <a:pt x="0" y="1900091"/>
                          </a:cubicBezTo>
                          <a:cubicBezTo>
                            <a:pt x="93051" y="1370479"/>
                            <a:pt x="89901" y="948174"/>
                            <a:pt x="0" y="0"/>
                          </a:cubicBezTo>
                          <a:close/>
                        </a:path>
                        <a:path w="10431002" h="1900091" fill="none" stroke="0" extrusionOk="0">
                          <a:moveTo>
                            <a:pt x="0" y="0"/>
                          </a:moveTo>
                          <a:cubicBezTo>
                            <a:pt x="3568542" y="-138102"/>
                            <a:pt x="6107102" y="-98697"/>
                            <a:pt x="10431002" y="0"/>
                          </a:cubicBezTo>
                          <a:cubicBezTo>
                            <a:pt x="10248029" y="334919"/>
                            <a:pt x="10432930" y="1374466"/>
                            <a:pt x="10431002" y="1900091"/>
                          </a:cubicBezTo>
                          <a:cubicBezTo>
                            <a:pt x="5184188" y="1661326"/>
                            <a:pt x="2586702" y="1503698"/>
                            <a:pt x="0" y="1900091"/>
                          </a:cubicBezTo>
                          <a:cubicBezTo>
                            <a:pt x="80730" y="1250675"/>
                            <a:pt x="28492" y="372605"/>
                            <a:pt x="0" y="0"/>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white"/>
                  </a:solidFill>
                  <a:effectLst/>
                  <a:uLnTx/>
                  <a:uFillTx/>
                  <a:latin typeface="Cambria" panose="02040503050406030204" pitchFamily="18" charset="0"/>
                  <a:ea typeface="字魂37号-波纹乖乖体"/>
                  <a:cs typeface="+mn-cs"/>
                </a:rPr>
                <a:t>*</a:t>
              </a:r>
            </a:p>
          </p:txBody>
        </p:sp>
        <p:sp>
          <p:nvSpPr>
            <p:cNvPr id="5" name="TextBox 4">
              <a:extLst>
                <a:ext uri="{FF2B5EF4-FFF2-40B4-BE49-F238E27FC236}">
                  <a16:creationId xmlns:a16="http://schemas.microsoft.com/office/drawing/2014/main" id="{8A603948-E8CC-A86F-644A-565CCDBA392F}"/>
                </a:ext>
              </a:extLst>
            </p:cNvPr>
            <p:cNvSpPr txBox="1"/>
            <p:nvPr/>
          </p:nvSpPr>
          <p:spPr>
            <a:xfrm>
              <a:off x="431905" y="114126"/>
              <a:ext cx="13356579" cy="1821583"/>
            </a:xfrm>
            <a:prstGeom prst="rect">
              <a:avLst/>
            </a:prstGeom>
            <a:noFill/>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400" b="1" i="0" u="none" strike="noStrike" kern="0" cap="none" spc="-15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mbria" panose="02040503050406030204" pitchFamily="18" charset="0"/>
                  <a:ea typeface="字魂37号-波纹乖乖体"/>
                  <a:cs typeface="+mn-cs"/>
                </a:rPr>
                <a:t>E</a:t>
              </a:r>
              <a:r>
                <a:rPr kumimoji="0" lang="vi-VN" altLang="en-US" sz="4400" b="1" i="0" u="none" strike="noStrike" kern="0" cap="none" spc="-15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mbria" panose="02040503050406030204" pitchFamily="18" charset="0"/>
                  <a:ea typeface="字魂37号-波纹乖乖体"/>
                  <a:cs typeface="+mn-cs"/>
                </a:rPr>
                <a:t>m thích hình ảnh loài cây nào nhất trong khu vườn mơ ước của bạn nhỏ? Vì sao? </a:t>
              </a:r>
              <a:endParaRPr kumimoji="0" lang="en-US" altLang="en-US" sz="4400" b="1" i="0" u="none" strike="noStrike" kern="0" cap="none" spc="-15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mbria" panose="02040503050406030204" pitchFamily="18" charset="0"/>
                <a:ea typeface="字魂37号-波纹乖乖体"/>
                <a:cs typeface="+mn-cs"/>
              </a:endParaRPr>
            </a:p>
          </p:txBody>
        </p:sp>
      </p:grpSp>
      <p:pic>
        <p:nvPicPr>
          <p:cNvPr id="26" name="Picture 25">
            <a:extLst>
              <a:ext uri="{FF2B5EF4-FFF2-40B4-BE49-F238E27FC236}">
                <a16:creationId xmlns:a16="http://schemas.microsoft.com/office/drawing/2014/main" id="{B40A6035-B2D9-4A21-BFE0-B363F25756B7}"/>
              </a:ext>
            </a:extLst>
          </p:cNvPr>
          <p:cNvPicPr>
            <a:picLocks noChangeAspect="1"/>
          </p:cNvPicPr>
          <p:nvPr/>
        </p:nvPicPr>
        <p:blipFill rotWithShape="1">
          <a:blip r:embed="rId3">
            <a:extLst>
              <a:ext uri="{28A0092B-C50C-407E-A947-70E740481C1C}">
                <a14:useLocalDpi xmlns:a14="http://schemas.microsoft.com/office/drawing/2010/main" val="0"/>
              </a:ext>
            </a:extLst>
          </a:blip>
          <a:srcRect l="460" t="-1571" r="79716" b="85110"/>
          <a:stretch/>
        </p:blipFill>
        <p:spPr>
          <a:xfrm>
            <a:off x="-23891" y="826179"/>
            <a:ext cx="2124894" cy="1705555"/>
          </a:xfrm>
          <a:prstGeom prst="rect">
            <a:avLst/>
          </a:prstGeom>
        </p:spPr>
      </p:pic>
      <p:sp>
        <p:nvSpPr>
          <p:cNvPr id="29" name="Rectangle: Rounded Corners 28">
            <a:extLst>
              <a:ext uri="{FF2B5EF4-FFF2-40B4-BE49-F238E27FC236}">
                <a16:creationId xmlns:a16="http://schemas.microsoft.com/office/drawing/2014/main" id="{97493408-181C-C319-2E53-08A7B2A64E55}"/>
              </a:ext>
            </a:extLst>
          </p:cNvPr>
          <p:cNvSpPr/>
          <p:nvPr/>
        </p:nvSpPr>
        <p:spPr>
          <a:xfrm>
            <a:off x="891251" y="2928599"/>
            <a:ext cx="10185722" cy="2795335"/>
          </a:xfrm>
          <a:prstGeom prst="roundRect">
            <a:avLst>
              <a:gd name="adj" fmla="val 13859"/>
            </a:avLst>
          </a:prstGeom>
          <a:solidFill>
            <a:schemeClr val="bg1"/>
          </a:solidFill>
          <a:ln w="38100">
            <a:solidFill>
              <a:srgbClr val="704E3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chemeClr val="tx1"/>
                </a:solidFill>
                <a:effectLst/>
                <a:uLnTx/>
                <a:uFillTx/>
                <a:latin typeface="Cambria" panose="02040503050406030204" pitchFamily="18" charset="0"/>
              </a:rPr>
              <a:t>Em thích hình ảnh cây mít nhất trong khu vườn mơ ước của bạn nhỏ vì bạn nhỏ có thể làm được rất nhiều đồ chơi đẹp, thú vị từ chiếc lá của cây mít.</a:t>
            </a:r>
            <a:endParaRPr kumimoji="0" lang="en-US" sz="4000" b="1" i="0" u="none" strike="noStrike" kern="1200" cap="none" spc="0" normalizeH="0" baseline="0" noProof="0" dirty="0">
              <a:ln>
                <a:noFill/>
              </a:ln>
              <a:solidFill>
                <a:schemeClr val="tx1"/>
              </a:solidFill>
              <a:effectLst/>
              <a:uLnTx/>
              <a:uFillTx/>
              <a:latin typeface="Cambria" panose="02040503050406030204" pitchFamily="18" charset="0"/>
            </a:endParaRPr>
          </a:p>
        </p:txBody>
      </p:sp>
    </p:spTree>
    <p:extLst>
      <p:ext uri="{BB962C8B-B14F-4D97-AF65-F5344CB8AC3E}">
        <p14:creationId xmlns:p14="http://schemas.microsoft.com/office/powerpoint/2010/main" val="534667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BA40B9-62B7-95B7-78BA-EFA7475706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775" t="3297" r="12476" b="17348"/>
          <a:stretch/>
        </p:blipFill>
        <p:spPr>
          <a:xfrm>
            <a:off x="0" y="0"/>
            <a:ext cx="12192000" cy="6858001"/>
          </a:xfrm>
          <a:prstGeom prst="rect">
            <a:avLst/>
          </a:prstGeom>
        </p:spPr>
      </p:pic>
      <p:grpSp>
        <p:nvGrpSpPr>
          <p:cNvPr id="4" name="Group 3">
            <a:extLst>
              <a:ext uri="{FF2B5EF4-FFF2-40B4-BE49-F238E27FC236}">
                <a16:creationId xmlns:a16="http://schemas.microsoft.com/office/drawing/2014/main" id="{DE83E499-5E37-5D22-01A6-6CA52318F16F}"/>
              </a:ext>
            </a:extLst>
          </p:cNvPr>
          <p:cNvGrpSpPr/>
          <p:nvPr/>
        </p:nvGrpSpPr>
        <p:grpSpPr>
          <a:xfrm>
            <a:off x="1877081" y="273736"/>
            <a:ext cx="10008994" cy="2186675"/>
            <a:chOff x="1939308" y="147363"/>
            <a:chExt cx="10421030" cy="5081759"/>
          </a:xfrm>
        </p:grpSpPr>
        <p:sp>
          <p:nvSpPr>
            <p:cNvPr id="5" name="Rectangle 1">
              <a:extLst>
                <a:ext uri="{FF2B5EF4-FFF2-40B4-BE49-F238E27FC236}">
                  <a16:creationId xmlns:a16="http://schemas.microsoft.com/office/drawing/2014/main" id="{440D9434-B26B-C9F2-F938-086DD14786C0}"/>
                </a:ext>
              </a:extLst>
            </p:cNvPr>
            <p:cNvSpPr/>
            <p:nvPr/>
          </p:nvSpPr>
          <p:spPr>
            <a:xfrm>
              <a:off x="1939308" y="147363"/>
              <a:ext cx="10421030" cy="5081759"/>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chemeClr val="accent1">
                  <a:lumMod val="50000"/>
                </a:schemeClr>
              </a:solidFill>
              <a:prstDash val="solid"/>
              <a:miter lim="800000"/>
              <a:extLst>
                <a:ext uri="{C807C97D-BFC1-408E-A445-0C87EB9F89A2}">
                  <ask:lineSketchStyleProps xmlns="" xmlns:ask="http://schemas.microsoft.com/office/drawing/2018/sketchyshapes" sd="1018328812">
                    <a:custGeom>
                      <a:avLst/>
                      <a:gdLst>
                        <a:gd name="connsiteX0" fmla="*/ 0 w 10008994"/>
                        <a:gd name="connsiteY0" fmla="*/ 0 h 2186675"/>
                        <a:gd name="connsiteX1" fmla="*/ 10008994 w 10008994"/>
                        <a:gd name="connsiteY1" fmla="*/ 0 h 2186675"/>
                        <a:gd name="connsiteX2" fmla="*/ 10008994 w 10008994"/>
                        <a:gd name="connsiteY2" fmla="*/ 2186675 h 2186675"/>
                        <a:gd name="connsiteX3" fmla="*/ 0 w 10008994"/>
                        <a:gd name="connsiteY3" fmla="*/ 2186675 h 2186675"/>
                        <a:gd name="connsiteX4" fmla="*/ 0 w 10008994"/>
                        <a:gd name="connsiteY4" fmla="*/ 0 h 2186675"/>
                        <a:gd name="connsiteX0" fmla="*/ 0 w 10008994"/>
                        <a:gd name="connsiteY0" fmla="*/ 0 h 2186675"/>
                        <a:gd name="connsiteX1" fmla="*/ 10008994 w 10008994"/>
                        <a:gd name="connsiteY1" fmla="*/ 0 h 2186675"/>
                        <a:gd name="connsiteX2" fmla="*/ 10008994 w 10008994"/>
                        <a:gd name="connsiteY2" fmla="*/ 2186675 h 2186675"/>
                        <a:gd name="connsiteX3" fmla="*/ 0 w 10008994"/>
                        <a:gd name="connsiteY3" fmla="*/ 2186675 h 2186675"/>
                        <a:gd name="connsiteX4" fmla="*/ 0 w 10008994"/>
                        <a:gd name="connsiteY4" fmla="*/ 0 h 218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8994" h="2186675" fill="none" extrusionOk="0">
                          <a:moveTo>
                            <a:pt x="0" y="0"/>
                          </a:moveTo>
                          <a:cubicBezTo>
                            <a:pt x="3699482" y="72293"/>
                            <a:pt x="5615166" y="201692"/>
                            <a:pt x="10008994" y="0"/>
                          </a:cubicBezTo>
                          <a:cubicBezTo>
                            <a:pt x="9816724" y="476774"/>
                            <a:pt x="9934683" y="1548515"/>
                            <a:pt x="10008994" y="2186675"/>
                          </a:cubicBezTo>
                          <a:cubicBezTo>
                            <a:pt x="5175263" y="2140704"/>
                            <a:pt x="2373140" y="1970080"/>
                            <a:pt x="0" y="2186675"/>
                          </a:cubicBezTo>
                          <a:cubicBezTo>
                            <a:pt x="82590" y="1412918"/>
                            <a:pt x="50233" y="478927"/>
                            <a:pt x="0" y="0"/>
                          </a:cubicBezTo>
                          <a:close/>
                        </a:path>
                        <a:path w="10008994" h="2186675" stroke="0" extrusionOk="0">
                          <a:moveTo>
                            <a:pt x="0" y="0"/>
                          </a:moveTo>
                          <a:cubicBezTo>
                            <a:pt x="4625770" y="-138248"/>
                            <a:pt x="7534663" y="-98933"/>
                            <a:pt x="10008994" y="0"/>
                          </a:cubicBezTo>
                          <a:cubicBezTo>
                            <a:pt x="9910470" y="267645"/>
                            <a:pt x="10030345" y="1454331"/>
                            <a:pt x="10008994" y="2186675"/>
                          </a:cubicBezTo>
                          <a:cubicBezTo>
                            <a:pt x="6566861" y="2079482"/>
                            <a:pt x="2364608" y="2457470"/>
                            <a:pt x="0" y="2186675"/>
                          </a:cubicBezTo>
                          <a:cubicBezTo>
                            <a:pt x="2574" y="1555939"/>
                            <a:pt x="86523" y="1140299"/>
                            <a:pt x="0" y="0"/>
                          </a:cubicBezTo>
                          <a:close/>
                        </a:path>
                        <a:path w="10008994" h="2186675" fill="none" stroke="0" extrusionOk="0">
                          <a:moveTo>
                            <a:pt x="0" y="0"/>
                          </a:moveTo>
                          <a:cubicBezTo>
                            <a:pt x="3745439" y="-141895"/>
                            <a:pt x="5890348" y="-75730"/>
                            <a:pt x="10008994" y="0"/>
                          </a:cubicBezTo>
                          <a:cubicBezTo>
                            <a:pt x="9848321" y="387966"/>
                            <a:pt x="10010753" y="1581410"/>
                            <a:pt x="10008994" y="2186675"/>
                          </a:cubicBezTo>
                          <a:cubicBezTo>
                            <a:pt x="4985632" y="1978913"/>
                            <a:pt x="2406592" y="1986724"/>
                            <a:pt x="0" y="2186675"/>
                          </a:cubicBezTo>
                          <a:cubicBezTo>
                            <a:pt x="64006" y="1476452"/>
                            <a:pt x="26668" y="425462"/>
                            <a:pt x="0" y="0"/>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white"/>
                  </a:solidFill>
                  <a:effectLst/>
                  <a:uLnTx/>
                  <a:uFillTx/>
                  <a:latin typeface="Cambria" panose="02040503050406030204" pitchFamily="18" charset="0"/>
                  <a:ea typeface="+mn-ea"/>
                  <a:cs typeface="+mn-cs"/>
                </a:rPr>
                <a:t>*</a:t>
              </a:r>
            </a:p>
          </p:txBody>
        </p:sp>
        <p:sp>
          <p:nvSpPr>
            <p:cNvPr id="6" name="TextBox 5">
              <a:extLst>
                <a:ext uri="{FF2B5EF4-FFF2-40B4-BE49-F238E27FC236}">
                  <a16:creationId xmlns:a16="http://schemas.microsoft.com/office/drawing/2014/main" id="{C93C0C69-BCAF-5703-0008-37A8A90A223C}"/>
                </a:ext>
              </a:extLst>
            </p:cNvPr>
            <p:cNvSpPr txBox="1"/>
            <p:nvPr/>
          </p:nvSpPr>
          <p:spPr>
            <a:xfrm>
              <a:off x="2116089" y="398851"/>
              <a:ext cx="10067466" cy="4076994"/>
            </a:xfrm>
            <a:prstGeom prst="rect">
              <a:avLst/>
            </a:prstGeom>
            <a:noFill/>
          </p:spPr>
          <p:txBody>
            <a:bodyPr wrap="square">
              <a:spAutoFit/>
            </a:body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3600" b="1" i="0" u="none" strike="noStrike" kern="0" cap="none" spc="-150" normalizeH="0" baseline="0" noProof="0" dirty="0">
                  <a:ln w="13462">
                    <a:solidFill>
                      <a:prstClr val="white"/>
                    </a:solidFill>
                    <a:prstDash val="solid"/>
                  </a:ln>
                  <a:solidFill>
                    <a:prstClr val="black">
                      <a:lumMod val="85000"/>
                      <a:lumOff val="15000"/>
                    </a:prstClr>
                  </a:solidFill>
                  <a:uLnTx/>
                  <a:uFillTx/>
                  <a:latin typeface="Cambria" panose="02040503050406030204" pitchFamily="18" charset="0"/>
                  <a:ea typeface="+mn-ea"/>
                  <a:cs typeface="+mn-cs"/>
                </a:rPr>
                <a:t>Vì sao khu vườn hiện ra rất sống động trong trí tưởng tượng của bạn nhỏ? Chọn câu trả lời dưới đây hoặc nêu ý kiến của em.</a:t>
              </a:r>
              <a:endParaRPr kumimoji="0" lang="en-US" altLang="en-US" sz="3600" b="1" i="0" u="none" strike="noStrike" kern="0" cap="none" spc="-150" normalizeH="0" baseline="0" noProof="0" dirty="0">
                <a:ln w="13462">
                  <a:solidFill>
                    <a:prstClr val="white"/>
                  </a:solidFill>
                  <a:prstDash val="solid"/>
                </a:ln>
                <a:solidFill>
                  <a:prstClr val="black">
                    <a:lumMod val="85000"/>
                    <a:lumOff val="15000"/>
                  </a:prstClr>
                </a:solidFill>
                <a:uLnTx/>
                <a:uFillTx/>
                <a:latin typeface="Cambria" panose="02040503050406030204" pitchFamily="18" charset="0"/>
                <a:ea typeface="+mn-ea"/>
                <a:cs typeface="+mn-cs"/>
              </a:endParaRPr>
            </a:p>
          </p:txBody>
        </p:sp>
      </p:grpSp>
      <p:pic>
        <p:nvPicPr>
          <p:cNvPr id="27" name="Picture 26">
            <a:extLst>
              <a:ext uri="{FF2B5EF4-FFF2-40B4-BE49-F238E27FC236}">
                <a16:creationId xmlns:a16="http://schemas.microsoft.com/office/drawing/2014/main" id="{5F7FC3E8-24C8-9353-D49E-AE067D74A2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0410"/>
            <a:ext cx="2145440" cy="1492037"/>
          </a:xfrm>
          <a:prstGeom prst="rect">
            <a:avLst/>
          </a:prstGeom>
        </p:spPr>
      </p:pic>
      <p:grpSp>
        <p:nvGrpSpPr>
          <p:cNvPr id="7" name="Group 6">
            <a:extLst>
              <a:ext uri="{FF2B5EF4-FFF2-40B4-BE49-F238E27FC236}">
                <a16:creationId xmlns:a16="http://schemas.microsoft.com/office/drawing/2014/main" id="{6CFBC6D9-1C5B-68F5-D5FB-9B1883226D0B}"/>
              </a:ext>
            </a:extLst>
          </p:cNvPr>
          <p:cNvGrpSpPr/>
          <p:nvPr/>
        </p:nvGrpSpPr>
        <p:grpSpPr>
          <a:xfrm>
            <a:off x="1590592" y="5638753"/>
            <a:ext cx="9714180" cy="1129886"/>
            <a:chOff x="6830721" y="2864057"/>
            <a:chExt cx="4537107" cy="1129886"/>
          </a:xfrm>
          <a:solidFill>
            <a:schemeClr val="bg1"/>
          </a:solidFill>
        </p:grpSpPr>
        <p:sp>
          <p:nvSpPr>
            <p:cNvPr id="8" name="Rectangle: Rounded Corners 7">
              <a:extLst>
                <a:ext uri="{FF2B5EF4-FFF2-40B4-BE49-F238E27FC236}">
                  <a16:creationId xmlns:a16="http://schemas.microsoft.com/office/drawing/2014/main" id="{44F465A6-12E2-CC42-E3E1-2995B41BD4D8}"/>
                </a:ext>
              </a:extLst>
            </p:cNvPr>
            <p:cNvSpPr/>
            <p:nvPr/>
          </p:nvSpPr>
          <p:spPr>
            <a:xfrm>
              <a:off x="6830721" y="2864057"/>
              <a:ext cx="4537107" cy="1129886"/>
            </a:xfrm>
            <a:prstGeom prst="roundRect">
              <a:avLst>
                <a:gd name="adj" fmla="val 13859"/>
              </a:avLst>
            </a:prstGeom>
            <a:grp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6EE548D-11F2-1B06-9B33-84D0E6C4C4E9}"/>
                </a:ext>
              </a:extLst>
            </p:cNvPr>
            <p:cNvSpPr txBox="1"/>
            <p:nvPr/>
          </p:nvSpPr>
          <p:spPr>
            <a:xfrm>
              <a:off x="7223859" y="3044278"/>
              <a:ext cx="3750829" cy="769441"/>
            </a:xfrm>
            <a:prstGeom prst="rect">
              <a:avLst/>
            </a:prstGeom>
            <a:grp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Vì</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bạn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nhỏ</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rất</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yêu</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cây</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cỏ</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10" name="Group 9">
            <a:extLst>
              <a:ext uri="{FF2B5EF4-FFF2-40B4-BE49-F238E27FC236}">
                <a16:creationId xmlns:a16="http://schemas.microsoft.com/office/drawing/2014/main" id="{F882FB15-4754-7A43-FFA8-0505AEB420D3}"/>
              </a:ext>
            </a:extLst>
          </p:cNvPr>
          <p:cNvGrpSpPr/>
          <p:nvPr/>
        </p:nvGrpSpPr>
        <p:grpSpPr>
          <a:xfrm>
            <a:off x="1583446" y="4025113"/>
            <a:ext cx="9796179" cy="1453025"/>
            <a:chOff x="687741" y="2864056"/>
            <a:chExt cx="9796179" cy="1625005"/>
          </a:xfrm>
        </p:grpSpPr>
        <p:sp>
          <p:nvSpPr>
            <p:cNvPr id="11" name="Rectangle: Rounded Corners 10">
              <a:extLst>
                <a:ext uri="{FF2B5EF4-FFF2-40B4-BE49-F238E27FC236}">
                  <a16:creationId xmlns:a16="http://schemas.microsoft.com/office/drawing/2014/main" id="{EE1BD858-728C-DBB3-4427-F33E5D728A7A}"/>
                </a:ext>
              </a:extLst>
            </p:cNvPr>
            <p:cNvSpPr/>
            <p:nvPr/>
          </p:nvSpPr>
          <p:spPr>
            <a:xfrm>
              <a:off x="687741" y="2864056"/>
              <a:ext cx="9796179" cy="1625005"/>
            </a:xfrm>
            <a:prstGeom prst="roundRect">
              <a:avLst>
                <a:gd name="adj" fmla="val 13859"/>
              </a:avLst>
            </a:prstGeom>
            <a:solidFill>
              <a:schemeClr val="bg1"/>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858F233-58A5-0D68-C94E-CEB426D70FC6}"/>
                </a:ext>
              </a:extLst>
            </p:cNvPr>
            <p:cNvSpPr txBox="1"/>
            <p:nvPr/>
          </p:nvSpPr>
          <p:spPr>
            <a:xfrm>
              <a:off x="1532976" y="2887847"/>
              <a:ext cx="887609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Vì bạn nhỏ đã có trải nghiệm về một khu vườn ở quê</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16" name="Group 15">
            <a:extLst>
              <a:ext uri="{FF2B5EF4-FFF2-40B4-BE49-F238E27FC236}">
                <a16:creationId xmlns:a16="http://schemas.microsoft.com/office/drawing/2014/main" id="{B156406D-C901-C630-0603-B4B606B1B964}"/>
              </a:ext>
            </a:extLst>
          </p:cNvPr>
          <p:cNvGrpSpPr/>
          <p:nvPr/>
        </p:nvGrpSpPr>
        <p:grpSpPr>
          <a:xfrm>
            <a:off x="1583446" y="2583508"/>
            <a:ext cx="9762151" cy="1351279"/>
            <a:chOff x="6830721" y="4714800"/>
            <a:chExt cx="8399325" cy="1427538"/>
          </a:xfrm>
          <a:solidFill>
            <a:schemeClr val="bg1"/>
          </a:solidFill>
        </p:grpSpPr>
        <p:sp>
          <p:nvSpPr>
            <p:cNvPr id="17" name="Rectangle: Rounded Corners 16">
              <a:extLst>
                <a:ext uri="{FF2B5EF4-FFF2-40B4-BE49-F238E27FC236}">
                  <a16:creationId xmlns:a16="http://schemas.microsoft.com/office/drawing/2014/main" id="{9750A2B8-4F96-CBD2-8FBE-B5577D9F34BD}"/>
                </a:ext>
              </a:extLst>
            </p:cNvPr>
            <p:cNvSpPr/>
            <p:nvPr/>
          </p:nvSpPr>
          <p:spPr>
            <a:xfrm>
              <a:off x="6830721" y="4714800"/>
              <a:ext cx="8399325" cy="1395634"/>
            </a:xfrm>
            <a:prstGeom prst="roundRect">
              <a:avLst>
                <a:gd name="adj" fmla="val 13859"/>
              </a:avLst>
            </a:prstGeom>
            <a:grp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C3021DE6-E1E0-4918-1594-8E80163BE696}"/>
                </a:ext>
              </a:extLst>
            </p:cNvPr>
            <p:cNvSpPr txBox="1"/>
            <p:nvPr/>
          </p:nvSpPr>
          <p:spPr>
            <a:xfrm>
              <a:off x="7011345" y="4818899"/>
              <a:ext cx="7651542"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Vì bạn nhỏ có trí tưởng tượng rất phong phú.</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19" name="Picture 18">
            <a:extLst>
              <a:ext uri="{FF2B5EF4-FFF2-40B4-BE49-F238E27FC236}">
                <a16:creationId xmlns:a16="http://schemas.microsoft.com/office/drawing/2014/main" id="{AC0F9506-16D1-C14E-778E-F5A95551AA7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8208" b="61433"/>
          <a:stretch/>
        </p:blipFill>
        <p:spPr>
          <a:xfrm>
            <a:off x="10762932" y="2832887"/>
            <a:ext cx="953350" cy="857536"/>
          </a:xfrm>
          <a:prstGeom prst="rect">
            <a:avLst/>
          </a:prstGeom>
        </p:spPr>
      </p:pic>
      <p:pic>
        <p:nvPicPr>
          <p:cNvPr id="20" name="Picture 19">
            <a:extLst>
              <a:ext uri="{FF2B5EF4-FFF2-40B4-BE49-F238E27FC236}">
                <a16:creationId xmlns:a16="http://schemas.microsoft.com/office/drawing/2014/main" id="{2B4B647B-B947-AAFA-517F-59EE71C1372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0604" t="-2269" r="334" b="61951"/>
          <a:stretch/>
        </p:blipFill>
        <p:spPr>
          <a:xfrm>
            <a:off x="10892813" y="4397590"/>
            <a:ext cx="891076" cy="896464"/>
          </a:xfrm>
          <a:prstGeom prst="rect">
            <a:avLst/>
          </a:prstGeom>
        </p:spPr>
      </p:pic>
      <p:pic>
        <p:nvPicPr>
          <p:cNvPr id="21" name="Picture 20">
            <a:extLst>
              <a:ext uri="{FF2B5EF4-FFF2-40B4-BE49-F238E27FC236}">
                <a16:creationId xmlns:a16="http://schemas.microsoft.com/office/drawing/2014/main" id="{944A59E3-FE09-25E9-F754-7F123AA01B8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0604" t="-2269" r="334" b="61951"/>
          <a:stretch/>
        </p:blipFill>
        <p:spPr>
          <a:xfrm>
            <a:off x="10934087" y="5818974"/>
            <a:ext cx="891076" cy="896464"/>
          </a:xfrm>
          <a:prstGeom prst="rect">
            <a:avLst/>
          </a:prstGeom>
        </p:spPr>
      </p:pic>
      <p:pic>
        <p:nvPicPr>
          <p:cNvPr id="23" name="Picture 22">
            <a:extLst>
              <a:ext uri="{FF2B5EF4-FFF2-40B4-BE49-F238E27FC236}">
                <a16:creationId xmlns:a16="http://schemas.microsoft.com/office/drawing/2014/main" id="{DC82B34D-01FD-2E93-4610-6DC772E2BEA0}"/>
              </a:ext>
            </a:extLst>
          </p:cNvPr>
          <p:cNvPicPr>
            <a:picLocks noChangeAspect="1"/>
          </p:cNvPicPr>
          <p:nvPr/>
        </p:nvPicPr>
        <p:blipFill>
          <a:blip r:embed="rId8"/>
          <a:stretch>
            <a:fillRect/>
          </a:stretch>
        </p:blipFill>
        <p:spPr>
          <a:xfrm>
            <a:off x="115321" y="2562884"/>
            <a:ext cx="1475271" cy="1492036"/>
          </a:xfrm>
          <a:prstGeom prst="rect">
            <a:avLst/>
          </a:prstGeom>
        </p:spPr>
      </p:pic>
      <p:pic>
        <p:nvPicPr>
          <p:cNvPr id="24" name="Picture 23">
            <a:extLst>
              <a:ext uri="{FF2B5EF4-FFF2-40B4-BE49-F238E27FC236}">
                <a16:creationId xmlns:a16="http://schemas.microsoft.com/office/drawing/2014/main" id="{BD06C229-523B-FD57-BA35-EA429614AFD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1716" r="58214" b="79914"/>
          <a:stretch/>
        </p:blipFill>
        <p:spPr>
          <a:xfrm>
            <a:off x="242455" y="4075220"/>
            <a:ext cx="1385564" cy="1400861"/>
          </a:xfrm>
          <a:prstGeom prst="rect">
            <a:avLst/>
          </a:prstGeom>
        </p:spPr>
      </p:pic>
      <p:pic>
        <p:nvPicPr>
          <p:cNvPr id="25" name="Picture 24">
            <a:extLst>
              <a:ext uri="{FF2B5EF4-FFF2-40B4-BE49-F238E27FC236}">
                <a16:creationId xmlns:a16="http://schemas.microsoft.com/office/drawing/2014/main" id="{A13F99A9-A37B-BB5E-6303-817083E9ECAA}"/>
              </a:ext>
            </a:extLst>
          </p:cNvPr>
          <p:cNvPicPr>
            <a:picLocks noChangeAspect="1"/>
          </p:cNvPicPr>
          <p:nvPr/>
        </p:nvPicPr>
        <p:blipFill rotWithShape="1">
          <a:blip r:embed="rId10"/>
          <a:srcRect r="50703"/>
          <a:stretch/>
        </p:blipFill>
        <p:spPr>
          <a:xfrm>
            <a:off x="115321" y="5347478"/>
            <a:ext cx="1487889" cy="1570786"/>
          </a:xfrm>
          <a:prstGeom prst="rect">
            <a:avLst/>
          </a:prstGeom>
        </p:spPr>
      </p:pic>
    </p:spTree>
    <p:extLst>
      <p:ext uri="{BB962C8B-B14F-4D97-AF65-F5344CB8AC3E}">
        <p14:creationId xmlns:p14="http://schemas.microsoft.com/office/powerpoint/2010/main" val="1172669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6"/>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subTnLst>
                                    <p:audio>
                                      <p:cMediaNode>
                                        <p:cTn display="0" masterRel="sameClick">
                                          <p:stCondLst>
                                            <p:cond evt="begin" delay="0">
                                              <p:tn val="2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7"/>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33283B-5BD5-631F-71FA-5A5D0745BC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775" t="3297" r="12476" b="17348"/>
          <a:stretch/>
        </p:blipFill>
        <p:spPr>
          <a:xfrm>
            <a:off x="0" y="-1"/>
            <a:ext cx="12192000" cy="6858001"/>
          </a:xfrm>
          <a:prstGeom prst="rect">
            <a:avLst/>
          </a:prstGeom>
        </p:spPr>
      </p:pic>
      <p:grpSp>
        <p:nvGrpSpPr>
          <p:cNvPr id="21" name="Group 20">
            <a:extLst>
              <a:ext uri="{FF2B5EF4-FFF2-40B4-BE49-F238E27FC236}">
                <a16:creationId xmlns:a16="http://schemas.microsoft.com/office/drawing/2014/main" id="{65366B1B-D767-3FB7-3176-A644A1D4E77C}"/>
              </a:ext>
            </a:extLst>
          </p:cNvPr>
          <p:cNvGrpSpPr/>
          <p:nvPr/>
        </p:nvGrpSpPr>
        <p:grpSpPr>
          <a:xfrm>
            <a:off x="6922932" y="88900"/>
            <a:ext cx="5005190" cy="7077607"/>
            <a:chOff x="6958905" y="0"/>
            <a:chExt cx="5005190" cy="7077607"/>
          </a:xfrm>
        </p:grpSpPr>
        <p:pic>
          <p:nvPicPr>
            <p:cNvPr id="19" name="图片 8">
              <a:extLst>
                <a:ext uri="{FF2B5EF4-FFF2-40B4-BE49-F238E27FC236}">
                  <a16:creationId xmlns:a16="http://schemas.microsoft.com/office/drawing/2014/main" id="{EA2996D7-91C3-D734-69FF-230D7FD256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063" t="14991" r="5461" b="15724"/>
            <a:stretch/>
          </p:blipFill>
          <p:spPr>
            <a:xfrm>
              <a:off x="6958905" y="0"/>
              <a:ext cx="5005190" cy="6251117"/>
            </a:xfrm>
            <a:prstGeom prst="rect">
              <a:avLst/>
            </a:prstGeom>
          </p:spPr>
        </p:pic>
        <p:pic>
          <p:nvPicPr>
            <p:cNvPr id="20" name="Picture 19">
              <a:extLst>
                <a:ext uri="{FF2B5EF4-FFF2-40B4-BE49-F238E27FC236}">
                  <a16:creationId xmlns:a16="http://schemas.microsoft.com/office/drawing/2014/main" id="{5B4BE999-E408-A5A1-9270-DD8FD5D2038B}"/>
                </a:ext>
              </a:extLst>
            </p:cNvPr>
            <p:cNvPicPr>
              <a:picLocks noChangeAspect="1"/>
            </p:cNvPicPr>
            <p:nvPr/>
          </p:nvPicPr>
          <p:blipFill rotWithShape="1">
            <a:blip r:embed="rId4">
              <a:extLst>
                <a:ext uri="{28A0092B-C50C-407E-A947-70E740481C1C}">
                  <a14:useLocalDpi xmlns:a14="http://schemas.microsoft.com/office/drawing/2010/main" val="0"/>
                </a:ext>
              </a:extLst>
            </a:blip>
            <a:srcRect l="68871" t="41044" r="15979" b="38494"/>
            <a:stretch/>
          </p:blipFill>
          <p:spPr>
            <a:xfrm>
              <a:off x="7162800" y="4448066"/>
              <a:ext cx="2014194" cy="2629541"/>
            </a:xfrm>
            <a:prstGeom prst="rect">
              <a:avLst/>
            </a:prstGeom>
          </p:spPr>
        </p:pic>
      </p:grpSp>
      <p:pic>
        <p:nvPicPr>
          <p:cNvPr id="2" name="Picture 1"/>
          <p:cNvPicPr>
            <a:picLocks noChangeAspect="1"/>
          </p:cNvPicPr>
          <p:nvPr/>
        </p:nvPicPr>
        <p:blipFill>
          <a:blip r:embed="rId5"/>
          <a:stretch>
            <a:fillRect/>
          </a:stretch>
        </p:blipFill>
        <p:spPr>
          <a:xfrm>
            <a:off x="1183882" y="516979"/>
            <a:ext cx="6950042" cy="3316511"/>
          </a:xfrm>
          <a:prstGeom prst="rect">
            <a:avLst/>
          </a:prstGeom>
        </p:spPr>
      </p:pic>
    </p:spTree>
    <p:extLst>
      <p:ext uri="{BB962C8B-B14F-4D97-AF65-F5344CB8AC3E}">
        <p14:creationId xmlns:p14="http://schemas.microsoft.com/office/powerpoint/2010/main" val="502618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52286"/>
            <a:ext cx="12192000" cy="5805714"/>
          </a:xfrm>
          <a:prstGeom prst="rect">
            <a:avLst/>
          </a:prstGeom>
        </p:spPr>
      </p:pic>
      <p:pic>
        <p:nvPicPr>
          <p:cNvPr id="48" name="图片 47"/>
          <p:cNvPicPr>
            <a:picLocks noChangeAspect="1"/>
          </p:cNvPicPr>
          <p:nvPr/>
        </p:nvPicPr>
        <p:blipFill rotWithShape="1">
          <a:blip r:embed="rId2" cstate="print">
            <a:extLst>
              <a:ext uri="{28A0092B-C50C-407E-A947-70E740481C1C}">
                <a14:useLocalDpi xmlns:a14="http://schemas.microsoft.com/office/drawing/2010/main" val="0"/>
              </a:ext>
            </a:extLst>
          </a:blip>
          <a:srcRect b="37625"/>
          <a:stretch/>
        </p:blipFill>
        <p:spPr>
          <a:xfrm>
            <a:off x="0" y="0"/>
            <a:ext cx="12192000" cy="4673600"/>
          </a:xfrm>
          <a:prstGeom prst="rect">
            <a:avLst/>
          </a:prstGeom>
        </p:spPr>
      </p:pic>
      <p:grpSp>
        <p:nvGrpSpPr>
          <p:cNvPr id="10" name="Group 9">
            <a:extLst>
              <a:ext uri="{FF2B5EF4-FFF2-40B4-BE49-F238E27FC236}">
                <a16:creationId xmlns:a16="http://schemas.microsoft.com/office/drawing/2014/main" id="{A3D6B174-E82A-A304-221B-ACAD9FE31615}"/>
              </a:ext>
            </a:extLst>
          </p:cNvPr>
          <p:cNvGrpSpPr/>
          <p:nvPr/>
        </p:nvGrpSpPr>
        <p:grpSpPr>
          <a:xfrm>
            <a:off x="218661" y="1345006"/>
            <a:ext cx="11754678" cy="4204883"/>
            <a:chOff x="-9892749" y="3623444"/>
            <a:chExt cx="11754678" cy="4204883"/>
          </a:xfrm>
        </p:grpSpPr>
        <p:sp>
          <p:nvSpPr>
            <p:cNvPr id="8" name="Rectangle: Rounded Corners 7">
              <a:extLst>
                <a:ext uri="{FF2B5EF4-FFF2-40B4-BE49-F238E27FC236}">
                  <a16:creationId xmlns:a16="http://schemas.microsoft.com/office/drawing/2014/main" id="{E601C820-FA11-DCDA-37C9-70813AEEBF34}"/>
                </a:ext>
              </a:extLst>
            </p:cNvPr>
            <p:cNvSpPr/>
            <p:nvPr/>
          </p:nvSpPr>
          <p:spPr>
            <a:xfrm>
              <a:off x="-9892749" y="3623444"/>
              <a:ext cx="11754678" cy="4204883"/>
            </a:xfrm>
            <a:prstGeom prst="roundRect">
              <a:avLst/>
            </a:prstGeom>
            <a:solidFill>
              <a:schemeClr val="bg1"/>
            </a:solidFill>
            <a:ln>
              <a:solidFill>
                <a:srgbClr val="719C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CCC9DDA-9A73-7A4F-ECB9-8B4732767199}"/>
                </a:ext>
              </a:extLst>
            </p:cNvPr>
            <p:cNvSpPr txBox="1"/>
            <p:nvPr/>
          </p:nvSpPr>
          <p:spPr>
            <a:xfrm>
              <a:off x="-9648411" y="3892465"/>
              <a:ext cx="11410950" cy="3826497"/>
            </a:xfrm>
            <a:prstGeom prst="rect">
              <a:avLst/>
            </a:prstGeom>
            <a:noFill/>
          </p:spPr>
          <p:txBody>
            <a:bodyPr wrap="square">
              <a:spAutoFit/>
            </a:bodyPr>
            <a:lstStyle/>
            <a:p>
              <a:pPr algn="just">
                <a:lnSpc>
                  <a:spcPct val="115000"/>
                </a:lnSpc>
                <a:spcAft>
                  <a:spcPts val="800"/>
                </a:spcAft>
              </a:pP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Đọc</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đúng</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từ</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ngữ</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câu</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đoạn</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và</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toàn</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bộ</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bài</a:t>
              </a:r>
              <a:r>
                <a:rPr lang="en-US" sz="2800" dirty="0">
                  <a:effectLst/>
                  <a:latin typeface="Cambria" panose="02040503050406030204" pitchFamily="18" charset="0"/>
                  <a:ea typeface="Calibri" panose="020F0502020204030204" pitchFamily="34" charset="0"/>
                </a:rPr>
                <a:t> </a:t>
              </a:r>
              <a:r>
                <a:rPr lang="en-US" sz="2800" i="1" dirty="0" err="1">
                  <a:effectLst/>
                  <a:latin typeface="Cambria" panose="02040503050406030204" pitchFamily="18" charset="0"/>
                  <a:ea typeface="Times New Roman" panose="02020603050405020304" pitchFamily="18" charset="0"/>
                </a:rPr>
                <a:t>Nếu</a:t>
              </a:r>
              <a:r>
                <a:rPr lang="en-US" sz="2800" i="1" dirty="0">
                  <a:effectLst/>
                  <a:latin typeface="Cambria" panose="02040503050406030204" pitchFamily="18" charset="0"/>
                  <a:ea typeface="Times New Roman" panose="02020603050405020304" pitchFamily="18" charset="0"/>
                </a:rPr>
                <a:t> </a:t>
              </a:r>
              <a:r>
                <a:rPr lang="en-US" sz="2800" i="1" dirty="0" err="1">
                  <a:effectLst/>
                  <a:latin typeface="Cambria" panose="02040503050406030204" pitchFamily="18" charset="0"/>
                  <a:ea typeface="Times New Roman" panose="02020603050405020304" pitchFamily="18" charset="0"/>
                </a:rPr>
                <a:t>em</a:t>
              </a:r>
              <a:r>
                <a:rPr lang="en-US" sz="2800" i="1" dirty="0">
                  <a:effectLst/>
                  <a:latin typeface="Cambria" panose="02040503050406030204" pitchFamily="18" charset="0"/>
                  <a:ea typeface="Times New Roman" panose="02020603050405020304" pitchFamily="18" charset="0"/>
                </a:rPr>
                <a:t> </a:t>
              </a:r>
              <a:r>
                <a:rPr lang="en-US" sz="2800" i="1" dirty="0" err="1">
                  <a:effectLst/>
                  <a:latin typeface="Cambria" panose="02040503050406030204" pitchFamily="18" charset="0"/>
                  <a:ea typeface="Times New Roman" panose="02020603050405020304" pitchFamily="18" charset="0"/>
                </a:rPr>
                <a:t>có</a:t>
              </a:r>
              <a:r>
                <a:rPr lang="en-US" sz="2800" i="1" dirty="0">
                  <a:effectLst/>
                  <a:latin typeface="Cambria" panose="02040503050406030204" pitchFamily="18" charset="0"/>
                  <a:ea typeface="Times New Roman" panose="02020603050405020304" pitchFamily="18" charset="0"/>
                </a:rPr>
                <a:t> </a:t>
              </a:r>
              <a:r>
                <a:rPr lang="en-US" sz="2800" i="1" dirty="0" err="1">
                  <a:effectLst/>
                  <a:latin typeface="Cambria" panose="02040503050406030204" pitchFamily="18" charset="0"/>
                  <a:ea typeface="Times New Roman" panose="02020603050405020304" pitchFamily="18" charset="0"/>
                </a:rPr>
                <a:t>một</a:t>
              </a:r>
              <a:r>
                <a:rPr lang="en-US" sz="2800" i="1" dirty="0">
                  <a:effectLst/>
                  <a:latin typeface="Cambria" panose="02040503050406030204" pitchFamily="18" charset="0"/>
                  <a:ea typeface="Times New Roman" panose="02020603050405020304" pitchFamily="18" charset="0"/>
                </a:rPr>
                <a:t> </a:t>
              </a:r>
              <a:r>
                <a:rPr lang="en-US" sz="2800" i="1" dirty="0" err="1">
                  <a:effectLst/>
                  <a:latin typeface="Cambria" panose="02040503050406030204" pitchFamily="18" charset="0"/>
                  <a:ea typeface="Times New Roman" panose="02020603050405020304" pitchFamily="18" charset="0"/>
                </a:rPr>
                <a:t>khu</a:t>
              </a:r>
              <a:r>
                <a:rPr lang="en-US" sz="2800" i="1" dirty="0">
                  <a:effectLst/>
                  <a:latin typeface="Cambria" panose="02040503050406030204" pitchFamily="18" charset="0"/>
                  <a:ea typeface="Times New Roman" panose="02020603050405020304" pitchFamily="18" charset="0"/>
                </a:rPr>
                <a:t> </a:t>
              </a:r>
              <a:r>
                <a:rPr lang="en-US" sz="2800" i="1" dirty="0" err="1">
                  <a:effectLst/>
                  <a:latin typeface="Cambria" panose="02040503050406030204" pitchFamily="18" charset="0"/>
                  <a:ea typeface="Times New Roman" panose="02020603050405020304" pitchFamily="18" charset="0"/>
                </a:rPr>
                <a:t>vườn</a:t>
              </a:r>
              <a:r>
                <a:rPr lang="en-US" sz="2800" i="1" dirty="0">
                  <a:effectLst/>
                  <a:latin typeface="Cambria" panose="02040503050406030204" pitchFamily="18" charset="0"/>
                  <a:ea typeface="Times New Roman" panose="02020603050405020304" pitchFamily="18" charset="0"/>
                </a:rPr>
                <a:t>.</a:t>
              </a:r>
              <a:endParaRPr lang="en-US" sz="2400" dirty="0">
                <a:effectLst/>
                <a:latin typeface="Cambria" panose="02040503050406030204" pitchFamily="18" charset="0"/>
                <a:ea typeface="Calibri" panose="020F0502020204030204" pitchFamily="34" charset="0"/>
              </a:endParaRPr>
            </a:p>
            <a:p>
              <a:pPr algn="just">
                <a:lnSpc>
                  <a:spcPct val="115000"/>
                </a:lnSpc>
                <a:spcAft>
                  <a:spcPts val="800"/>
                </a:spcAft>
              </a:pPr>
              <a:r>
                <a:rPr lang="en-US" sz="2800" dirty="0">
                  <a:effectLst/>
                  <a:latin typeface="Cambria" panose="02040503050406030204" pitchFamily="18" charset="0"/>
                  <a:ea typeface="Times New Roman" panose="02020603050405020304" pitchFamily="18" charset="0"/>
                </a:rPr>
                <a:t>- </a:t>
              </a:r>
              <a:r>
                <a:rPr lang="en-US" sz="2800" dirty="0" err="1">
                  <a:effectLst/>
                  <a:latin typeface="Cambria" panose="02040503050406030204" pitchFamily="18" charset="0"/>
                  <a:ea typeface="Calibri" panose="020F0502020204030204" pitchFamily="34" charset="0"/>
                </a:rPr>
                <a:t>Hiểu</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nghĩa</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của</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các</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từ</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ngữ</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trong</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bài</a:t>
              </a:r>
              <a:r>
                <a:rPr lang="en-US" sz="2800" dirty="0">
                  <a:effectLst/>
                  <a:latin typeface="Cambria" panose="02040503050406030204" pitchFamily="18" charset="0"/>
                  <a:ea typeface="Calibri" panose="020F0502020204030204" pitchFamily="34" charset="0"/>
                </a:rPr>
                <a:t>.</a:t>
              </a:r>
              <a:endParaRPr lang="en-US" sz="2400" dirty="0">
                <a:effectLst/>
                <a:latin typeface="Cambria" panose="02040503050406030204" pitchFamily="18" charset="0"/>
                <a:ea typeface="Calibri" panose="020F0502020204030204" pitchFamily="34" charset="0"/>
              </a:endParaRPr>
            </a:p>
            <a:p>
              <a:pPr algn="just">
                <a:lnSpc>
                  <a:spcPct val="115000"/>
                </a:lnSpc>
                <a:spcAft>
                  <a:spcPts val="800"/>
                </a:spcAft>
              </a:pPr>
              <a:r>
                <a:rPr lang="en-US" sz="2800" dirty="0">
                  <a:effectLst/>
                  <a:latin typeface="Cambria" panose="02040503050406030204" pitchFamily="18" charset="0"/>
                  <a:ea typeface="Calibri" panose="020F0502020204030204" pitchFamily="34" charset="0"/>
                </a:rPr>
                <a:t>-</a:t>
              </a:r>
              <a:r>
                <a:rPr lang="en-US" sz="2800" dirty="0" err="1">
                  <a:effectLst/>
                  <a:latin typeface="Cambria" panose="02040503050406030204" pitchFamily="18" charset="0"/>
                  <a:ea typeface="Calibri" panose="020F0502020204030204" pitchFamily="34" charset="0"/>
                </a:rPr>
                <a:t>Nhận</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biết</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được</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đặc</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điểm</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của</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khu</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vườn</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của</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các</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loài</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cây</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thể</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hiện</a:t>
              </a:r>
              <a:r>
                <a:rPr lang="en-US" sz="2800" dirty="0">
                  <a:effectLst/>
                  <a:latin typeface="Cambria" panose="02040503050406030204" pitchFamily="18" charset="0"/>
                  <a:ea typeface="Calibri" panose="020F0502020204030204" pitchFamily="34" charset="0"/>
                </a:rPr>
                <a:t> qua </a:t>
              </a:r>
              <a:r>
                <a:rPr lang="en-US" sz="2800" dirty="0" err="1">
                  <a:effectLst/>
                  <a:latin typeface="Cambria" panose="02040503050406030204" pitchFamily="18" charset="0"/>
                  <a:ea typeface="Calibri" panose="020F0502020204030204" pitchFamily="34" charset="0"/>
                </a:rPr>
                <a:t>những</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hình</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ảnh</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bộ</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phận</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của</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cây</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được</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miêu</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tả</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thấy</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được</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lợi</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ích</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mà</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khu</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vườn</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mang</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lại</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cho</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bạn</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nhỏ</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khi</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viết</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về</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những</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loài</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cây</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thân</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thuộc</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trong</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khu</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vườn</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mơ</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ước</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của</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mình</a:t>
              </a:r>
              <a:r>
                <a:rPr lang="en-US" sz="2800" dirty="0">
                  <a:effectLst/>
                  <a:latin typeface="Cambria" panose="02040503050406030204" pitchFamily="18" charset="0"/>
                  <a:ea typeface="Calibri" panose="020F0502020204030204" pitchFamily="34" charset="0"/>
                </a:rPr>
                <a:t>.</a:t>
              </a:r>
              <a:endParaRPr lang="en-US" sz="2400" dirty="0">
                <a:effectLst/>
                <a:latin typeface="Cambria" panose="02040503050406030204" pitchFamily="18" charset="0"/>
                <a:ea typeface="Calibri" panose="020F0502020204030204" pitchFamily="34" charset="0"/>
              </a:endParaRPr>
            </a:p>
            <a:p>
              <a:pPr algn="just">
                <a:lnSpc>
                  <a:spcPct val="115000"/>
                </a:lnSpc>
                <a:spcAft>
                  <a:spcPts val="800"/>
                </a:spcAft>
              </a:pP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Biết</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đọc</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diễn</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cảm</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phù</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hợp</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với</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cảm</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xúc</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của</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người</a:t>
              </a:r>
              <a:r>
                <a:rPr lang="en-US" sz="2800" dirty="0">
                  <a:effectLst/>
                  <a:latin typeface="Cambria" panose="02040503050406030204" pitchFamily="18" charset="0"/>
                  <a:ea typeface="Calibri" panose="020F0502020204030204" pitchFamily="34" charset="0"/>
                </a:rPr>
                <a:t> </a:t>
              </a:r>
              <a:r>
                <a:rPr lang="en-US" sz="2800" dirty="0" err="1">
                  <a:effectLst/>
                  <a:latin typeface="Cambria" panose="02040503050406030204" pitchFamily="18" charset="0"/>
                  <a:ea typeface="Calibri" panose="020F0502020204030204" pitchFamily="34" charset="0"/>
                </a:rPr>
                <a:t>viết</a:t>
              </a:r>
              <a:r>
                <a:rPr lang="en-US" sz="2800" dirty="0">
                  <a:effectLst/>
                  <a:latin typeface="Cambria" panose="02040503050406030204" pitchFamily="18" charset="0"/>
                  <a:ea typeface="Calibri" panose="020F0502020204030204" pitchFamily="34" charset="0"/>
                </a:rPr>
                <a:t>. </a:t>
              </a:r>
              <a:endParaRPr lang="en-US" sz="2400" dirty="0">
                <a:effectLst/>
                <a:latin typeface="Cambria" panose="02040503050406030204" pitchFamily="18" charset="0"/>
                <a:ea typeface="Calibri" panose="020F0502020204030204" pitchFamily="34" charset="0"/>
              </a:endParaRPr>
            </a:p>
          </p:txBody>
        </p:sp>
      </p:grpSp>
      <p:pic>
        <p:nvPicPr>
          <p:cNvPr id="2" name="Picture 1">
            <a:extLst>
              <a:ext uri="{FF2B5EF4-FFF2-40B4-BE49-F238E27FC236}">
                <a16:creationId xmlns:a16="http://schemas.microsoft.com/office/drawing/2014/main" id="{5507B057-3DBF-8B36-D25F-1FB58B68FC03}"/>
              </a:ext>
            </a:extLst>
          </p:cNvPr>
          <p:cNvPicPr>
            <a:picLocks noChangeAspect="1"/>
          </p:cNvPicPr>
          <p:nvPr/>
        </p:nvPicPr>
        <p:blipFill>
          <a:blip r:embed="rId3"/>
          <a:stretch>
            <a:fillRect/>
          </a:stretch>
        </p:blipFill>
        <p:spPr>
          <a:xfrm>
            <a:off x="2930781" y="173809"/>
            <a:ext cx="5816088" cy="1127858"/>
          </a:xfrm>
          <a:prstGeom prst="rect">
            <a:avLst/>
          </a:prstGeom>
        </p:spPr>
      </p:pic>
    </p:spTree>
    <p:extLst>
      <p:ext uri="{BB962C8B-B14F-4D97-AF65-F5344CB8AC3E}">
        <p14:creationId xmlns:p14="http://schemas.microsoft.com/office/powerpoint/2010/main" val="1998392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25023"/>
            <a:ext cx="12192000" cy="5805714"/>
          </a:xfrm>
          <a:prstGeom prst="rect">
            <a:avLst/>
          </a:prstGeom>
        </p:spPr>
      </p:pic>
      <p:pic>
        <p:nvPicPr>
          <p:cNvPr id="48" name="图片 47"/>
          <p:cNvPicPr>
            <a:picLocks noChangeAspect="1"/>
          </p:cNvPicPr>
          <p:nvPr/>
        </p:nvPicPr>
        <p:blipFill rotWithShape="1">
          <a:blip r:embed="rId2" cstate="print">
            <a:extLst>
              <a:ext uri="{28A0092B-C50C-407E-A947-70E740481C1C}">
                <a14:useLocalDpi xmlns:a14="http://schemas.microsoft.com/office/drawing/2010/main" val="0"/>
              </a:ext>
            </a:extLst>
          </a:blip>
          <a:srcRect b="37625"/>
          <a:stretch/>
        </p:blipFill>
        <p:spPr>
          <a:xfrm>
            <a:off x="0" y="0"/>
            <a:ext cx="12192000" cy="4673600"/>
          </a:xfrm>
          <a:prstGeom prst="rect">
            <a:avLst/>
          </a:prstGeom>
        </p:spPr>
      </p:pic>
      <p:sp>
        <p:nvSpPr>
          <p:cNvPr id="5" name="Rectangle: Rounded Corners 4">
            <a:extLst>
              <a:ext uri="{FF2B5EF4-FFF2-40B4-BE49-F238E27FC236}">
                <a16:creationId xmlns:a16="http://schemas.microsoft.com/office/drawing/2014/main" id="{924E2DE2-B4EE-C744-0EB3-251CFC6AB0C9}"/>
              </a:ext>
            </a:extLst>
          </p:cNvPr>
          <p:cNvSpPr/>
          <p:nvPr/>
        </p:nvSpPr>
        <p:spPr>
          <a:xfrm>
            <a:off x="528577" y="1933004"/>
            <a:ext cx="11134845" cy="2970237"/>
          </a:xfrm>
          <a:prstGeom prst="roundRect">
            <a:avLst>
              <a:gd name="adj" fmla="val 13859"/>
            </a:avLst>
          </a:prstGeom>
          <a:solidFill>
            <a:schemeClr val="bg1"/>
          </a:solidFill>
          <a:ln w="38100">
            <a:solidFill>
              <a:srgbClr val="719C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415109"/>
                </a:solidFill>
                <a:effectLst/>
                <a:uLnTx/>
                <a:uFillTx/>
                <a:latin typeface="Cambria" panose="02040503050406030204" pitchFamily="18" charset="0"/>
              </a:rPr>
              <a:t>Thấy</a:t>
            </a:r>
            <a:r>
              <a:rPr kumimoji="0" lang="en-US" sz="4400" b="1" i="0" u="none" strike="noStrike" kern="1200" cap="none" spc="0" normalizeH="0" baseline="0" noProof="0" dirty="0">
                <a:ln>
                  <a:noFill/>
                </a:ln>
                <a:solidFill>
                  <a:srgbClr val="415109"/>
                </a:solidFill>
                <a:effectLst/>
                <a:uLnTx/>
                <a:uFillTx/>
                <a:latin typeface="Cambria" panose="02040503050406030204" pitchFamily="18" charset="0"/>
              </a:rPr>
              <a:t> </a:t>
            </a:r>
            <a:r>
              <a:rPr kumimoji="0" lang="en-US" sz="4400" b="1" i="0" u="none" strike="noStrike" kern="1200" cap="none" spc="0" normalizeH="0" baseline="0" noProof="0" dirty="0" err="1">
                <a:ln>
                  <a:noFill/>
                </a:ln>
                <a:solidFill>
                  <a:srgbClr val="415109"/>
                </a:solidFill>
                <a:effectLst/>
                <a:uLnTx/>
                <a:uFillTx/>
                <a:latin typeface="Cambria" panose="02040503050406030204" pitchFamily="18" charset="0"/>
              </a:rPr>
              <a:t>được</a:t>
            </a:r>
            <a:r>
              <a:rPr kumimoji="0" lang="en-US" sz="4400" b="1" i="0" u="none" strike="noStrike" kern="1200" cap="none" spc="0" normalizeH="0" baseline="0" noProof="0" dirty="0">
                <a:ln>
                  <a:noFill/>
                </a:ln>
                <a:solidFill>
                  <a:srgbClr val="415109"/>
                </a:solidFill>
                <a:effectLst/>
                <a:uLnTx/>
                <a:uFillTx/>
                <a:latin typeface="Cambria" panose="02040503050406030204" pitchFamily="18" charset="0"/>
              </a:rPr>
              <a:t> </a:t>
            </a:r>
            <a:r>
              <a:rPr kumimoji="0" lang="en-US" sz="4400" b="1" i="0" u="none" strike="noStrike" kern="1200" cap="none" spc="0" normalizeH="0" baseline="0" noProof="0" dirty="0" err="1">
                <a:ln>
                  <a:noFill/>
                </a:ln>
                <a:solidFill>
                  <a:srgbClr val="415109"/>
                </a:solidFill>
                <a:effectLst/>
                <a:uLnTx/>
                <a:uFillTx/>
                <a:latin typeface="Cambria" panose="02040503050406030204" pitchFamily="18" charset="0"/>
              </a:rPr>
              <a:t>lợi</a:t>
            </a:r>
            <a:r>
              <a:rPr kumimoji="0" lang="en-US" sz="4400" b="1" i="0" u="none" strike="noStrike" kern="1200" cap="none" spc="0" normalizeH="0" baseline="0" noProof="0" dirty="0">
                <a:ln>
                  <a:noFill/>
                </a:ln>
                <a:solidFill>
                  <a:srgbClr val="415109"/>
                </a:solidFill>
                <a:effectLst/>
                <a:uLnTx/>
                <a:uFillTx/>
                <a:latin typeface="Cambria" panose="02040503050406030204" pitchFamily="18" charset="0"/>
              </a:rPr>
              <a:t> </a:t>
            </a:r>
            <a:r>
              <a:rPr kumimoji="0" lang="en-US" sz="4400" b="1" i="0" u="none" strike="noStrike" kern="1200" cap="none" spc="0" normalizeH="0" baseline="0" noProof="0" dirty="0" err="1">
                <a:ln>
                  <a:noFill/>
                </a:ln>
                <a:solidFill>
                  <a:srgbClr val="415109"/>
                </a:solidFill>
                <a:effectLst/>
                <a:uLnTx/>
                <a:uFillTx/>
                <a:latin typeface="Cambria" panose="02040503050406030204" pitchFamily="18" charset="0"/>
              </a:rPr>
              <a:t>ích</a:t>
            </a:r>
            <a:r>
              <a:rPr kumimoji="0" lang="en-US" sz="4400" b="1" i="0" u="none" strike="noStrike" kern="1200" cap="none" spc="0" normalizeH="0" baseline="0" noProof="0" dirty="0">
                <a:ln>
                  <a:noFill/>
                </a:ln>
                <a:solidFill>
                  <a:srgbClr val="415109"/>
                </a:solidFill>
                <a:effectLst/>
                <a:uLnTx/>
                <a:uFillTx/>
                <a:latin typeface="Cambria" panose="02040503050406030204" pitchFamily="18" charset="0"/>
              </a:rPr>
              <a:t> </a:t>
            </a:r>
            <a:r>
              <a:rPr kumimoji="0" lang="en-US" sz="4400" b="1" i="0" u="none" strike="noStrike" kern="1200" cap="none" spc="0" normalizeH="0" baseline="0" noProof="0" dirty="0" err="1">
                <a:ln>
                  <a:noFill/>
                </a:ln>
                <a:solidFill>
                  <a:srgbClr val="415109"/>
                </a:solidFill>
                <a:effectLst/>
                <a:uLnTx/>
                <a:uFillTx/>
                <a:latin typeface="Cambria" panose="02040503050406030204" pitchFamily="18" charset="0"/>
              </a:rPr>
              <a:t>mà</a:t>
            </a:r>
            <a:r>
              <a:rPr kumimoji="0" lang="en-US" sz="4400" b="1" i="0" u="none" strike="noStrike" kern="1200" cap="none" spc="0" normalizeH="0" baseline="0" noProof="0" dirty="0">
                <a:ln>
                  <a:noFill/>
                </a:ln>
                <a:solidFill>
                  <a:srgbClr val="415109"/>
                </a:solidFill>
                <a:effectLst/>
                <a:uLnTx/>
                <a:uFillTx/>
                <a:latin typeface="Cambria" panose="02040503050406030204" pitchFamily="18" charset="0"/>
              </a:rPr>
              <a:t> </a:t>
            </a:r>
            <a:r>
              <a:rPr kumimoji="0" lang="en-US" sz="4400" b="1" i="0" u="none" strike="noStrike" kern="1200" cap="none" spc="0" normalizeH="0" baseline="0" noProof="0" dirty="0" err="1">
                <a:ln>
                  <a:noFill/>
                </a:ln>
                <a:solidFill>
                  <a:srgbClr val="415109"/>
                </a:solidFill>
                <a:effectLst/>
                <a:uLnTx/>
                <a:uFillTx/>
                <a:latin typeface="Cambria" panose="02040503050406030204" pitchFamily="18" charset="0"/>
              </a:rPr>
              <a:t>khu</a:t>
            </a:r>
            <a:r>
              <a:rPr kumimoji="0" lang="en-US" sz="4400" b="1" i="0" u="none" strike="noStrike" kern="1200" cap="none" spc="0" normalizeH="0" baseline="0" noProof="0" dirty="0">
                <a:ln>
                  <a:noFill/>
                </a:ln>
                <a:solidFill>
                  <a:srgbClr val="415109"/>
                </a:solidFill>
                <a:effectLst/>
                <a:uLnTx/>
                <a:uFillTx/>
                <a:latin typeface="Cambria" panose="02040503050406030204" pitchFamily="18" charset="0"/>
              </a:rPr>
              <a:t> </a:t>
            </a:r>
            <a:r>
              <a:rPr kumimoji="0" lang="en-US" sz="4400" b="1" i="0" u="none" strike="noStrike" kern="1200" cap="none" spc="0" normalizeH="0" baseline="0" noProof="0" dirty="0" err="1">
                <a:ln>
                  <a:noFill/>
                </a:ln>
                <a:solidFill>
                  <a:srgbClr val="415109"/>
                </a:solidFill>
                <a:effectLst/>
                <a:uLnTx/>
                <a:uFillTx/>
                <a:latin typeface="Cambria" panose="02040503050406030204" pitchFamily="18" charset="0"/>
              </a:rPr>
              <a:t>vườn</a:t>
            </a:r>
            <a:r>
              <a:rPr kumimoji="0" lang="en-US" sz="4400" b="1" i="0" u="none" strike="noStrike" kern="1200" cap="none" spc="0" normalizeH="0" baseline="0" noProof="0" dirty="0">
                <a:ln>
                  <a:noFill/>
                </a:ln>
                <a:solidFill>
                  <a:srgbClr val="415109"/>
                </a:solidFill>
                <a:effectLst/>
                <a:uLnTx/>
                <a:uFillTx/>
                <a:latin typeface="Cambria" panose="02040503050406030204" pitchFamily="18" charset="0"/>
              </a:rPr>
              <a:t> </a:t>
            </a:r>
            <a:r>
              <a:rPr kumimoji="0" lang="en-US" sz="4400" b="1" i="0" u="none" strike="noStrike" kern="1200" cap="none" spc="0" normalizeH="0" baseline="0" noProof="0" dirty="0" err="1">
                <a:ln>
                  <a:noFill/>
                </a:ln>
                <a:solidFill>
                  <a:srgbClr val="415109"/>
                </a:solidFill>
                <a:effectLst/>
                <a:uLnTx/>
                <a:uFillTx/>
                <a:latin typeface="Cambria" panose="02040503050406030204" pitchFamily="18" charset="0"/>
              </a:rPr>
              <a:t>mang</a:t>
            </a:r>
            <a:r>
              <a:rPr kumimoji="0" lang="en-US" sz="4400" b="1" i="0" u="none" strike="noStrike" kern="1200" cap="none" spc="0" normalizeH="0" baseline="0" noProof="0" dirty="0">
                <a:ln>
                  <a:noFill/>
                </a:ln>
                <a:solidFill>
                  <a:srgbClr val="415109"/>
                </a:solidFill>
                <a:effectLst/>
                <a:uLnTx/>
                <a:uFillTx/>
                <a:latin typeface="Cambria" panose="02040503050406030204" pitchFamily="18" charset="0"/>
              </a:rPr>
              <a:t> </a:t>
            </a:r>
            <a:r>
              <a:rPr kumimoji="0" lang="en-US" sz="4400" b="1" i="0" u="none" strike="noStrike" kern="1200" cap="none" spc="0" normalizeH="0" baseline="0" noProof="0" dirty="0" err="1">
                <a:ln>
                  <a:noFill/>
                </a:ln>
                <a:solidFill>
                  <a:srgbClr val="415109"/>
                </a:solidFill>
                <a:effectLst/>
                <a:uLnTx/>
                <a:uFillTx/>
                <a:latin typeface="Cambria" panose="02040503050406030204" pitchFamily="18" charset="0"/>
              </a:rPr>
              <a:t>lại</a:t>
            </a:r>
            <a:r>
              <a:rPr kumimoji="0" lang="en-US" sz="4400" b="1" i="0" u="none" strike="noStrike" kern="1200" cap="none" spc="0" normalizeH="0" baseline="0" noProof="0" dirty="0">
                <a:ln>
                  <a:noFill/>
                </a:ln>
                <a:solidFill>
                  <a:srgbClr val="415109"/>
                </a:solidFill>
                <a:effectLst/>
                <a:uLnTx/>
                <a:uFillTx/>
                <a:latin typeface="Cambria" panose="02040503050406030204" pitchFamily="18" charset="0"/>
              </a:rPr>
              <a:t> </a:t>
            </a:r>
            <a:r>
              <a:rPr kumimoji="0" lang="en-US" sz="4400" b="1" i="0" u="none" strike="noStrike" kern="1200" cap="none" spc="0" normalizeH="0" baseline="0" noProof="0" dirty="0" err="1">
                <a:ln>
                  <a:noFill/>
                </a:ln>
                <a:solidFill>
                  <a:srgbClr val="415109"/>
                </a:solidFill>
                <a:effectLst/>
                <a:uLnTx/>
                <a:uFillTx/>
                <a:latin typeface="Cambria" panose="02040503050406030204" pitchFamily="18" charset="0"/>
              </a:rPr>
              <a:t>cho</a:t>
            </a:r>
            <a:r>
              <a:rPr kumimoji="0" lang="en-US" sz="4400" b="1" i="0" u="none" strike="noStrike" kern="1200" cap="none" spc="0" normalizeH="0" baseline="0" noProof="0" dirty="0">
                <a:ln>
                  <a:noFill/>
                </a:ln>
                <a:solidFill>
                  <a:srgbClr val="415109"/>
                </a:solidFill>
                <a:effectLst/>
                <a:uLnTx/>
                <a:uFillTx/>
                <a:latin typeface="Cambria" panose="02040503050406030204" pitchFamily="18" charset="0"/>
              </a:rPr>
              <a:t> </a:t>
            </a:r>
            <a:r>
              <a:rPr kumimoji="0" lang="en-US" sz="4400" b="1" i="0" u="none" strike="noStrike" kern="1200" cap="none" spc="0" normalizeH="0" baseline="0" noProof="0" dirty="0" err="1">
                <a:ln>
                  <a:noFill/>
                </a:ln>
                <a:solidFill>
                  <a:srgbClr val="415109"/>
                </a:solidFill>
                <a:effectLst/>
                <a:uLnTx/>
                <a:uFillTx/>
                <a:latin typeface="Cambria" panose="02040503050406030204" pitchFamily="18" charset="0"/>
              </a:rPr>
              <a:t>bạn</a:t>
            </a:r>
            <a:r>
              <a:rPr kumimoji="0" lang="en-US" sz="4400" b="1" i="0" u="none" strike="noStrike" kern="1200" cap="none" spc="0" normalizeH="0" baseline="0" noProof="0" dirty="0">
                <a:ln>
                  <a:noFill/>
                </a:ln>
                <a:solidFill>
                  <a:srgbClr val="415109"/>
                </a:solidFill>
                <a:effectLst/>
                <a:uLnTx/>
                <a:uFillTx/>
                <a:latin typeface="Cambria" panose="02040503050406030204" pitchFamily="18" charset="0"/>
              </a:rPr>
              <a:t> </a:t>
            </a:r>
            <a:r>
              <a:rPr kumimoji="0" lang="en-US" sz="4400" b="1" i="0" u="none" strike="noStrike" kern="1200" cap="none" spc="0" normalizeH="0" baseline="0" noProof="0" dirty="0" err="1">
                <a:ln>
                  <a:noFill/>
                </a:ln>
                <a:solidFill>
                  <a:srgbClr val="415109"/>
                </a:solidFill>
                <a:effectLst/>
                <a:uLnTx/>
                <a:uFillTx/>
                <a:latin typeface="Cambria" panose="02040503050406030204" pitchFamily="18" charset="0"/>
              </a:rPr>
              <a:t>nhỏ</a:t>
            </a:r>
            <a:r>
              <a:rPr kumimoji="0" lang="en-US" sz="4400" b="1" i="0" u="none" strike="noStrike" kern="1200" cap="none" spc="0" normalizeH="0" baseline="0" noProof="0" dirty="0">
                <a:ln>
                  <a:noFill/>
                </a:ln>
                <a:solidFill>
                  <a:srgbClr val="415109"/>
                </a:solidFill>
                <a:effectLst/>
                <a:uLnTx/>
                <a:uFillTx/>
                <a:latin typeface="Cambria" panose="02040503050406030204" pitchFamily="18" charset="0"/>
              </a:rPr>
              <a:t>, </a:t>
            </a:r>
            <a:r>
              <a:rPr kumimoji="0" lang="en-US" sz="4400" b="1" i="0" u="none" strike="noStrike" kern="1200" cap="none" spc="0" normalizeH="0" baseline="0" noProof="0" dirty="0" err="1">
                <a:ln>
                  <a:noFill/>
                </a:ln>
                <a:solidFill>
                  <a:srgbClr val="415109"/>
                </a:solidFill>
                <a:effectLst/>
                <a:uLnTx/>
                <a:uFillTx/>
                <a:latin typeface="Cambria" panose="02040503050406030204" pitchFamily="18" charset="0"/>
              </a:rPr>
              <a:t>những</a:t>
            </a:r>
            <a:r>
              <a:rPr kumimoji="0" lang="en-US" sz="4400" b="1" i="0" u="none" strike="noStrike" kern="1200" cap="none" spc="0" normalizeH="0" baseline="0" noProof="0" dirty="0">
                <a:ln>
                  <a:noFill/>
                </a:ln>
                <a:solidFill>
                  <a:srgbClr val="415109"/>
                </a:solidFill>
                <a:effectLst/>
                <a:uLnTx/>
                <a:uFillTx/>
                <a:latin typeface="Cambria" panose="02040503050406030204" pitchFamily="18" charset="0"/>
              </a:rPr>
              <a:t> </a:t>
            </a:r>
            <a:r>
              <a:rPr kumimoji="0" lang="en-US" sz="4400" b="1" i="0" u="none" strike="noStrike" kern="1200" cap="none" spc="0" normalizeH="0" baseline="0" noProof="0" dirty="0" err="1">
                <a:ln>
                  <a:noFill/>
                </a:ln>
                <a:solidFill>
                  <a:srgbClr val="415109"/>
                </a:solidFill>
                <a:effectLst/>
                <a:uLnTx/>
                <a:uFillTx/>
                <a:latin typeface="Cambria" panose="02040503050406030204" pitchFamily="18" charset="0"/>
              </a:rPr>
              <a:t>cảm</a:t>
            </a:r>
            <a:r>
              <a:rPr kumimoji="0" lang="en-US" sz="4400" b="1" i="0" u="none" strike="noStrike" kern="1200" cap="none" spc="0" normalizeH="0" baseline="0" noProof="0" dirty="0">
                <a:ln>
                  <a:noFill/>
                </a:ln>
                <a:solidFill>
                  <a:srgbClr val="415109"/>
                </a:solidFill>
                <a:effectLst/>
                <a:uLnTx/>
                <a:uFillTx/>
                <a:latin typeface="Cambria" panose="02040503050406030204" pitchFamily="18" charset="0"/>
              </a:rPr>
              <a:t> </a:t>
            </a:r>
            <a:r>
              <a:rPr kumimoji="0" lang="en-US" sz="4400" b="1" i="0" u="none" strike="noStrike" kern="1200" cap="none" spc="0" normalizeH="0" baseline="0" noProof="0" dirty="0" err="1">
                <a:ln>
                  <a:noFill/>
                </a:ln>
                <a:solidFill>
                  <a:srgbClr val="415109"/>
                </a:solidFill>
                <a:effectLst/>
                <a:uLnTx/>
                <a:uFillTx/>
                <a:latin typeface="Cambria" panose="02040503050406030204" pitchFamily="18" charset="0"/>
              </a:rPr>
              <a:t>xúc</a:t>
            </a:r>
            <a:r>
              <a:rPr kumimoji="0" lang="en-US" sz="4400" b="1" i="0" u="none" strike="noStrike" kern="1200" cap="none" spc="0" normalizeH="0" baseline="0" noProof="0" dirty="0">
                <a:ln>
                  <a:noFill/>
                </a:ln>
                <a:solidFill>
                  <a:srgbClr val="415109"/>
                </a:solidFill>
                <a:effectLst/>
                <a:uLnTx/>
                <a:uFillTx/>
                <a:latin typeface="Cambria" panose="02040503050406030204" pitchFamily="18" charset="0"/>
              </a:rPr>
              <a:t> </a:t>
            </a:r>
            <a:r>
              <a:rPr kumimoji="0" lang="en-US" sz="4400" b="1" i="0" u="none" strike="noStrike" kern="1200" cap="none" spc="0" normalizeH="0" baseline="0" noProof="0" dirty="0" err="1">
                <a:ln>
                  <a:noFill/>
                </a:ln>
                <a:solidFill>
                  <a:srgbClr val="415109"/>
                </a:solidFill>
                <a:effectLst/>
                <a:uLnTx/>
                <a:uFillTx/>
                <a:latin typeface="Cambria" panose="02040503050406030204" pitchFamily="18" charset="0"/>
              </a:rPr>
              <a:t>của</a:t>
            </a:r>
            <a:r>
              <a:rPr kumimoji="0" lang="en-US" sz="4400" b="1" i="0" u="none" strike="noStrike" kern="1200" cap="none" spc="0" normalizeH="0" baseline="0" noProof="0" dirty="0">
                <a:ln>
                  <a:noFill/>
                </a:ln>
                <a:solidFill>
                  <a:srgbClr val="415109"/>
                </a:solidFill>
                <a:effectLst/>
                <a:uLnTx/>
                <a:uFillTx/>
                <a:latin typeface="Cambria" panose="02040503050406030204" pitchFamily="18" charset="0"/>
              </a:rPr>
              <a:t> </a:t>
            </a:r>
            <a:r>
              <a:rPr kumimoji="0" lang="en-US" sz="4400" b="1" i="0" u="none" strike="noStrike" kern="1200" cap="none" spc="0" normalizeH="0" baseline="0" noProof="0" dirty="0" err="1">
                <a:ln>
                  <a:noFill/>
                </a:ln>
                <a:solidFill>
                  <a:srgbClr val="415109"/>
                </a:solidFill>
                <a:effectLst/>
                <a:uLnTx/>
                <a:uFillTx/>
                <a:latin typeface="Cambria" panose="02040503050406030204" pitchFamily="18" charset="0"/>
              </a:rPr>
              <a:t>bạn</a:t>
            </a:r>
            <a:r>
              <a:rPr kumimoji="0" lang="en-US" sz="4400" b="1" i="0" u="none" strike="noStrike" kern="1200" cap="none" spc="0" normalizeH="0" baseline="0" noProof="0" dirty="0">
                <a:ln>
                  <a:noFill/>
                </a:ln>
                <a:solidFill>
                  <a:srgbClr val="415109"/>
                </a:solidFill>
                <a:effectLst/>
                <a:uLnTx/>
                <a:uFillTx/>
                <a:latin typeface="Cambria" panose="02040503050406030204" pitchFamily="18" charset="0"/>
              </a:rPr>
              <a:t> </a:t>
            </a:r>
            <a:r>
              <a:rPr kumimoji="0" lang="en-US" sz="4400" b="1" i="0" u="none" strike="noStrike" kern="1200" cap="none" spc="0" normalizeH="0" baseline="0" noProof="0" dirty="0" err="1">
                <a:ln>
                  <a:noFill/>
                </a:ln>
                <a:solidFill>
                  <a:srgbClr val="415109"/>
                </a:solidFill>
                <a:effectLst/>
                <a:uLnTx/>
                <a:uFillTx/>
                <a:latin typeface="Cambria" panose="02040503050406030204" pitchFamily="18" charset="0"/>
              </a:rPr>
              <a:t>nhỏ</a:t>
            </a:r>
            <a:r>
              <a:rPr kumimoji="0" lang="en-US" sz="4400" b="1" i="0" u="none" strike="noStrike" kern="1200" cap="none" spc="0" normalizeH="0" baseline="0" noProof="0" dirty="0">
                <a:ln>
                  <a:noFill/>
                </a:ln>
                <a:solidFill>
                  <a:srgbClr val="415109"/>
                </a:solidFill>
                <a:effectLst/>
                <a:uLnTx/>
                <a:uFillTx/>
                <a:latin typeface="Cambria" panose="02040503050406030204" pitchFamily="18" charset="0"/>
              </a:rPr>
              <a:t> </a:t>
            </a:r>
            <a:r>
              <a:rPr kumimoji="0" lang="en-US" sz="4400" b="1" i="0" u="none" strike="noStrike" kern="1200" cap="none" spc="0" normalizeH="0" baseline="0" noProof="0" dirty="0" err="1">
                <a:ln>
                  <a:noFill/>
                </a:ln>
                <a:solidFill>
                  <a:srgbClr val="415109"/>
                </a:solidFill>
                <a:effectLst/>
                <a:uLnTx/>
                <a:uFillTx/>
                <a:latin typeface="Cambria" panose="02040503050406030204" pitchFamily="18" charset="0"/>
              </a:rPr>
              <a:t>khi</a:t>
            </a:r>
            <a:r>
              <a:rPr kumimoji="0" lang="en-US" sz="4400" b="1" i="0" u="none" strike="noStrike" kern="1200" cap="none" spc="0" normalizeH="0" baseline="0" noProof="0" dirty="0">
                <a:ln>
                  <a:noFill/>
                </a:ln>
                <a:solidFill>
                  <a:srgbClr val="415109"/>
                </a:solidFill>
                <a:effectLst/>
                <a:uLnTx/>
                <a:uFillTx/>
                <a:latin typeface="Cambria" panose="02040503050406030204" pitchFamily="18" charset="0"/>
              </a:rPr>
              <a:t> </a:t>
            </a:r>
            <a:r>
              <a:rPr kumimoji="0" lang="en-US" sz="4400" b="1" i="0" u="none" strike="noStrike" kern="1200" cap="none" spc="0" normalizeH="0" baseline="0" noProof="0" dirty="0" err="1">
                <a:ln>
                  <a:noFill/>
                </a:ln>
                <a:solidFill>
                  <a:srgbClr val="415109"/>
                </a:solidFill>
                <a:effectLst/>
                <a:uLnTx/>
                <a:uFillTx/>
                <a:latin typeface="Cambria" panose="02040503050406030204" pitchFamily="18" charset="0"/>
              </a:rPr>
              <a:t>viết</a:t>
            </a:r>
            <a:r>
              <a:rPr kumimoji="0" lang="en-US" sz="4400" b="1" i="0" u="none" strike="noStrike" kern="1200" cap="none" spc="0" normalizeH="0" baseline="0" noProof="0" dirty="0">
                <a:ln>
                  <a:noFill/>
                </a:ln>
                <a:solidFill>
                  <a:srgbClr val="415109"/>
                </a:solidFill>
                <a:effectLst/>
                <a:uLnTx/>
                <a:uFillTx/>
                <a:latin typeface="Cambria" panose="02040503050406030204" pitchFamily="18" charset="0"/>
              </a:rPr>
              <a:t> </a:t>
            </a:r>
            <a:r>
              <a:rPr kumimoji="0" lang="en-US" sz="4400" b="1" i="0" u="none" strike="noStrike" kern="1200" cap="none" spc="0" normalizeH="0" baseline="0" noProof="0" dirty="0" err="1">
                <a:ln>
                  <a:noFill/>
                </a:ln>
                <a:solidFill>
                  <a:srgbClr val="415109"/>
                </a:solidFill>
                <a:effectLst/>
                <a:uLnTx/>
                <a:uFillTx/>
                <a:latin typeface="Cambria" panose="02040503050406030204" pitchFamily="18" charset="0"/>
              </a:rPr>
              <a:t>về</a:t>
            </a:r>
            <a:r>
              <a:rPr kumimoji="0" lang="en-US" sz="4400" b="1" i="0" u="none" strike="noStrike" kern="1200" cap="none" spc="0" normalizeH="0" baseline="0" noProof="0" dirty="0">
                <a:ln>
                  <a:noFill/>
                </a:ln>
                <a:solidFill>
                  <a:srgbClr val="415109"/>
                </a:solidFill>
                <a:effectLst/>
                <a:uLnTx/>
                <a:uFillTx/>
                <a:latin typeface="Cambria" panose="02040503050406030204" pitchFamily="18" charset="0"/>
              </a:rPr>
              <a:t> </a:t>
            </a:r>
            <a:r>
              <a:rPr kumimoji="0" lang="en-US" sz="4400" b="1" i="0" u="none" strike="noStrike" kern="1200" cap="none" spc="0" normalizeH="0" baseline="0" noProof="0" dirty="0" err="1">
                <a:ln>
                  <a:noFill/>
                </a:ln>
                <a:solidFill>
                  <a:srgbClr val="415109"/>
                </a:solidFill>
                <a:effectLst/>
                <a:uLnTx/>
                <a:uFillTx/>
                <a:latin typeface="Cambria" panose="02040503050406030204" pitchFamily="18" charset="0"/>
              </a:rPr>
              <a:t>những</a:t>
            </a:r>
            <a:r>
              <a:rPr kumimoji="0" lang="en-US" sz="4400" b="1" i="0" u="none" strike="noStrike" kern="1200" cap="none" spc="0" normalizeH="0" baseline="0" noProof="0" dirty="0">
                <a:ln>
                  <a:noFill/>
                </a:ln>
                <a:solidFill>
                  <a:srgbClr val="415109"/>
                </a:solidFill>
                <a:effectLst/>
                <a:uLnTx/>
                <a:uFillTx/>
                <a:latin typeface="Cambria" panose="02040503050406030204" pitchFamily="18" charset="0"/>
              </a:rPr>
              <a:t> </a:t>
            </a:r>
            <a:r>
              <a:rPr kumimoji="0" lang="en-US" sz="4400" b="1" i="0" u="none" strike="noStrike" kern="1200" cap="none" spc="0" normalizeH="0" baseline="0" noProof="0" dirty="0" err="1">
                <a:ln>
                  <a:noFill/>
                </a:ln>
                <a:solidFill>
                  <a:srgbClr val="415109"/>
                </a:solidFill>
                <a:effectLst/>
                <a:uLnTx/>
                <a:uFillTx/>
                <a:latin typeface="Cambria" panose="02040503050406030204" pitchFamily="18" charset="0"/>
              </a:rPr>
              <a:t>loài</a:t>
            </a:r>
            <a:r>
              <a:rPr kumimoji="0" lang="en-US" sz="4400" b="1" i="0" u="none" strike="noStrike" kern="1200" cap="none" spc="0" normalizeH="0" baseline="0" noProof="0" dirty="0">
                <a:ln>
                  <a:noFill/>
                </a:ln>
                <a:solidFill>
                  <a:srgbClr val="415109"/>
                </a:solidFill>
                <a:effectLst/>
                <a:uLnTx/>
                <a:uFillTx/>
                <a:latin typeface="Cambria" panose="02040503050406030204" pitchFamily="18" charset="0"/>
              </a:rPr>
              <a:t> </a:t>
            </a:r>
            <a:r>
              <a:rPr kumimoji="0" lang="en-US" sz="4400" b="1" i="0" u="none" strike="noStrike" kern="1200" cap="none" spc="0" normalizeH="0" baseline="0" noProof="0" dirty="0" err="1">
                <a:ln>
                  <a:noFill/>
                </a:ln>
                <a:solidFill>
                  <a:srgbClr val="415109"/>
                </a:solidFill>
                <a:effectLst/>
                <a:uLnTx/>
                <a:uFillTx/>
                <a:latin typeface="Cambria" panose="02040503050406030204" pitchFamily="18" charset="0"/>
              </a:rPr>
              <a:t>cây</a:t>
            </a:r>
            <a:r>
              <a:rPr kumimoji="0" lang="en-US" sz="4400" b="1" i="0" u="none" strike="noStrike" kern="1200" cap="none" spc="0" normalizeH="0" baseline="0" noProof="0" dirty="0">
                <a:ln>
                  <a:noFill/>
                </a:ln>
                <a:solidFill>
                  <a:srgbClr val="415109"/>
                </a:solidFill>
                <a:effectLst/>
                <a:uLnTx/>
                <a:uFillTx/>
                <a:latin typeface="Cambria" panose="02040503050406030204" pitchFamily="18" charset="0"/>
              </a:rPr>
              <a:t> </a:t>
            </a:r>
            <a:r>
              <a:rPr kumimoji="0" lang="en-US" sz="4400" b="1" i="0" u="none" strike="noStrike" kern="1200" cap="none" spc="0" normalizeH="0" baseline="0" noProof="0" dirty="0" err="1">
                <a:ln>
                  <a:noFill/>
                </a:ln>
                <a:solidFill>
                  <a:srgbClr val="415109"/>
                </a:solidFill>
                <a:effectLst/>
                <a:uLnTx/>
                <a:uFillTx/>
                <a:latin typeface="Cambria" panose="02040503050406030204" pitchFamily="18" charset="0"/>
              </a:rPr>
              <a:t>thân</a:t>
            </a:r>
            <a:r>
              <a:rPr kumimoji="0" lang="en-US" sz="4400" b="1" i="0" u="none" strike="noStrike" kern="1200" cap="none" spc="0" normalizeH="0" baseline="0" noProof="0" dirty="0">
                <a:ln>
                  <a:noFill/>
                </a:ln>
                <a:solidFill>
                  <a:srgbClr val="415109"/>
                </a:solidFill>
                <a:effectLst/>
                <a:uLnTx/>
                <a:uFillTx/>
                <a:latin typeface="Cambria" panose="02040503050406030204" pitchFamily="18" charset="0"/>
              </a:rPr>
              <a:t> </a:t>
            </a:r>
            <a:r>
              <a:rPr kumimoji="0" lang="en-US" sz="4400" b="1" i="0" u="none" strike="noStrike" kern="1200" cap="none" spc="0" normalizeH="0" baseline="0" noProof="0" dirty="0" err="1">
                <a:ln>
                  <a:noFill/>
                </a:ln>
                <a:solidFill>
                  <a:srgbClr val="415109"/>
                </a:solidFill>
                <a:effectLst/>
                <a:uLnTx/>
                <a:uFillTx/>
                <a:latin typeface="Cambria" panose="02040503050406030204" pitchFamily="18" charset="0"/>
              </a:rPr>
              <a:t>thuộc</a:t>
            </a:r>
            <a:r>
              <a:rPr kumimoji="0" lang="en-US" sz="4400" b="1" i="0" u="none" strike="noStrike" kern="1200" cap="none" spc="0" normalizeH="0" baseline="0" noProof="0" dirty="0">
                <a:ln>
                  <a:noFill/>
                </a:ln>
                <a:solidFill>
                  <a:srgbClr val="415109"/>
                </a:solidFill>
                <a:effectLst/>
                <a:uLnTx/>
                <a:uFillTx/>
                <a:latin typeface="Cambria" panose="02040503050406030204" pitchFamily="18" charset="0"/>
              </a:rPr>
              <a:t> </a:t>
            </a:r>
            <a:r>
              <a:rPr kumimoji="0" lang="en-US" sz="4400" b="1" i="0" u="none" strike="noStrike" kern="1200" cap="none" spc="0" normalizeH="0" baseline="0" noProof="0" dirty="0" err="1">
                <a:ln>
                  <a:noFill/>
                </a:ln>
                <a:solidFill>
                  <a:srgbClr val="415109"/>
                </a:solidFill>
                <a:effectLst/>
                <a:uLnTx/>
                <a:uFillTx/>
                <a:latin typeface="Cambria" panose="02040503050406030204" pitchFamily="18" charset="0"/>
              </a:rPr>
              <a:t>trong</a:t>
            </a:r>
            <a:r>
              <a:rPr kumimoji="0" lang="en-US" sz="4400" b="1" i="0" u="none" strike="noStrike" kern="1200" cap="none" spc="0" normalizeH="0" baseline="0" noProof="0" dirty="0">
                <a:ln>
                  <a:noFill/>
                </a:ln>
                <a:solidFill>
                  <a:srgbClr val="415109"/>
                </a:solidFill>
                <a:effectLst/>
                <a:uLnTx/>
                <a:uFillTx/>
                <a:latin typeface="Cambria" panose="02040503050406030204" pitchFamily="18" charset="0"/>
              </a:rPr>
              <a:t> </a:t>
            </a:r>
            <a:r>
              <a:rPr kumimoji="0" lang="en-US" sz="4400" b="1" i="0" u="none" strike="noStrike" kern="1200" cap="none" spc="0" normalizeH="0" baseline="0" noProof="0" dirty="0" err="1">
                <a:ln>
                  <a:noFill/>
                </a:ln>
                <a:solidFill>
                  <a:srgbClr val="415109"/>
                </a:solidFill>
                <a:effectLst/>
                <a:uLnTx/>
                <a:uFillTx/>
                <a:latin typeface="Cambria" panose="02040503050406030204" pitchFamily="18" charset="0"/>
              </a:rPr>
              <a:t>khu</a:t>
            </a:r>
            <a:r>
              <a:rPr kumimoji="0" lang="en-US" sz="4400" b="1" i="0" u="none" strike="noStrike" kern="1200" cap="none" spc="0" normalizeH="0" baseline="0" noProof="0" dirty="0">
                <a:ln>
                  <a:noFill/>
                </a:ln>
                <a:solidFill>
                  <a:srgbClr val="415109"/>
                </a:solidFill>
                <a:effectLst/>
                <a:uLnTx/>
                <a:uFillTx/>
                <a:latin typeface="Cambria" panose="02040503050406030204" pitchFamily="18" charset="0"/>
              </a:rPr>
              <a:t> </a:t>
            </a:r>
            <a:r>
              <a:rPr kumimoji="0" lang="en-US" sz="4400" b="1" i="0" u="none" strike="noStrike" kern="1200" cap="none" spc="0" normalizeH="0" baseline="0" noProof="0" dirty="0" err="1">
                <a:ln>
                  <a:noFill/>
                </a:ln>
                <a:solidFill>
                  <a:srgbClr val="415109"/>
                </a:solidFill>
                <a:effectLst/>
                <a:uLnTx/>
                <a:uFillTx/>
                <a:latin typeface="Cambria" panose="02040503050406030204" pitchFamily="18" charset="0"/>
              </a:rPr>
              <a:t>vườn</a:t>
            </a:r>
            <a:r>
              <a:rPr kumimoji="0" lang="en-US" sz="4400" b="1" i="0" u="none" strike="noStrike" kern="1200" cap="none" spc="0" normalizeH="0" baseline="0" noProof="0" dirty="0">
                <a:ln>
                  <a:noFill/>
                </a:ln>
                <a:solidFill>
                  <a:srgbClr val="415109"/>
                </a:solidFill>
                <a:effectLst/>
                <a:uLnTx/>
                <a:uFillTx/>
                <a:latin typeface="Cambria" panose="02040503050406030204" pitchFamily="18" charset="0"/>
              </a:rPr>
              <a:t> </a:t>
            </a:r>
            <a:r>
              <a:rPr kumimoji="0" lang="en-US" sz="4400" b="1" i="0" u="none" strike="noStrike" kern="1200" cap="none" spc="0" normalizeH="0" baseline="0" noProof="0" dirty="0" err="1">
                <a:ln>
                  <a:noFill/>
                </a:ln>
                <a:solidFill>
                  <a:srgbClr val="415109"/>
                </a:solidFill>
                <a:effectLst/>
                <a:uLnTx/>
                <a:uFillTx/>
                <a:latin typeface="Cambria" panose="02040503050406030204" pitchFamily="18" charset="0"/>
              </a:rPr>
              <a:t>mơ</a:t>
            </a:r>
            <a:r>
              <a:rPr kumimoji="0" lang="en-US" sz="4400" b="1" i="0" u="none" strike="noStrike" kern="1200" cap="none" spc="0" normalizeH="0" baseline="0" noProof="0" dirty="0">
                <a:ln>
                  <a:noFill/>
                </a:ln>
                <a:solidFill>
                  <a:srgbClr val="415109"/>
                </a:solidFill>
                <a:effectLst/>
                <a:uLnTx/>
                <a:uFillTx/>
                <a:latin typeface="Cambria" panose="02040503050406030204" pitchFamily="18" charset="0"/>
              </a:rPr>
              <a:t> </a:t>
            </a:r>
            <a:r>
              <a:rPr kumimoji="0" lang="en-US" sz="4400" b="1" i="0" u="none" strike="noStrike" kern="1200" cap="none" spc="0" normalizeH="0" baseline="0" noProof="0" dirty="0" err="1">
                <a:ln>
                  <a:noFill/>
                </a:ln>
                <a:solidFill>
                  <a:srgbClr val="415109"/>
                </a:solidFill>
                <a:effectLst/>
                <a:uLnTx/>
                <a:uFillTx/>
                <a:latin typeface="Cambria" panose="02040503050406030204" pitchFamily="18" charset="0"/>
              </a:rPr>
              <a:t>ước</a:t>
            </a:r>
            <a:r>
              <a:rPr kumimoji="0" lang="en-US" sz="4400" b="1" i="0" u="none" strike="noStrike" kern="1200" cap="none" spc="0" normalizeH="0" baseline="0" noProof="0" dirty="0">
                <a:ln>
                  <a:noFill/>
                </a:ln>
                <a:solidFill>
                  <a:srgbClr val="415109"/>
                </a:solidFill>
                <a:effectLst/>
                <a:uLnTx/>
                <a:uFillTx/>
                <a:latin typeface="Cambria" panose="02040503050406030204" pitchFamily="18" charset="0"/>
              </a:rPr>
              <a:t> </a:t>
            </a:r>
            <a:r>
              <a:rPr kumimoji="0" lang="en-US" sz="4400" b="1" i="0" u="none" strike="noStrike" kern="1200" cap="none" spc="0" normalizeH="0" baseline="0" noProof="0" dirty="0" err="1">
                <a:ln>
                  <a:noFill/>
                </a:ln>
                <a:solidFill>
                  <a:srgbClr val="415109"/>
                </a:solidFill>
                <a:effectLst/>
                <a:uLnTx/>
                <a:uFillTx/>
                <a:latin typeface="Cambria" panose="02040503050406030204" pitchFamily="18" charset="0"/>
              </a:rPr>
              <a:t>của</a:t>
            </a:r>
            <a:r>
              <a:rPr kumimoji="0" lang="en-US" sz="4400" b="1" i="0" u="none" strike="noStrike" kern="1200" cap="none" spc="0" normalizeH="0" baseline="0" noProof="0" dirty="0">
                <a:ln>
                  <a:noFill/>
                </a:ln>
                <a:solidFill>
                  <a:srgbClr val="415109"/>
                </a:solidFill>
                <a:effectLst/>
                <a:uLnTx/>
                <a:uFillTx/>
                <a:latin typeface="Cambria" panose="02040503050406030204" pitchFamily="18" charset="0"/>
              </a:rPr>
              <a:t> </a:t>
            </a:r>
            <a:r>
              <a:rPr kumimoji="0" lang="en-US" sz="4400" b="1" i="0" u="none" strike="noStrike" kern="1200" cap="none" spc="0" normalizeH="0" baseline="0" noProof="0" dirty="0" err="1">
                <a:ln>
                  <a:noFill/>
                </a:ln>
                <a:solidFill>
                  <a:srgbClr val="415109"/>
                </a:solidFill>
                <a:effectLst/>
                <a:uLnTx/>
                <a:uFillTx/>
                <a:latin typeface="Cambria" panose="02040503050406030204" pitchFamily="18" charset="0"/>
              </a:rPr>
              <a:t>mình</a:t>
            </a:r>
            <a:r>
              <a:rPr kumimoji="0" lang="en-US" sz="4400" b="1" i="0" u="none" strike="noStrike" kern="1200" cap="none" spc="0" normalizeH="0" baseline="0" noProof="0" dirty="0">
                <a:ln>
                  <a:noFill/>
                </a:ln>
                <a:solidFill>
                  <a:srgbClr val="415109"/>
                </a:solidFill>
                <a:effectLst/>
                <a:uLnTx/>
                <a:uFillTx/>
                <a:latin typeface="Cambria" panose="02040503050406030204" pitchFamily="18" charset="0"/>
              </a:rPr>
              <a:t>.</a:t>
            </a:r>
          </a:p>
        </p:txBody>
      </p:sp>
      <p:pic>
        <p:nvPicPr>
          <p:cNvPr id="6" name="Picture 5">
            <a:extLst>
              <a:ext uri="{FF2B5EF4-FFF2-40B4-BE49-F238E27FC236}">
                <a16:creationId xmlns:a16="http://schemas.microsoft.com/office/drawing/2014/main" id="{25E2334C-4888-87D6-BBEB-F55A2CA94A0E}"/>
              </a:ext>
            </a:extLst>
          </p:cNvPr>
          <p:cNvPicPr>
            <a:picLocks noChangeAspect="1"/>
          </p:cNvPicPr>
          <p:nvPr/>
        </p:nvPicPr>
        <p:blipFill>
          <a:blip r:embed="rId3"/>
          <a:stretch>
            <a:fillRect/>
          </a:stretch>
        </p:blipFill>
        <p:spPr>
          <a:xfrm>
            <a:off x="3899411" y="530802"/>
            <a:ext cx="4688230" cy="1402202"/>
          </a:xfrm>
          <a:prstGeom prst="rect">
            <a:avLst/>
          </a:prstGeom>
        </p:spPr>
      </p:pic>
    </p:spTree>
    <p:extLst>
      <p:ext uri="{BB962C8B-B14F-4D97-AF65-F5344CB8AC3E}">
        <p14:creationId xmlns:p14="http://schemas.microsoft.com/office/powerpoint/2010/main" val="4157864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29202"/>
            <a:ext cx="12192000" cy="5805714"/>
          </a:xfrm>
          <a:prstGeom prst="rect">
            <a:avLst/>
          </a:prstGeom>
        </p:spPr>
      </p:pic>
      <p:pic>
        <p:nvPicPr>
          <p:cNvPr id="48" name="图片 47"/>
          <p:cNvPicPr>
            <a:picLocks noChangeAspect="1"/>
          </p:cNvPicPr>
          <p:nvPr/>
        </p:nvPicPr>
        <p:blipFill rotWithShape="1">
          <a:blip r:embed="rId2" cstate="print">
            <a:extLst>
              <a:ext uri="{28A0092B-C50C-407E-A947-70E740481C1C}">
                <a14:useLocalDpi xmlns:a14="http://schemas.microsoft.com/office/drawing/2010/main" val="0"/>
              </a:ext>
            </a:extLst>
          </a:blip>
          <a:srcRect b="37625"/>
          <a:stretch/>
        </p:blipFill>
        <p:spPr>
          <a:xfrm>
            <a:off x="0" y="0"/>
            <a:ext cx="12192000" cy="4673600"/>
          </a:xfrm>
          <a:prstGeom prst="rect">
            <a:avLst/>
          </a:prstGeom>
        </p:spPr>
      </p:pic>
      <p:pic>
        <p:nvPicPr>
          <p:cNvPr id="58" name="图片 57">
            <a:extLst>
              <a:ext uri="{FF2B5EF4-FFF2-40B4-BE49-F238E27FC236}">
                <a16:creationId xmlns:a16="http://schemas.microsoft.com/office/drawing/2014/main" id="{9FF74BB5-F6D6-61D1-5283-DC66C854615B}"/>
              </a:ext>
            </a:extLst>
          </p:cNvPr>
          <p:cNvPicPr>
            <a:picLocks noChangeAspect="1"/>
          </p:cNvPicPr>
          <p:nvPr/>
        </p:nvPicPr>
        <p:blipFill>
          <a:blip r:embed="rId3"/>
          <a:srcRect l="20805" t="4306" r="11089" b="11667"/>
          <a:stretch>
            <a:fillRect/>
          </a:stretch>
        </p:blipFill>
        <p:spPr>
          <a:xfrm>
            <a:off x="1655182" y="3628063"/>
            <a:ext cx="664366" cy="578871"/>
          </a:xfrm>
          <a:prstGeom prst="rect">
            <a:avLst/>
          </a:prstGeom>
        </p:spPr>
      </p:pic>
      <p:grpSp>
        <p:nvGrpSpPr>
          <p:cNvPr id="5" name="Group 4">
            <a:extLst>
              <a:ext uri="{FF2B5EF4-FFF2-40B4-BE49-F238E27FC236}">
                <a16:creationId xmlns:a16="http://schemas.microsoft.com/office/drawing/2014/main" id="{FD0B3F15-1029-A467-DE9E-221B4D24BB0D}"/>
              </a:ext>
            </a:extLst>
          </p:cNvPr>
          <p:cNvGrpSpPr/>
          <p:nvPr/>
        </p:nvGrpSpPr>
        <p:grpSpPr>
          <a:xfrm>
            <a:off x="635389" y="2134520"/>
            <a:ext cx="5250143" cy="1898250"/>
            <a:chOff x="414309" y="1643605"/>
            <a:chExt cx="5518785" cy="1898250"/>
          </a:xfrm>
        </p:grpSpPr>
        <p:sp>
          <p:nvSpPr>
            <p:cNvPr id="6" name="矩形 2">
              <a:extLst>
                <a:ext uri="{FF2B5EF4-FFF2-40B4-BE49-F238E27FC236}">
                  <a16:creationId xmlns:a16="http://schemas.microsoft.com/office/drawing/2014/main" id="{DA055447-7E0E-B9CE-9D27-408F85C8BD68}"/>
                </a:ext>
              </a:extLst>
            </p:cNvPr>
            <p:cNvSpPr/>
            <p:nvPr/>
          </p:nvSpPr>
          <p:spPr>
            <a:xfrm>
              <a:off x="414309" y="1643605"/>
              <a:ext cx="5518785" cy="1898250"/>
            </a:xfrm>
            <a:prstGeom prst="rect">
              <a:avLst/>
            </a:prstGeom>
            <a:solidFill>
              <a:schemeClr val="bg1"/>
            </a:solidFill>
            <a:ln w="82550" cmpd="dbl">
              <a:solidFill>
                <a:srgbClr val="719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TextBox 6">
              <a:extLst>
                <a:ext uri="{FF2B5EF4-FFF2-40B4-BE49-F238E27FC236}">
                  <a16:creationId xmlns:a16="http://schemas.microsoft.com/office/drawing/2014/main" id="{7907B50A-0B85-A538-0318-F098DA9C585A}"/>
                </a:ext>
              </a:extLst>
            </p:cNvPr>
            <p:cNvSpPr txBox="1"/>
            <p:nvPr/>
          </p:nvSpPr>
          <p:spPr>
            <a:xfrm>
              <a:off x="818382" y="1959257"/>
              <a:ext cx="4251329" cy="1323439"/>
            </a:xfrm>
            <a:prstGeom prst="rect">
              <a:avLst/>
            </a:prstGeom>
            <a:noFill/>
            <a:ln>
              <a:noFill/>
            </a:ln>
          </p:spPr>
          <p:txBody>
            <a:bodyPr wrap="square" rtlCol="0">
              <a:spAutoFit/>
            </a:bodyPr>
            <a:lstStyle/>
            <a:p>
              <a:pPr algn="ctr"/>
              <a:r>
                <a:rPr lang="en-US" sz="4000" b="1" dirty="0">
                  <a:latin typeface="Cambria" panose="02040503050406030204" pitchFamily="18" charset="0"/>
                </a:rPr>
                <a:t>Chia </a:t>
              </a:r>
              <a:r>
                <a:rPr lang="en-US" sz="4000" b="1" dirty="0" err="1">
                  <a:latin typeface="Cambria" panose="02040503050406030204" pitchFamily="18" charset="0"/>
                </a:rPr>
                <a:t>sẻ</a:t>
              </a:r>
              <a:r>
                <a:rPr lang="en-US" sz="4000" b="1" dirty="0">
                  <a:latin typeface="Cambria" panose="02040503050406030204" pitchFamily="18" charset="0"/>
                </a:rPr>
                <a:t> </a:t>
              </a:r>
              <a:r>
                <a:rPr lang="en-US" sz="4000" b="1" dirty="0" err="1">
                  <a:latin typeface="Cambria" panose="02040503050406030204" pitchFamily="18" charset="0"/>
                </a:rPr>
                <a:t>bài</a:t>
              </a:r>
              <a:r>
                <a:rPr lang="en-US" sz="4000" b="1" dirty="0">
                  <a:latin typeface="Cambria" panose="02040503050406030204" pitchFamily="18" charset="0"/>
                </a:rPr>
                <a:t> </a:t>
              </a:r>
              <a:r>
                <a:rPr lang="en-US" sz="4000" b="1" dirty="0" err="1">
                  <a:latin typeface="Cambria" panose="02040503050406030204" pitchFamily="18" charset="0"/>
                </a:rPr>
                <a:t>học</a:t>
              </a:r>
              <a:r>
                <a:rPr lang="en-US" sz="4000" b="1" dirty="0">
                  <a:latin typeface="Cambria" panose="02040503050406030204" pitchFamily="18" charset="0"/>
                </a:rPr>
                <a:t> </a:t>
              </a:r>
              <a:r>
                <a:rPr lang="en-US" sz="4000" b="1" dirty="0" err="1">
                  <a:latin typeface="Cambria" panose="02040503050406030204" pitchFamily="18" charset="0"/>
                </a:rPr>
                <a:t>với</a:t>
              </a:r>
              <a:r>
                <a:rPr lang="en-US" sz="4000" b="1" dirty="0">
                  <a:latin typeface="Cambria" panose="02040503050406030204" pitchFamily="18" charset="0"/>
                </a:rPr>
                <a:t> </a:t>
              </a:r>
              <a:r>
                <a:rPr lang="en-US" sz="4000" b="1" dirty="0" err="1">
                  <a:latin typeface="Cambria" panose="02040503050406030204" pitchFamily="18" charset="0"/>
                </a:rPr>
                <a:t>người</a:t>
              </a:r>
              <a:r>
                <a:rPr lang="en-US" sz="4000" b="1" dirty="0">
                  <a:latin typeface="Cambria" panose="02040503050406030204" pitchFamily="18" charset="0"/>
                </a:rPr>
                <a:t> </a:t>
              </a:r>
              <a:r>
                <a:rPr lang="en-US" sz="4000" b="1" dirty="0" err="1">
                  <a:latin typeface="Cambria" panose="02040503050406030204" pitchFamily="18" charset="0"/>
                </a:rPr>
                <a:t>thân</a:t>
              </a:r>
              <a:endParaRPr lang="en-US" sz="4000" b="1" dirty="0">
                <a:latin typeface="Cambria" panose="02040503050406030204" pitchFamily="18" charset="0"/>
              </a:endParaRPr>
            </a:p>
          </p:txBody>
        </p:sp>
      </p:grpSp>
      <p:grpSp>
        <p:nvGrpSpPr>
          <p:cNvPr id="8" name="Group 7">
            <a:extLst>
              <a:ext uri="{FF2B5EF4-FFF2-40B4-BE49-F238E27FC236}">
                <a16:creationId xmlns:a16="http://schemas.microsoft.com/office/drawing/2014/main" id="{FBE949DF-8B44-8225-9D3F-EC7FC9C37281}"/>
              </a:ext>
            </a:extLst>
          </p:cNvPr>
          <p:cNvGrpSpPr/>
          <p:nvPr/>
        </p:nvGrpSpPr>
        <p:grpSpPr>
          <a:xfrm>
            <a:off x="6402503" y="2162766"/>
            <a:ext cx="5167496" cy="1898249"/>
            <a:chOff x="6282344" y="1643606"/>
            <a:chExt cx="5518785" cy="1898249"/>
          </a:xfrm>
        </p:grpSpPr>
        <p:sp>
          <p:nvSpPr>
            <p:cNvPr id="10" name="矩形 4">
              <a:extLst>
                <a:ext uri="{FF2B5EF4-FFF2-40B4-BE49-F238E27FC236}">
                  <a16:creationId xmlns:a16="http://schemas.microsoft.com/office/drawing/2014/main" id="{63345293-624B-397E-92A3-34FAEFEB1A9E}"/>
                </a:ext>
              </a:extLst>
            </p:cNvPr>
            <p:cNvSpPr/>
            <p:nvPr/>
          </p:nvSpPr>
          <p:spPr>
            <a:xfrm>
              <a:off x="6282344" y="1643606"/>
              <a:ext cx="5518785" cy="1898249"/>
            </a:xfrm>
            <a:prstGeom prst="rect">
              <a:avLst/>
            </a:prstGeom>
            <a:solidFill>
              <a:schemeClr val="bg1"/>
            </a:solidFill>
            <a:ln w="82550" cmpd="dbl">
              <a:solidFill>
                <a:srgbClr val="719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1" name="TextBox 10">
              <a:extLst>
                <a:ext uri="{FF2B5EF4-FFF2-40B4-BE49-F238E27FC236}">
                  <a16:creationId xmlns:a16="http://schemas.microsoft.com/office/drawing/2014/main" id="{8D71527E-9511-BA9D-C130-2A9449714E63}"/>
                </a:ext>
              </a:extLst>
            </p:cNvPr>
            <p:cNvSpPr txBox="1"/>
            <p:nvPr/>
          </p:nvSpPr>
          <p:spPr>
            <a:xfrm>
              <a:off x="6916072" y="2066311"/>
              <a:ext cx="4251329" cy="707886"/>
            </a:xfrm>
            <a:prstGeom prst="rect">
              <a:avLst/>
            </a:prstGeom>
            <a:noFill/>
            <a:ln>
              <a:noFill/>
            </a:ln>
          </p:spPr>
          <p:txBody>
            <a:bodyPr wrap="square" rtlCol="0">
              <a:spAutoFit/>
            </a:bodyPr>
            <a:lstStyle/>
            <a:p>
              <a:pPr algn="ctr"/>
              <a:r>
                <a:rPr lang="en-US" sz="4000" b="1" dirty="0" err="1">
                  <a:latin typeface="Cambria" panose="02040503050406030204" pitchFamily="18" charset="0"/>
                </a:rPr>
                <a:t>Chuẩn</a:t>
              </a:r>
              <a:r>
                <a:rPr lang="en-US" sz="4000" b="1" dirty="0">
                  <a:latin typeface="Cambria" panose="02040503050406030204" pitchFamily="18" charset="0"/>
                </a:rPr>
                <a:t> </a:t>
              </a:r>
              <a:r>
                <a:rPr lang="en-US" sz="4000" b="1" dirty="0" err="1">
                  <a:latin typeface="Cambria" panose="02040503050406030204" pitchFamily="18" charset="0"/>
                </a:rPr>
                <a:t>bị</a:t>
              </a:r>
              <a:r>
                <a:rPr lang="en-US" sz="4000" b="1" dirty="0">
                  <a:latin typeface="Cambria" panose="02040503050406030204" pitchFamily="18" charset="0"/>
                </a:rPr>
                <a:t> </a:t>
              </a:r>
              <a:r>
                <a:rPr lang="en-US" sz="4000" b="1" dirty="0" err="1">
                  <a:latin typeface="Cambria" panose="02040503050406030204" pitchFamily="18" charset="0"/>
                </a:rPr>
                <a:t>bài</a:t>
              </a:r>
              <a:r>
                <a:rPr lang="en-US" sz="4000" b="1" dirty="0">
                  <a:latin typeface="Cambria" panose="02040503050406030204" pitchFamily="18" charset="0"/>
                </a:rPr>
                <a:t> </a:t>
              </a:r>
              <a:r>
                <a:rPr lang="en-US" sz="4000" b="1" dirty="0" err="1">
                  <a:latin typeface="Cambria" panose="02040503050406030204" pitchFamily="18" charset="0"/>
                </a:rPr>
                <a:t>mới</a:t>
              </a:r>
              <a:endParaRPr lang="en-US" sz="4000" b="1" dirty="0">
                <a:latin typeface="Cambria" panose="02040503050406030204" pitchFamily="18" charset="0"/>
              </a:endParaRPr>
            </a:p>
          </p:txBody>
        </p:sp>
      </p:grpSp>
      <p:pic>
        <p:nvPicPr>
          <p:cNvPr id="12" name="Picture 11">
            <a:extLst>
              <a:ext uri="{FF2B5EF4-FFF2-40B4-BE49-F238E27FC236}">
                <a16:creationId xmlns:a16="http://schemas.microsoft.com/office/drawing/2014/main" id="{B75A17BC-19A6-5275-F7A1-F3C4626CCD23}"/>
              </a:ext>
            </a:extLst>
          </p:cNvPr>
          <p:cNvPicPr>
            <a:picLocks noChangeAspect="1"/>
          </p:cNvPicPr>
          <p:nvPr/>
        </p:nvPicPr>
        <p:blipFill>
          <a:blip r:embed="rId4"/>
          <a:stretch>
            <a:fillRect/>
          </a:stretch>
        </p:blipFill>
        <p:spPr>
          <a:xfrm>
            <a:off x="4215208" y="241491"/>
            <a:ext cx="4066384" cy="1633870"/>
          </a:xfrm>
          <a:prstGeom prst="rect">
            <a:avLst/>
          </a:prstGeom>
        </p:spPr>
      </p:pic>
    </p:spTree>
    <p:extLst>
      <p:ext uri="{BB962C8B-B14F-4D97-AF65-F5344CB8AC3E}">
        <p14:creationId xmlns:p14="http://schemas.microsoft.com/office/powerpoint/2010/main" val="3730394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29202"/>
            <a:ext cx="12192000" cy="5805714"/>
          </a:xfrm>
          <a:prstGeom prst="rect">
            <a:avLst/>
          </a:prstGeom>
        </p:spPr>
      </p:pic>
      <p:pic>
        <p:nvPicPr>
          <p:cNvPr id="48" name="图片 47"/>
          <p:cNvPicPr>
            <a:picLocks noChangeAspect="1"/>
          </p:cNvPicPr>
          <p:nvPr/>
        </p:nvPicPr>
        <p:blipFill rotWithShape="1">
          <a:blip r:embed="rId2" cstate="print">
            <a:extLst>
              <a:ext uri="{28A0092B-C50C-407E-A947-70E740481C1C}">
                <a14:useLocalDpi xmlns:a14="http://schemas.microsoft.com/office/drawing/2010/main" val="0"/>
              </a:ext>
            </a:extLst>
          </a:blip>
          <a:srcRect b="37625"/>
          <a:stretch/>
        </p:blipFill>
        <p:spPr>
          <a:xfrm>
            <a:off x="0" y="-40697"/>
            <a:ext cx="12192000" cy="4673600"/>
          </a:xfrm>
          <a:prstGeom prst="rect">
            <a:avLst/>
          </a:prstGeom>
        </p:spPr>
      </p:pic>
      <p:pic>
        <p:nvPicPr>
          <p:cNvPr id="58" name="图片 57">
            <a:extLst>
              <a:ext uri="{FF2B5EF4-FFF2-40B4-BE49-F238E27FC236}">
                <a16:creationId xmlns:a16="http://schemas.microsoft.com/office/drawing/2014/main" id="{9FF74BB5-F6D6-61D1-5283-DC66C854615B}"/>
              </a:ext>
            </a:extLst>
          </p:cNvPr>
          <p:cNvPicPr>
            <a:picLocks noChangeAspect="1"/>
          </p:cNvPicPr>
          <p:nvPr/>
        </p:nvPicPr>
        <p:blipFill>
          <a:blip r:embed="rId3"/>
          <a:srcRect l="20805" t="4306" r="11089" b="11667"/>
          <a:stretch>
            <a:fillRect/>
          </a:stretch>
        </p:blipFill>
        <p:spPr>
          <a:xfrm>
            <a:off x="1655182" y="3628063"/>
            <a:ext cx="664366" cy="578871"/>
          </a:xfrm>
          <a:prstGeom prst="rect">
            <a:avLst/>
          </a:prstGeom>
        </p:spPr>
      </p:pic>
      <p:pic>
        <p:nvPicPr>
          <p:cNvPr id="5" name="Picture 4">
            <a:extLst>
              <a:ext uri="{FF2B5EF4-FFF2-40B4-BE49-F238E27FC236}">
                <a16:creationId xmlns:a16="http://schemas.microsoft.com/office/drawing/2014/main" id="{EF9E1E07-EF60-91E0-F577-A9CA29349998}"/>
              </a:ext>
            </a:extLst>
          </p:cNvPr>
          <p:cNvPicPr>
            <a:picLocks noChangeAspect="1"/>
          </p:cNvPicPr>
          <p:nvPr/>
        </p:nvPicPr>
        <p:blipFill>
          <a:blip r:embed="rId4"/>
          <a:stretch>
            <a:fillRect/>
          </a:stretch>
        </p:blipFill>
        <p:spPr>
          <a:xfrm>
            <a:off x="1734307" y="1388785"/>
            <a:ext cx="8894835" cy="3682303"/>
          </a:xfrm>
          <a:prstGeom prst="rect">
            <a:avLst/>
          </a:prstGeom>
        </p:spPr>
      </p:pic>
      <p:pic>
        <p:nvPicPr>
          <p:cNvPr id="2" name="Picture 1">
            <a:extLst>
              <a:ext uri="{FF2B5EF4-FFF2-40B4-BE49-F238E27FC236}">
                <a16:creationId xmlns:a16="http://schemas.microsoft.com/office/drawing/2014/main" id="{A8BC85A5-A6D1-E902-2A85-A5997D30C8BD}"/>
              </a:ext>
            </a:extLst>
          </p:cNvPr>
          <p:cNvPicPr>
            <a:picLocks noChangeAspect="1"/>
          </p:cNvPicPr>
          <p:nvPr/>
        </p:nvPicPr>
        <p:blipFill>
          <a:blip r:embed="rId5"/>
          <a:stretch>
            <a:fillRect/>
          </a:stretch>
        </p:blipFill>
        <p:spPr>
          <a:xfrm>
            <a:off x="4856263" y="672499"/>
            <a:ext cx="2840982" cy="1072989"/>
          </a:xfrm>
          <a:prstGeom prst="rect">
            <a:avLst/>
          </a:prstGeom>
        </p:spPr>
      </p:pic>
    </p:spTree>
    <p:extLst>
      <p:ext uri="{BB962C8B-B14F-4D97-AF65-F5344CB8AC3E}">
        <p14:creationId xmlns:p14="http://schemas.microsoft.com/office/powerpoint/2010/main" val="1786903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decel="10000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stCondLst>
                                            <p:cond delay="0"/>
                                          </p:stCondLst>
                                        </p:cTn>
                                        <p:tgtEl>
                                          <p:spTgt spid="58"/>
                                        </p:tgtEl>
                                      </p:cBhvr>
                                    </p:animEffect>
                                    <p:anim to="0" calcmode="lin" valueType="num">
                                      <p:cBhvr>
                                        <p:cTn id="8" dur="500" fill="hold">
                                          <p:stCondLst>
                                            <p:cond delay="0"/>
                                          </p:stCondLst>
                                        </p:cTn>
                                        <p:tgtEl>
                                          <p:spTgt spid="58"/>
                                        </p:tgtEl>
                                        <p:attrNameLst>
                                          <p:attrName>ppt_x</p:attrName>
                                        </p:attrNameLst>
                                      </p:cBhvr>
                                      <p:tavLst>
                                        <p:tav tm="0">
                                          <p:val>
                                            <p:strVal val="#ppt_x-.05"/>
                                          </p:val>
                                        </p:tav>
                                        <p:tav tm="100000">
                                          <p:val>
                                            <p:strVal val="#ppt_x"/>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52286"/>
            <a:ext cx="12192000" cy="5805714"/>
          </a:xfrm>
          <a:prstGeom prst="rect">
            <a:avLst/>
          </a:prstGeom>
        </p:spPr>
      </p:pic>
      <p:pic>
        <p:nvPicPr>
          <p:cNvPr id="48" name="图片 47"/>
          <p:cNvPicPr>
            <a:picLocks noChangeAspect="1"/>
          </p:cNvPicPr>
          <p:nvPr/>
        </p:nvPicPr>
        <p:blipFill rotWithShape="1">
          <a:blip r:embed="rId2" cstate="print">
            <a:extLst>
              <a:ext uri="{28A0092B-C50C-407E-A947-70E740481C1C}">
                <a14:useLocalDpi xmlns:a14="http://schemas.microsoft.com/office/drawing/2010/main" val="0"/>
              </a:ext>
            </a:extLst>
          </a:blip>
          <a:srcRect b="37625"/>
          <a:stretch/>
        </p:blipFill>
        <p:spPr>
          <a:xfrm>
            <a:off x="0" y="0"/>
            <a:ext cx="12192000" cy="4673600"/>
          </a:xfrm>
          <a:prstGeom prst="rect">
            <a:avLst/>
          </a:prstGeom>
        </p:spPr>
      </p:pic>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13333" b="23810"/>
          <a:stretch/>
        </p:blipFill>
        <p:spPr>
          <a:xfrm>
            <a:off x="1193140" y="-357881"/>
            <a:ext cx="9805719" cy="6163595"/>
          </a:xfrm>
          <a:prstGeom prst="rect">
            <a:avLst/>
          </a:prstGeom>
        </p:spPr>
      </p:pic>
      <p:pic>
        <p:nvPicPr>
          <p:cNvPr id="6" name="Picture 5">
            <a:extLst>
              <a:ext uri="{FF2B5EF4-FFF2-40B4-BE49-F238E27FC236}">
                <a16:creationId xmlns:a16="http://schemas.microsoft.com/office/drawing/2014/main" id="{90F20156-1588-5FAE-6611-D107A4113231}"/>
              </a:ext>
            </a:extLst>
          </p:cNvPr>
          <p:cNvPicPr>
            <a:picLocks noChangeAspect="1"/>
          </p:cNvPicPr>
          <p:nvPr/>
        </p:nvPicPr>
        <p:blipFill>
          <a:blip r:embed="rId4"/>
          <a:stretch>
            <a:fillRect/>
          </a:stretch>
        </p:blipFill>
        <p:spPr>
          <a:xfrm>
            <a:off x="2734892" y="2336800"/>
            <a:ext cx="7084166" cy="1956986"/>
          </a:xfrm>
          <a:prstGeom prst="rect">
            <a:avLst/>
          </a:prstGeom>
        </p:spPr>
      </p:pic>
    </p:spTree>
    <p:extLst>
      <p:ext uri="{BB962C8B-B14F-4D97-AF65-F5344CB8AC3E}">
        <p14:creationId xmlns:p14="http://schemas.microsoft.com/office/powerpoint/2010/main" val="1351464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D168BB-EB9B-1A2E-E0BB-6AB808FF61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5589" y="1447240"/>
            <a:ext cx="8235627" cy="4632308"/>
          </a:xfrm>
          <a:prstGeom prst="rect">
            <a:avLst/>
          </a:prstGeom>
        </p:spPr>
      </p:pic>
      <p:sp>
        <p:nvSpPr>
          <p:cNvPr id="4" name="Rectangle: Rounded Corners 3">
            <a:extLst>
              <a:ext uri="{FF2B5EF4-FFF2-40B4-BE49-F238E27FC236}">
                <a16:creationId xmlns:a16="http://schemas.microsoft.com/office/drawing/2014/main" id="{A4693B4F-3E2E-E93D-55F1-D72B4099496E}"/>
              </a:ext>
            </a:extLst>
          </p:cNvPr>
          <p:cNvSpPr/>
          <p:nvPr/>
        </p:nvSpPr>
        <p:spPr>
          <a:xfrm>
            <a:off x="1112692" y="572366"/>
            <a:ext cx="9985665" cy="613064"/>
          </a:xfrm>
          <a:prstGeom prst="roundRect">
            <a:avLst/>
          </a:prstGeom>
          <a:solidFill>
            <a:srgbClr val="F3F8EE"/>
          </a:solidFill>
          <a:ln w="19050">
            <a:solidFill>
              <a:srgbClr val="719C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7EAB46"/>
                </a:solidFill>
                <a:latin typeface="Cambria" panose="02040503050406030204" pitchFamily="18" charset="0"/>
              </a:rPr>
              <a:t>Nếu</a:t>
            </a:r>
            <a:r>
              <a:rPr lang="en-US" sz="2800" b="1" dirty="0">
                <a:solidFill>
                  <a:srgbClr val="7EAB46"/>
                </a:solidFill>
                <a:latin typeface="Cambria" panose="02040503050406030204" pitchFamily="18" charset="0"/>
              </a:rPr>
              <a:t> </a:t>
            </a:r>
            <a:r>
              <a:rPr lang="en-US" sz="2800" b="1" dirty="0" err="1">
                <a:solidFill>
                  <a:srgbClr val="7EAB46"/>
                </a:solidFill>
                <a:latin typeface="Cambria" panose="02040503050406030204" pitchFamily="18" charset="0"/>
              </a:rPr>
              <a:t>em</a:t>
            </a:r>
            <a:r>
              <a:rPr lang="en-US" sz="2800" b="1" dirty="0">
                <a:solidFill>
                  <a:srgbClr val="7EAB46"/>
                </a:solidFill>
                <a:latin typeface="Cambria" panose="02040503050406030204" pitchFamily="18" charset="0"/>
              </a:rPr>
              <a:t> </a:t>
            </a:r>
            <a:r>
              <a:rPr lang="en-US" sz="2800" b="1" dirty="0" err="1">
                <a:solidFill>
                  <a:srgbClr val="7EAB46"/>
                </a:solidFill>
                <a:latin typeface="Cambria" panose="02040503050406030204" pitchFamily="18" charset="0"/>
              </a:rPr>
              <a:t>có</a:t>
            </a:r>
            <a:r>
              <a:rPr lang="en-US" sz="2800" b="1" dirty="0">
                <a:solidFill>
                  <a:srgbClr val="7EAB46"/>
                </a:solidFill>
                <a:latin typeface="Cambria" panose="02040503050406030204" pitchFamily="18" charset="0"/>
              </a:rPr>
              <a:t> </a:t>
            </a:r>
            <a:r>
              <a:rPr lang="en-US" sz="2800" b="1" dirty="0" err="1">
                <a:solidFill>
                  <a:srgbClr val="7EAB46"/>
                </a:solidFill>
                <a:latin typeface="Cambria" panose="02040503050406030204" pitchFamily="18" charset="0"/>
              </a:rPr>
              <a:t>một</a:t>
            </a:r>
            <a:r>
              <a:rPr lang="en-US" sz="2800" b="1" dirty="0">
                <a:solidFill>
                  <a:srgbClr val="7EAB46"/>
                </a:solidFill>
                <a:latin typeface="Cambria" panose="02040503050406030204" pitchFamily="18" charset="0"/>
              </a:rPr>
              <a:t> </a:t>
            </a:r>
            <a:r>
              <a:rPr lang="en-US" sz="2800" b="1" dirty="0" err="1">
                <a:solidFill>
                  <a:srgbClr val="7EAB46"/>
                </a:solidFill>
                <a:latin typeface="Cambria" panose="02040503050406030204" pitchFamily="18" charset="0"/>
              </a:rPr>
              <a:t>khu</a:t>
            </a:r>
            <a:r>
              <a:rPr lang="en-US" sz="2800" b="1" dirty="0">
                <a:solidFill>
                  <a:srgbClr val="7EAB46"/>
                </a:solidFill>
                <a:latin typeface="Cambria" panose="02040503050406030204" pitchFamily="18" charset="0"/>
              </a:rPr>
              <a:t> </a:t>
            </a:r>
            <a:r>
              <a:rPr lang="en-US" sz="2800" b="1" dirty="0" err="1">
                <a:solidFill>
                  <a:srgbClr val="7EAB46"/>
                </a:solidFill>
                <a:latin typeface="Cambria" panose="02040503050406030204" pitchFamily="18" charset="0"/>
              </a:rPr>
              <a:t>vườn</a:t>
            </a:r>
            <a:r>
              <a:rPr lang="en-US" sz="2800" b="1" dirty="0">
                <a:solidFill>
                  <a:srgbClr val="7EAB46"/>
                </a:solidFill>
                <a:latin typeface="Cambria" panose="02040503050406030204" pitchFamily="18" charset="0"/>
              </a:rPr>
              <a:t>, </a:t>
            </a:r>
            <a:r>
              <a:rPr lang="en-US" sz="2800" b="1" dirty="0" err="1">
                <a:solidFill>
                  <a:srgbClr val="7EAB46"/>
                </a:solidFill>
                <a:latin typeface="Cambria" panose="02040503050406030204" pitchFamily="18" charset="0"/>
              </a:rPr>
              <a:t>em</a:t>
            </a:r>
            <a:r>
              <a:rPr lang="en-US" sz="2800" b="1" dirty="0">
                <a:solidFill>
                  <a:srgbClr val="7EAB46"/>
                </a:solidFill>
                <a:latin typeface="Cambria" panose="02040503050406030204" pitchFamily="18" charset="0"/>
              </a:rPr>
              <a:t> </a:t>
            </a:r>
            <a:r>
              <a:rPr lang="en-US" sz="2800" b="1" dirty="0" err="1">
                <a:solidFill>
                  <a:srgbClr val="7EAB46"/>
                </a:solidFill>
                <a:latin typeface="Cambria" panose="02040503050406030204" pitchFamily="18" charset="0"/>
              </a:rPr>
              <a:t>sẽ</a:t>
            </a:r>
            <a:r>
              <a:rPr lang="en-US" sz="2800" b="1" dirty="0">
                <a:solidFill>
                  <a:srgbClr val="7EAB46"/>
                </a:solidFill>
                <a:latin typeface="Cambria" panose="02040503050406030204" pitchFamily="18" charset="0"/>
              </a:rPr>
              <a:t> </a:t>
            </a:r>
            <a:r>
              <a:rPr lang="en-US" sz="2800" b="1" dirty="0" err="1">
                <a:solidFill>
                  <a:srgbClr val="7EAB46"/>
                </a:solidFill>
                <a:latin typeface="Cambria" panose="02040503050406030204" pitchFamily="18" charset="0"/>
              </a:rPr>
              <a:t>trồng</a:t>
            </a:r>
            <a:r>
              <a:rPr lang="en-US" sz="2800" b="1" dirty="0">
                <a:solidFill>
                  <a:srgbClr val="7EAB46"/>
                </a:solidFill>
                <a:latin typeface="Cambria" panose="02040503050406030204" pitchFamily="18" charset="0"/>
              </a:rPr>
              <a:t> </a:t>
            </a:r>
            <a:r>
              <a:rPr lang="en-US" sz="2800" b="1" dirty="0" err="1">
                <a:solidFill>
                  <a:srgbClr val="7EAB46"/>
                </a:solidFill>
                <a:latin typeface="Cambria" panose="02040503050406030204" pitchFamily="18" charset="0"/>
              </a:rPr>
              <a:t>những</a:t>
            </a:r>
            <a:r>
              <a:rPr lang="en-US" sz="2800" b="1" dirty="0">
                <a:solidFill>
                  <a:srgbClr val="7EAB46"/>
                </a:solidFill>
                <a:latin typeface="Cambria" panose="02040503050406030204" pitchFamily="18" charset="0"/>
              </a:rPr>
              <a:t> </a:t>
            </a:r>
            <a:r>
              <a:rPr lang="en-US" sz="2800" b="1" dirty="0" err="1">
                <a:solidFill>
                  <a:srgbClr val="7EAB46"/>
                </a:solidFill>
                <a:latin typeface="Cambria" panose="02040503050406030204" pitchFamily="18" charset="0"/>
              </a:rPr>
              <a:t>cây</a:t>
            </a:r>
            <a:r>
              <a:rPr lang="en-US" sz="2800" b="1" dirty="0">
                <a:solidFill>
                  <a:srgbClr val="7EAB46"/>
                </a:solidFill>
                <a:latin typeface="Cambria" panose="02040503050406030204" pitchFamily="18" charset="0"/>
              </a:rPr>
              <a:t> </a:t>
            </a:r>
            <a:r>
              <a:rPr lang="en-US" sz="2800" b="1" dirty="0" err="1">
                <a:solidFill>
                  <a:srgbClr val="7EAB46"/>
                </a:solidFill>
                <a:latin typeface="Cambria" panose="02040503050406030204" pitchFamily="18" charset="0"/>
              </a:rPr>
              <a:t>gì</a:t>
            </a:r>
            <a:r>
              <a:rPr lang="en-US" sz="2800" b="1" dirty="0">
                <a:solidFill>
                  <a:srgbClr val="7EAB46"/>
                </a:solidFill>
                <a:latin typeface="Cambria" panose="02040503050406030204" pitchFamily="18" charset="0"/>
              </a:rPr>
              <a:t>? </a:t>
            </a:r>
            <a:r>
              <a:rPr lang="en-US" sz="2800" b="1" dirty="0" err="1">
                <a:solidFill>
                  <a:srgbClr val="7EAB46"/>
                </a:solidFill>
                <a:latin typeface="Cambria" panose="02040503050406030204" pitchFamily="18" charset="0"/>
              </a:rPr>
              <a:t>Vì</a:t>
            </a:r>
            <a:r>
              <a:rPr lang="en-US" sz="2800" b="1" dirty="0">
                <a:solidFill>
                  <a:srgbClr val="7EAB46"/>
                </a:solidFill>
                <a:latin typeface="Cambria" panose="02040503050406030204" pitchFamily="18" charset="0"/>
              </a:rPr>
              <a:t> </a:t>
            </a:r>
            <a:r>
              <a:rPr lang="en-US" sz="2800" b="1" dirty="0" err="1">
                <a:solidFill>
                  <a:srgbClr val="7EAB46"/>
                </a:solidFill>
                <a:latin typeface="Cambria" panose="02040503050406030204" pitchFamily="18" charset="0"/>
              </a:rPr>
              <a:t>sao</a:t>
            </a:r>
            <a:r>
              <a:rPr lang="en-US" sz="2800" b="1" dirty="0">
                <a:solidFill>
                  <a:srgbClr val="7EAB46"/>
                </a:solidFill>
                <a:latin typeface="Cambria" panose="02040503050406030204" pitchFamily="18" charset="0"/>
              </a:rPr>
              <a:t>?</a:t>
            </a:r>
          </a:p>
        </p:txBody>
      </p:sp>
    </p:spTree>
    <p:extLst>
      <p:ext uri="{BB962C8B-B14F-4D97-AF65-F5344CB8AC3E}">
        <p14:creationId xmlns:p14="http://schemas.microsoft.com/office/powerpoint/2010/main" val="1062217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52286"/>
            <a:ext cx="12192000" cy="5805714"/>
          </a:xfrm>
          <a:prstGeom prst="rect">
            <a:avLst/>
          </a:prstGeom>
        </p:spPr>
      </p:pic>
      <p:pic>
        <p:nvPicPr>
          <p:cNvPr id="48" name="图片 47"/>
          <p:cNvPicPr>
            <a:picLocks noChangeAspect="1"/>
          </p:cNvPicPr>
          <p:nvPr/>
        </p:nvPicPr>
        <p:blipFill rotWithShape="1">
          <a:blip r:embed="rId2" cstate="print">
            <a:extLst>
              <a:ext uri="{28A0092B-C50C-407E-A947-70E740481C1C}">
                <a14:useLocalDpi xmlns:a14="http://schemas.microsoft.com/office/drawing/2010/main" val="0"/>
              </a:ext>
            </a:extLst>
          </a:blip>
          <a:srcRect b="37625"/>
          <a:stretch/>
        </p:blipFill>
        <p:spPr>
          <a:xfrm>
            <a:off x="0" y="0"/>
            <a:ext cx="12192000" cy="4673600"/>
          </a:xfrm>
          <a:prstGeom prst="rect">
            <a:avLst/>
          </a:prstGeom>
        </p:spPr>
      </p:pic>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13333" b="23810"/>
          <a:stretch/>
        </p:blipFill>
        <p:spPr>
          <a:xfrm>
            <a:off x="1193140" y="-357881"/>
            <a:ext cx="9805719" cy="6163595"/>
          </a:xfrm>
          <a:prstGeom prst="rect">
            <a:avLst/>
          </a:prstGeom>
        </p:spPr>
      </p:pic>
      <p:pic>
        <p:nvPicPr>
          <p:cNvPr id="6" name="Picture 5">
            <a:extLst>
              <a:ext uri="{FF2B5EF4-FFF2-40B4-BE49-F238E27FC236}">
                <a16:creationId xmlns:a16="http://schemas.microsoft.com/office/drawing/2014/main" id="{3B0F330E-26D3-EB59-8705-8AA650EB620F}"/>
              </a:ext>
            </a:extLst>
          </p:cNvPr>
          <p:cNvPicPr>
            <a:picLocks noChangeAspect="1"/>
          </p:cNvPicPr>
          <p:nvPr/>
        </p:nvPicPr>
        <p:blipFill>
          <a:blip r:embed="rId4"/>
          <a:stretch>
            <a:fillRect/>
          </a:stretch>
        </p:blipFill>
        <p:spPr>
          <a:xfrm>
            <a:off x="2985354" y="2496231"/>
            <a:ext cx="6535478" cy="1865538"/>
          </a:xfrm>
          <a:prstGeom prst="rect">
            <a:avLst/>
          </a:prstGeom>
        </p:spPr>
      </p:pic>
    </p:spTree>
    <p:extLst>
      <p:ext uri="{BB962C8B-B14F-4D97-AF65-F5344CB8AC3E}">
        <p14:creationId xmlns:p14="http://schemas.microsoft.com/office/powerpoint/2010/main" val="3349034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25023"/>
            <a:ext cx="12192000" cy="5805714"/>
          </a:xfrm>
          <a:prstGeom prst="rect">
            <a:avLst/>
          </a:prstGeom>
        </p:spPr>
      </p:pic>
      <p:pic>
        <p:nvPicPr>
          <p:cNvPr id="48" name="图片 47"/>
          <p:cNvPicPr>
            <a:picLocks noChangeAspect="1"/>
          </p:cNvPicPr>
          <p:nvPr/>
        </p:nvPicPr>
        <p:blipFill rotWithShape="1">
          <a:blip r:embed="rId2" cstate="print">
            <a:extLst>
              <a:ext uri="{28A0092B-C50C-407E-A947-70E740481C1C}">
                <a14:useLocalDpi xmlns:a14="http://schemas.microsoft.com/office/drawing/2010/main" val="0"/>
              </a:ext>
            </a:extLst>
          </a:blip>
          <a:srcRect b="37625"/>
          <a:stretch/>
        </p:blipFill>
        <p:spPr>
          <a:xfrm>
            <a:off x="0" y="0"/>
            <a:ext cx="12192000" cy="4673600"/>
          </a:xfrm>
          <a:prstGeom prst="rect">
            <a:avLst/>
          </a:prstGeom>
        </p:spPr>
      </p:pic>
      <p:pic>
        <p:nvPicPr>
          <p:cNvPr id="5" name="Picture 4">
            <a:extLst>
              <a:ext uri="{FF2B5EF4-FFF2-40B4-BE49-F238E27FC236}">
                <a16:creationId xmlns:a16="http://schemas.microsoft.com/office/drawing/2014/main" id="{4578C81C-08D4-4538-0870-1184C30CAABE}"/>
              </a:ext>
            </a:extLst>
          </p:cNvPr>
          <p:cNvPicPr>
            <a:picLocks noChangeAspect="1"/>
          </p:cNvPicPr>
          <p:nvPr/>
        </p:nvPicPr>
        <p:blipFill>
          <a:blip r:embed="rId3"/>
          <a:stretch>
            <a:fillRect/>
          </a:stretch>
        </p:blipFill>
        <p:spPr>
          <a:xfrm>
            <a:off x="1804044" y="1829461"/>
            <a:ext cx="8583912" cy="2322777"/>
          </a:xfrm>
          <a:prstGeom prst="rect">
            <a:avLst/>
          </a:prstGeom>
        </p:spPr>
      </p:pic>
    </p:spTree>
    <p:extLst>
      <p:ext uri="{BB962C8B-B14F-4D97-AF65-F5344CB8AC3E}">
        <p14:creationId xmlns:p14="http://schemas.microsoft.com/office/powerpoint/2010/main" val="17937781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D3E67F8-672D-A409-AF9D-0985C965C6B4}"/>
              </a:ext>
            </a:extLst>
          </p:cNvPr>
          <p:cNvSpPr txBox="1"/>
          <p:nvPr/>
        </p:nvSpPr>
        <p:spPr>
          <a:xfrm>
            <a:off x="651515" y="1246238"/>
            <a:ext cx="10599077" cy="4662815"/>
          </a:xfrm>
          <a:prstGeom prst="rect">
            <a:avLst/>
          </a:prstGeom>
          <a:noFill/>
        </p:spPr>
        <p:txBody>
          <a:bodyPr wrap="square" rtlCol="0">
            <a:spAutoFit/>
          </a:bodyPr>
          <a:lstStyle/>
          <a:p>
            <a:pPr algn="just"/>
            <a:r>
              <a:rPr lang="en-US" sz="2700" dirty="0">
                <a:latin typeface="Cambria" panose="02040503050406030204" pitchFamily="18" charset="0"/>
              </a:rPr>
              <a:t>   </a:t>
            </a:r>
            <a:r>
              <a:rPr lang="en-US" sz="2700" dirty="0" err="1">
                <a:latin typeface="Cambria" panose="02040503050406030204" pitchFamily="18" charset="0"/>
              </a:rPr>
              <a:t>Nếu</a:t>
            </a:r>
            <a:r>
              <a:rPr lang="en-US" sz="2700" dirty="0">
                <a:latin typeface="Cambria" panose="02040503050406030204" pitchFamily="18" charset="0"/>
              </a:rPr>
              <a:t> </a:t>
            </a:r>
            <a:r>
              <a:rPr lang="en-US" sz="2700" dirty="0" err="1">
                <a:latin typeface="Cambria" panose="02040503050406030204" pitchFamily="18" charset="0"/>
              </a:rPr>
              <a:t>em</a:t>
            </a:r>
            <a:r>
              <a:rPr lang="en-US" sz="2700" dirty="0">
                <a:latin typeface="Cambria" panose="02040503050406030204" pitchFamily="18" charset="0"/>
              </a:rPr>
              <a:t> </a:t>
            </a:r>
            <a:r>
              <a:rPr lang="en-US" sz="2700" dirty="0" err="1">
                <a:latin typeface="Cambria" panose="02040503050406030204" pitchFamily="18" charset="0"/>
              </a:rPr>
              <a:t>có</a:t>
            </a:r>
            <a:r>
              <a:rPr lang="en-US" sz="2700" dirty="0">
                <a:latin typeface="Cambria" panose="02040503050406030204" pitchFamily="18" charset="0"/>
              </a:rPr>
              <a:t> </a:t>
            </a:r>
            <a:r>
              <a:rPr lang="vi-VN" sz="2700" dirty="0">
                <a:latin typeface="Cambria" panose="02040503050406030204" pitchFamily="18" charset="0"/>
              </a:rPr>
              <a:t>một khu vườn thật rộng, em sẽ trồng thật nhiều loại cây.</a:t>
            </a:r>
          </a:p>
          <a:p>
            <a:pPr algn="just"/>
            <a:r>
              <a:rPr lang="en-US" sz="2700" dirty="0">
                <a:latin typeface="Cambria" panose="02040503050406030204" pitchFamily="18" charset="0"/>
              </a:rPr>
              <a:t>   </a:t>
            </a:r>
            <a:r>
              <a:rPr lang="vi-VN" sz="2700" dirty="0">
                <a:latin typeface="Cambria" panose="02040503050406030204" pitchFamily="18" charset="0"/>
              </a:rPr>
              <a:t>Em sẽ trồng cây mít, hái lá mít làm một bầy trâu chia cho các bạn. Mỗi chiều, chiếc lá mít sẽ thành chong chóng, em chạy ù ù để gió thổi lồng lộng cho chong chóng xoay tít. Em sẽ xâu những chiếc lá vàng, lá đỏ thành vòng lá, đội lên đầu, hoá thành công chúa.</a:t>
            </a:r>
          </a:p>
          <a:p>
            <a:pPr algn="just"/>
            <a:r>
              <a:rPr lang="en-US" sz="2700" dirty="0">
                <a:latin typeface="Cambria" panose="02040503050406030204" pitchFamily="18" charset="0"/>
              </a:rPr>
              <a:t>   </a:t>
            </a:r>
            <a:r>
              <a:rPr lang="vi-VN" sz="2700" dirty="0">
                <a:latin typeface="Cambria" panose="02040503050406030204" pitchFamily="18" charset="0"/>
              </a:rPr>
              <a:t>Em sẽ trồng cây me. Gốc me mát rượi. Mẹ quét sạch bong đất cát, để mỗi xế trưa ngủ dậy, hai chị em dẫn nhau ra ngồi chơi. Lá me non mẹ nấu canh cá nục, vị chua thơm ăn quanh năm không ngán.</a:t>
            </a:r>
          </a:p>
          <a:p>
            <a:pPr algn="just"/>
            <a:r>
              <a:rPr lang="en-US" sz="2700" dirty="0">
                <a:latin typeface="Cambria" panose="02040503050406030204" pitchFamily="18" charset="0"/>
              </a:rPr>
              <a:t>  </a:t>
            </a:r>
            <a:r>
              <a:rPr lang="vi-VN" sz="2700" dirty="0">
                <a:latin typeface="Cambria" panose="02040503050406030204" pitchFamily="18" charset="0"/>
              </a:rPr>
              <a:t>Em sẽ trồng những cây anh đào làm hàng rào. Hoa sẽ nở rộ mỗi độ xuân về. Những chùm hoa phơn phớt hồng, phơn phớt tím, thoang thoảng hương, hoà lẫn với mùi rơm rạ trong buổi sáng đẫm sương.</a:t>
            </a:r>
            <a:r>
              <a:rPr lang="en-US" sz="2700" dirty="0">
                <a:latin typeface="Cambria" panose="02040503050406030204" pitchFamily="18" charset="0"/>
              </a:rPr>
              <a:t>  </a:t>
            </a:r>
            <a:endParaRPr lang="vi-VN" sz="2700" dirty="0">
              <a:latin typeface="Cambria" panose="02040503050406030204" pitchFamily="18" charset="0"/>
            </a:endParaRPr>
          </a:p>
        </p:txBody>
      </p:sp>
      <p:pic>
        <p:nvPicPr>
          <p:cNvPr id="5" name="Picture 4">
            <a:extLst>
              <a:ext uri="{FF2B5EF4-FFF2-40B4-BE49-F238E27FC236}">
                <a16:creationId xmlns:a16="http://schemas.microsoft.com/office/drawing/2014/main" id="{D1759E3C-66D5-D9CE-7A36-3EF7B93538E5}"/>
              </a:ext>
            </a:extLst>
          </p:cNvPr>
          <p:cNvPicPr>
            <a:picLocks noChangeAspect="1"/>
          </p:cNvPicPr>
          <p:nvPr/>
        </p:nvPicPr>
        <p:blipFill>
          <a:blip r:embed="rId2"/>
          <a:stretch>
            <a:fillRect/>
          </a:stretch>
        </p:blipFill>
        <p:spPr>
          <a:xfrm>
            <a:off x="2751274" y="417110"/>
            <a:ext cx="7108552" cy="829128"/>
          </a:xfrm>
          <a:prstGeom prst="rect">
            <a:avLst/>
          </a:prstGeom>
        </p:spPr>
      </p:pic>
    </p:spTree>
    <p:extLst>
      <p:ext uri="{BB962C8B-B14F-4D97-AF65-F5344CB8AC3E}">
        <p14:creationId xmlns:p14="http://schemas.microsoft.com/office/powerpoint/2010/main" val="2338836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D3E67F8-672D-A409-AF9D-0985C965C6B4}"/>
              </a:ext>
            </a:extLst>
          </p:cNvPr>
          <p:cNvSpPr txBox="1"/>
          <p:nvPr/>
        </p:nvSpPr>
        <p:spPr>
          <a:xfrm>
            <a:off x="796461" y="674400"/>
            <a:ext cx="10599077" cy="5509200"/>
          </a:xfrm>
          <a:prstGeom prst="rect">
            <a:avLst/>
          </a:prstGeom>
          <a:noFill/>
        </p:spPr>
        <p:txBody>
          <a:bodyPr wrap="square" rtlCol="0">
            <a:spAutoFit/>
          </a:bodyPr>
          <a:lstStyle/>
          <a:p>
            <a:pPr algn="just"/>
            <a:r>
              <a:rPr lang="en-US" sz="3200" dirty="0">
                <a:latin typeface="Cambria" panose="02040503050406030204" pitchFamily="18" charset="0"/>
              </a:rPr>
              <a:t>   </a:t>
            </a:r>
            <a:r>
              <a:rPr lang="vi-VN" sz="3200" dirty="0">
                <a:latin typeface="Cambria" panose="02040503050406030204" pitchFamily="18" charset="0"/>
              </a:rPr>
              <a:t>Em cũng sẽ dành một khoảnh vườn để trồng hoa giấy, hoa hồng, hoa nhài và cả những khóm hoa dại bé xíu, trắng muốt. Từng đàn bướm vàng, bướm trắng,... sẽ cứ thế rủ nhau bay về...</a:t>
            </a:r>
          </a:p>
          <a:p>
            <a:pPr algn="just"/>
            <a:r>
              <a:rPr lang="en-US" sz="3200" dirty="0">
                <a:latin typeface="Cambria" panose="02040503050406030204" pitchFamily="18" charset="0"/>
              </a:rPr>
              <a:t>   </a:t>
            </a:r>
            <a:r>
              <a:rPr lang="vi-VN" sz="3200" dirty="0">
                <a:latin typeface="Cambria" panose="02040503050406030204" pitchFamily="18" charset="0"/>
              </a:rPr>
              <a:t>Tiếng chim nhao nhác ngoài ban công khiến em sực tỉnh. Chắc là đàn chim sẻ đang nhảy nhót trong chậu cải mới nhú mầm li ti. Từ ngày cả nhà chuyển ra thành phố, mẹ dạy em trồng cây trong những chiếc chậu be bé xinh xinh.</a:t>
            </a:r>
          </a:p>
          <a:p>
            <a:pPr algn="just"/>
            <a:r>
              <a:rPr lang="en-US" sz="3200" dirty="0">
                <a:latin typeface="Cambria" panose="02040503050406030204" pitchFamily="18" charset="0"/>
              </a:rPr>
              <a:t>   </a:t>
            </a:r>
            <a:r>
              <a:rPr lang="vi-VN" sz="3200" dirty="0">
                <a:latin typeface="Cambria" panose="02040503050406030204" pitchFamily="18" charset="0"/>
              </a:rPr>
              <a:t>Và ngày nào em cũng không thôi mơ ước, nếu em có một khu vườn như ở quê... </a:t>
            </a:r>
          </a:p>
          <a:p>
            <a:pPr algn="r"/>
            <a:r>
              <a:rPr lang="vi-VN" sz="3200" i="1" dirty="0">
                <a:latin typeface="Cambria" panose="02040503050406030204" pitchFamily="18" charset="0"/>
              </a:rPr>
              <a:t>(Theo Trương Huỳnh Như Trân)</a:t>
            </a:r>
          </a:p>
        </p:txBody>
      </p:sp>
    </p:spTree>
    <p:extLst>
      <p:ext uri="{BB962C8B-B14F-4D97-AF65-F5344CB8AC3E}">
        <p14:creationId xmlns:p14="http://schemas.microsoft.com/office/powerpoint/2010/main" val="3772090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5">
            <a:extLst>
              <a:ext uri="{FF2B5EF4-FFF2-40B4-BE49-F238E27FC236}">
                <a16:creationId xmlns:a16="http://schemas.microsoft.com/office/drawing/2014/main" id="{A9F32440-DFD0-5CE6-9627-6DF2E6C13B5D}"/>
              </a:ext>
            </a:extLst>
          </p:cNvPr>
          <p:cNvSpPr/>
          <p:nvPr/>
        </p:nvSpPr>
        <p:spPr>
          <a:xfrm>
            <a:off x="934565" y="1652076"/>
            <a:ext cx="1889658" cy="518202"/>
          </a:xfrm>
          <a:prstGeom prst="roundRect">
            <a:avLst>
              <a:gd name="adj" fmla="val 50000"/>
            </a:avLst>
          </a:prstGeom>
          <a:solidFill>
            <a:srgbClr val="4DAA4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white"/>
                </a:solidFill>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rPr>
              <a:t>Đoạn</a:t>
            </a:r>
            <a:r>
              <a:rPr lang="en-US" altLang="zh-CN" sz="3600" b="1" dirty="0">
                <a:solidFill>
                  <a:prstClr val="white"/>
                </a:solidFill>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rPr>
              <a:t> 1</a:t>
            </a: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endParaRPr>
          </a:p>
        </p:txBody>
      </p:sp>
      <p:sp>
        <p:nvSpPr>
          <p:cNvPr id="10" name="矩形: 圆角 45">
            <a:extLst>
              <a:ext uri="{FF2B5EF4-FFF2-40B4-BE49-F238E27FC236}">
                <a16:creationId xmlns:a16="http://schemas.microsoft.com/office/drawing/2014/main" id="{E79E9FD9-FD97-EDC5-08A0-819307183C79}"/>
              </a:ext>
            </a:extLst>
          </p:cNvPr>
          <p:cNvSpPr/>
          <p:nvPr/>
        </p:nvSpPr>
        <p:spPr>
          <a:xfrm>
            <a:off x="934565" y="2600420"/>
            <a:ext cx="1889658" cy="518202"/>
          </a:xfrm>
          <a:prstGeom prst="roundRect">
            <a:avLst>
              <a:gd name="adj" fmla="val 50000"/>
            </a:avLst>
          </a:prstGeom>
          <a:solidFill>
            <a:srgbClr val="4DAA4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white"/>
                </a:solidFill>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rPr>
              <a:t>Đoạn</a:t>
            </a:r>
            <a:r>
              <a:rPr lang="en-US" altLang="zh-CN" sz="3600" b="1" dirty="0">
                <a:solidFill>
                  <a:prstClr val="white"/>
                </a:solidFill>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rPr>
              <a:t> 2</a:t>
            </a: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endParaRPr>
          </a:p>
        </p:txBody>
      </p:sp>
      <p:sp>
        <p:nvSpPr>
          <p:cNvPr id="11" name="矩形: 圆角 45">
            <a:extLst>
              <a:ext uri="{FF2B5EF4-FFF2-40B4-BE49-F238E27FC236}">
                <a16:creationId xmlns:a16="http://schemas.microsoft.com/office/drawing/2014/main" id="{10A63C06-5128-7D8E-7251-C7C047EE3E81}"/>
              </a:ext>
            </a:extLst>
          </p:cNvPr>
          <p:cNvSpPr/>
          <p:nvPr/>
        </p:nvSpPr>
        <p:spPr>
          <a:xfrm>
            <a:off x="957715" y="3548764"/>
            <a:ext cx="1889658" cy="518202"/>
          </a:xfrm>
          <a:prstGeom prst="roundRect">
            <a:avLst>
              <a:gd name="adj" fmla="val 50000"/>
            </a:avLst>
          </a:prstGeom>
          <a:solidFill>
            <a:srgbClr val="4DAA4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white"/>
                </a:solidFill>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rPr>
              <a:t>Đoạn</a:t>
            </a:r>
            <a:r>
              <a:rPr lang="en-US" altLang="zh-CN" sz="3600" b="1" dirty="0">
                <a:solidFill>
                  <a:prstClr val="white"/>
                </a:solidFill>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rPr>
              <a:t> 3</a:t>
            </a: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endParaRPr>
          </a:p>
        </p:txBody>
      </p:sp>
      <p:sp>
        <p:nvSpPr>
          <p:cNvPr id="12" name="矩形: 圆角 45">
            <a:extLst>
              <a:ext uri="{FF2B5EF4-FFF2-40B4-BE49-F238E27FC236}">
                <a16:creationId xmlns:a16="http://schemas.microsoft.com/office/drawing/2014/main" id="{3B66A236-BE3D-30EA-79DD-FAA41EDB158A}"/>
              </a:ext>
            </a:extLst>
          </p:cNvPr>
          <p:cNvSpPr/>
          <p:nvPr/>
        </p:nvSpPr>
        <p:spPr>
          <a:xfrm>
            <a:off x="934565" y="4497108"/>
            <a:ext cx="1889658" cy="518202"/>
          </a:xfrm>
          <a:prstGeom prst="roundRect">
            <a:avLst>
              <a:gd name="adj" fmla="val 50000"/>
            </a:avLst>
          </a:prstGeom>
          <a:solidFill>
            <a:srgbClr val="4DAA4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white"/>
                </a:solidFill>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rPr>
              <a:t>Đoạn</a:t>
            </a:r>
            <a:r>
              <a:rPr lang="en-US" altLang="zh-CN" sz="3600" b="1" dirty="0">
                <a:solidFill>
                  <a:prstClr val="white"/>
                </a:solidFill>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rPr>
              <a:t> 4</a:t>
            </a: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endParaRPr>
          </a:p>
        </p:txBody>
      </p:sp>
      <p:sp>
        <p:nvSpPr>
          <p:cNvPr id="13" name="矩形: 圆角 45">
            <a:extLst>
              <a:ext uri="{FF2B5EF4-FFF2-40B4-BE49-F238E27FC236}">
                <a16:creationId xmlns:a16="http://schemas.microsoft.com/office/drawing/2014/main" id="{EEB8B89C-3A25-1259-3A4E-B3B3E8F69F2F}"/>
              </a:ext>
            </a:extLst>
          </p:cNvPr>
          <p:cNvSpPr/>
          <p:nvPr/>
        </p:nvSpPr>
        <p:spPr>
          <a:xfrm>
            <a:off x="961573" y="5445452"/>
            <a:ext cx="1889658" cy="518202"/>
          </a:xfrm>
          <a:prstGeom prst="roundRect">
            <a:avLst>
              <a:gd name="adj" fmla="val 50000"/>
            </a:avLst>
          </a:prstGeom>
          <a:solidFill>
            <a:srgbClr val="4DAA4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white"/>
                </a:solidFill>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rPr>
              <a:t>Đoạn</a:t>
            </a:r>
            <a:r>
              <a:rPr lang="en-US" altLang="zh-CN" sz="3600" b="1" dirty="0">
                <a:solidFill>
                  <a:prstClr val="white"/>
                </a:solidFill>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rPr>
              <a:t> 5</a:t>
            </a: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Vogue-ExtraBold" panose="020B0500000000000000" pitchFamily="34" charset="0"/>
              <a:cs typeface="Vogue-ExtraBold" panose="020B0500000000000000" pitchFamily="34" charset="0"/>
              <a:sym typeface="思源宋体 CN" panose="02020400000000000000" pitchFamily="18" charset="-122"/>
            </a:endParaRPr>
          </a:p>
        </p:txBody>
      </p:sp>
      <p:sp>
        <p:nvSpPr>
          <p:cNvPr id="14" name="TextBox 13">
            <a:extLst>
              <a:ext uri="{FF2B5EF4-FFF2-40B4-BE49-F238E27FC236}">
                <a16:creationId xmlns:a16="http://schemas.microsoft.com/office/drawing/2014/main" id="{293B7388-E74C-8E9F-C8D9-D190CDF23466}"/>
              </a:ext>
            </a:extLst>
          </p:cNvPr>
          <p:cNvSpPr txBox="1"/>
          <p:nvPr/>
        </p:nvSpPr>
        <p:spPr>
          <a:xfrm>
            <a:off x="3154538" y="1652076"/>
            <a:ext cx="5882924"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Từ</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đầu</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đến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0" i="1"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hóa</a:t>
            </a:r>
            <a:r>
              <a:rPr kumimoji="0" lang="en-US" sz="3200" b="0" i="1"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0" i="1"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thành</a:t>
            </a:r>
            <a:r>
              <a:rPr kumimoji="0" lang="en-US" sz="3200" b="0" i="1"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0" i="1"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công</a:t>
            </a:r>
            <a:r>
              <a:rPr kumimoji="0" lang="en-US" sz="3200" b="0" i="1"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0" i="1"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chúa</a:t>
            </a:r>
            <a:r>
              <a:rPr kumimoji="0" lang="en-US" sz="3200" b="0" i="1"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endParaRPr kumimoji="0" lang="vi-VN" sz="3200" b="0" i="1"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
        <p:nvSpPr>
          <p:cNvPr id="15" name="TextBox 14">
            <a:extLst>
              <a:ext uri="{FF2B5EF4-FFF2-40B4-BE49-F238E27FC236}">
                <a16:creationId xmlns:a16="http://schemas.microsoft.com/office/drawing/2014/main" id="{69434CEB-5D85-9A8A-9AC9-BDC692F9FDAC}"/>
              </a:ext>
            </a:extLst>
          </p:cNvPr>
          <p:cNvSpPr txBox="1"/>
          <p:nvPr/>
        </p:nvSpPr>
        <p:spPr>
          <a:xfrm>
            <a:off x="3154537" y="2533847"/>
            <a:ext cx="6190089"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Tiếp</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đến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lang="en-US" sz="3200" i="1" dirty="0" err="1">
                <a:solidFill>
                  <a:prstClr val="black"/>
                </a:solidFill>
                <a:latin typeface="Cambria" panose="02040503050406030204" pitchFamily="18" charset="0"/>
              </a:rPr>
              <a:t>quanh</a:t>
            </a:r>
            <a:r>
              <a:rPr lang="en-US" sz="3200" i="1" dirty="0">
                <a:solidFill>
                  <a:prstClr val="black"/>
                </a:solidFill>
                <a:latin typeface="Cambria" panose="02040503050406030204" pitchFamily="18" charset="0"/>
              </a:rPr>
              <a:t> </a:t>
            </a:r>
            <a:r>
              <a:rPr lang="en-US" sz="3200" i="1" dirty="0" err="1">
                <a:solidFill>
                  <a:prstClr val="black"/>
                </a:solidFill>
                <a:latin typeface="Cambria" panose="02040503050406030204" pitchFamily="18" charset="0"/>
              </a:rPr>
              <a:t>năm</a:t>
            </a:r>
            <a:r>
              <a:rPr lang="en-US" sz="3200" i="1" dirty="0">
                <a:solidFill>
                  <a:prstClr val="black"/>
                </a:solidFill>
                <a:latin typeface="Cambria" panose="02040503050406030204" pitchFamily="18" charset="0"/>
              </a:rPr>
              <a:t> </a:t>
            </a:r>
            <a:r>
              <a:rPr lang="en-US" sz="3200" i="1" dirty="0" err="1">
                <a:solidFill>
                  <a:prstClr val="black"/>
                </a:solidFill>
                <a:latin typeface="Cambria" panose="02040503050406030204" pitchFamily="18" charset="0"/>
              </a:rPr>
              <a:t>không</a:t>
            </a:r>
            <a:r>
              <a:rPr lang="en-US" sz="3200" i="1" dirty="0">
                <a:solidFill>
                  <a:prstClr val="black"/>
                </a:solidFill>
                <a:latin typeface="Cambria" panose="02040503050406030204" pitchFamily="18" charset="0"/>
              </a:rPr>
              <a:t> </a:t>
            </a:r>
            <a:r>
              <a:rPr lang="en-US" sz="3200" i="1" dirty="0" err="1">
                <a:solidFill>
                  <a:prstClr val="black"/>
                </a:solidFill>
                <a:latin typeface="Cambria" panose="02040503050406030204" pitchFamily="18" charset="0"/>
              </a:rPr>
              <a:t>ngán</a:t>
            </a:r>
            <a:r>
              <a:rPr lang="en-US" sz="3200" i="1" dirty="0">
                <a:solidFill>
                  <a:prstClr val="black"/>
                </a:solidFill>
                <a:latin typeface="Cambria" panose="02040503050406030204" pitchFamily="18" charset="0"/>
              </a:rPr>
              <a:t>.</a:t>
            </a:r>
            <a:endParaRPr kumimoji="0" lang="vi-VN" sz="3200" b="0" i="1"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
        <p:nvSpPr>
          <p:cNvPr id="16" name="TextBox 15">
            <a:extLst>
              <a:ext uri="{FF2B5EF4-FFF2-40B4-BE49-F238E27FC236}">
                <a16:creationId xmlns:a16="http://schemas.microsoft.com/office/drawing/2014/main" id="{CEA1E99F-1A59-F621-26AD-D6F6109A3F6B}"/>
              </a:ext>
            </a:extLst>
          </p:cNvPr>
          <p:cNvSpPr txBox="1"/>
          <p:nvPr/>
        </p:nvSpPr>
        <p:spPr>
          <a:xfrm>
            <a:off x="3154538" y="3548764"/>
            <a:ext cx="5882924"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Tiếp</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đến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0" i="1"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buổi</a:t>
            </a:r>
            <a:r>
              <a:rPr kumimoji="0" lang="en-US" sz="3200" b="0" i="1"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0" i="1"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sáng</a:t>
            </a:r>
            <a:r>
              <a:rPr kumimoji="0" lang="en-US" sz="3200" b="0" i="1"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0" i="1"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đẫm</a:t>
            </a:r>
            <a:r>
              <a:rPr kumimoji="0" lang="en-US" sz="3200" b="0" i="1"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0" i="1"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sương</a:t>
            </a:r>
            <a:r>
              <a:rPr kumimoji="0" lang="en-US" sz="3200" b="0" i="1"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endParaRPr kumimoji="0" lang="vi-VN" sz="3200" b="0" i="1"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
        <p:nvSpPr>
          <p:cNvPr id="17" name="TextBox 16">
            <a:extLst>
              <a:ext uri="{FF2B5EF4-FFF2-40B4-BE49-F238E27FC236}">
                <a16:creationId xmlns:a16="http://schemas.microsoft.com/office/drawing/2014/main" id="{F95A6055-0C70-5836-9F22-BD7301CAE590}"/>
              </a:ext>
            </a:extLst>
          </p:cNvPr>
          <p:cNvSpPr txBox="1"/>
          <p:nvPr/>
        </p:nvSpPr>
        <p:spPr>
          <a:xfrm>
            <a:off x="3154537" y="4463821"/>
            <a:ext cx="5882924"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Tiếp</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đến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0" i="1"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rủ</a:t>
            </a:r>
            <a:r>
              <a:rPr kumimoji="0" lang="en-US" sz="3200" b="0" i="1"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0" i="1"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nhau</a:t>
            </a:r>
            <a:r>
              <a:rPr kumimoji="0" lang="en-US" sz="3200" b="0" i="1"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bay </a:t>
            </a:r>
            <a:r>
              <a:rPr kumimoji="0" lang="en-US" sz="3200" b="0" i="1"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về</a:t>
            </a:r>
            <a:r>
              <a:rPr kumimoji="0" lang="en-US" sz="3200" b="0" i="1"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endParaRPr kumimoji="0" lang="vi-VN" sz="3200" b="0" i="1"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
        <p:nvSpPr>
          <p:cNvPr id="18" name="TextBox 17">
            <a:extLst>
              <a:ext uri="{FF2B5EF4-FFF2-40B4-BE49-F238E27FC236}">
                <a16:creationId xmlns:a16="http://schemas.microsoft.com/office/drawing/2014/main" id="{83970097-F2FD-DE2A-DDD6-EE4CEEABF792}"/>
              </a:ext>
            </a:extLst>
          </p:cNvPr>
          <p:cNvSpPr txBox="1"/>
          <p:nvPr/>
        </p:nvSpPr>
        <p:spPr>
          <a:xfrm>
            <a:off x="3154537" y="5412165"/>
            <a:ext cx="318839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Còn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lại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endParaRPr kumimoji="0" lang="vi-VN" sz="3200" b="0" i="1"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13039F1D-A8A0-D0E0-84A0-A9792D88F200}"/>
              </a:ext>
            </a:extLst>
          </p:cNvPr>
          <p:cNvPicPr>
            <a:picLocks noChangeAspect="1"/>
          </p:cNvPicPr>
          <p:nvPr/>
        </p:nvPicPr>
        <p:blipFill>
          <a:blip r:embed="rId2"/>
          <a:stretch>
            <a:fillRect/>
          </a:stretch>
        </p:blipFill>
        <p:spPr>
          <a:xfrm>
            <a:off x="4192002" y="377367"/>
            <a:ext cx="4115157" cy="1109568"/>
          </a:xfrm>
          <a:prstGeom prst="rect">
            <a:avLst/>
          </a:prstGeom>
        </p:spPr>
      </p:pic>
    </p:spTree>
    <p:extLst>
      <p:ext uri="{BB962C8B-B14F-4D97-AF65-F5344CB8AC3E}">
        <p14:creationId xmlns:p14="http://schemas.microsoft.com/office/powerpoint/2010/main" val="21276398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 to="0" calcmode="lin" valueType="num">
                                      <p:cBhvr>
                                        <p:cTn id="11" dur="500" decel="100000" fill="hold">
                                          <p:stCondLst>
                                            <p:cond delay="0"/>
                                          </p:stCondLst>
                                        </p:cTn>
                                        <p:tgtEl>
                                          <p:spTgt spid="5"/>
                                        </p:tgtEl>
                                        <p:attrNameLst>
                                          <p:attrName>ppt_x</p:attrName>
                                        </p:attrNameLst>
                                      </p:cBhvr>
                                      <p:tavLst>
                                        <p:tav tm="0">
                                          <p:val>
                                            <p:strVal val="ppt_x+0.02"/>
                                          </p:val>
                                        </p:tav>
                                        <p:tav tm="100000">
                                          <p:val>
                                            <p:strVal val="#ppt_x"/>
                                          </p:val>
                                        </p:tav>
                                      </p:tavLst>
                                    </p:anim>
                                    <p:animEffect transition="in" filter="fade">
                                      <p:cBhvr>
                                        <p:cTn id="12" dur="500">
                                          <p:stCondLst>
                                            <p:cond delay="0"/>
                                          </p:stCondLst>
                                        </p:cTn>
                                        <p:tgtEl>
                                          <p:spTgt spid="5"/>
                                        </p:tgtEl>
                                      </p:cBhvr>
                                    </p:animEffect>
                                    <p:animScale>
                                      <p:cBhvr>
                                        <p:cTn id="13" dur="500" decel="100000" fill="hold">
                                          <p:stCondLst>
                                            <p:cond delay="0"/>
                                          </p:stCondLst>
                                        </p:cTn>
                                        <p:tgtEl>
                                          <p:spTgt spid="5"/>
                                        </p:tgtEl>
                                      </p:cBhvr>
                                      <p:by x="100000" y="100000"/>
                                      <p:from x="110000" y="110000"/>
                                      <p:to x="100000" y="100000"/>
                                    </p:animScale>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500"/>
                            </p:stCondLst>
                            <p:childTnLst>
                              <p:par>
                                <p:cTn id="20" presetID="10" presetClass="entr" presetSubtype="0" fill="hold" grpId="0" nodeType="afterEffect">
                                  <p:stCondLst>
                                    <p:cond delay="0"/>
                                  </p:stCondLst>
                                  <p:iterate type="wd">
                                    <p:tmPct val="10000"/>
                                  </p:iterate>
                                  <p:childTnLst>
                                    <p:set>
                                      <p:cBhvr>
                                        <p:cTn id="21" dur="1" fill="hold">
                                          <p:stCondLst>
                                            <p:cond delay="0"/>
                                          </p:stCondLst>
                                        </p:cTn>
                                        <p:tgtEl>
                                          <p:spTgt spid="10"/>
                                        </p:tgtEl>
                                        <p:attrNameLst>
                                          <p:attrName>style.visibility</p:attrName>
                                        </p:attrNameLst>
                                      </p:cBhvr>
                                      <p:to>
                                        <p:strVal val="visible"/>
                                      </p:to>
                                    </p:set>
                                    <p:anim to="0" calcmode="lin" valueType="num">
                                      <p:cBhvr>
                                        <p:cTn id="22" dur="500" decel="100000" fill="hold">
                                          <p:stCondLst>
                                            <p:cond delay="0"/>
                                          </p:stCondLst>
                                        </p:cTn>
                                        <p:tgtEl>
                                          <p:spTgt spid="10"/>
                                        </p:tgtEl>
                                        <p:attrNameLst>
                                          <p:attrName>ppt_x</p:attrName>
                                        </p:attrNameLst>
                                      </p:cBhvr>
                                      <p:tavLst>
                                        <p:tav tm="0">
                                          <p:val>
                                            <p:strVal val="ppt_x+0.02"/>
                                          </p:val>
                                        </p:tav>
                                        <p:tav tm="100000">
                                          <p:val>
                                            <p:strVal val="#ppt_x"/>
                                          </p:val>
                                        </p:tav>
                                      </p:tavLst>
                                    </p:anim>
                                    <p:animEffect transition="in" filter="fade">
                                      <p:cBhvr>
                                        <p:cTn id="23" dur="500">
                                          <p:stCondLst>
                                            <p:cond delay="0"/>
                                          </p:stCondLst>
                                        </p:cTn>
                                        <p:tgtEl>
                                          <p:spTgt spid="10"/>
                                        </p:tgtEl>
                                      </p:cBhvr>
                                    </p:animEffect>
                                    <p:animScale>
                                      <p:cBhvr>
                                        <p:cTn id="24" dur="500" decel="100000" fill="hold">
                                          <p:stCondLst>
                                            <p:cond delay="0"/>
                                          </p:stCondLst>
                                        </p:cTn>
                                        <p:tgtEl>
                                          <p:spTgt spid="10"/>
                                        </p:tgtEl>
                                      </p:cBhvr>
                                      <p:by x="100000" y="100000"/>
                                      <p:from x="110000" y="110000"/>
                                      <p:to x="100000" y="100000"/>
                                    </p:animScale>
                                  </p:childTnLst>
                                </p:cTn>
                              </p:par>
                              <p:par>
                                <p:cTn id="25" presetID="2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1050"/>
                            </p:stCondLst>
                            <p:childTnLst>
                              <p:par>
                                <p:cTn id="29" presetID="10" presetClass="entr" presetSubtype="0" fill="hold" grpId="0" nodeType="afterEffect">
                                  <p:stCondLst>
                                    <p:cond delay="0"/>
                                  </p:stCondLst>
                                  <p:iterate type="wd">
                                    <p:tmPct val="10000"/>
                                  </p:iterate>
                                  <p:childTnLst>
                                    <p:set>
                                      <p:cBhvr>
                                        <p:cTn id="30" dur="1" fill="hold">
                                          <p:stCondLst>
                                            <p:cond delay="0"/>
                                          </p:stCondLst>
                                        </p:cTn>
                                        <p:tgtEl>
                                          <p:spTgt spid="11"/>
                                        </p:tgtEl>
                                        <p:attrNameLst>
                                          <p:attrName>style.visibility</p:attrName>
                                        </p:attrNameLst>
                                      </p:cBhvr>
                                      <p:to>
                                        <p:strVal val="visible"/>
                                      </p:to>
                                    </p:set>
                                    <p:anim to="0" calcmode="lin" valueType="num">
                                      <p:cBhvr>
                                        <p:cTn id="31" dur="500" decel="100000" fill="hold">
                                          <p:stCondLst>
                                            <p:cond delay="0"/>
                                          </p:stCondLst>
                                        </p:cTn>
                                        <p:tgtEl>
                                          <p:spTgt spid="11"/>
                                        </p:tgtEl>
                                        <p:attrNameLst>
                                          <p:attrName>ppt_x</p:attrName>
                                        </p:attrNameLst>
                                      </p:cBhvr>
                                      <p:tavLst>
                                        <p:tav tm="0">
                                          <p:val>
                                            <p:strVal val="ppt_x+0.02"/>
                                          </p:val>
                                        </p:tav>
                                        <p:tav tm="100000">
                                          <p:val>
                                            <p:strVal val="#ppt_x"/>
                                          </p:val>
                                        </p:tav>
                                      </p:tavLst>
                                    </p:anim>
                                    <p:animEffect transition="in" filter="fade">
                                      <p:cBhvr>
                                        <p:cTn id="32" dur="500">
                                          <p:stCondLst>
                                            <p:cond delay="0"/>
                                          </p:stCondLst>
                                        </p:cTn>
                                        <p:tgtEl>
                                          <p:spTgt spid="11"/>
                                        </p:tgtEl>
                                      </p:cBhvr>
                                    </p:animEffect>
                                    <p:animScale>
                                      <p:cBhvr>
                                        <p:cTn id="33" dur="500" decel="100000" fill="hold">
                                          <p:stCondLst>
                                            <p:cond delay="0"/>
                                          </p:stCondLst>
                                        </p:cTn>
                                        <p:tgtEl>
                                          <p:spTgt spid="11"/>
                                        </p:tgtEl>
                                      </p:cBhvr>
                                      <p:by x="100000" y="100000"/>
                                      <p:from x="110000" y="110000"/>
                                      <p:to x="100000" y="100000"/>
                                    </p:animScale>
                                  </p:childTnLst>
                                </p:cTn>
                              </p:par>
                              <p:par>
                                <p:cTn id="34" presetID="2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par>
                          <p:cTn id="37" fill="hold">
                            <p:stCondLst>
                              <p:cond delay="1600"/>
                            </p:stCondLst>
                            <p:childTnLst>
                              <p:par>
                                <p:cTn id="38" presetID="10" presetClass="entr" presetSubtype="0" fill="hold" grpId="0" nodeType="afterEffect">
                                  <p:stCondLst>
                                    <p:cond delay="0"/>
                                  </p:stCondLst>
                                  <p:iterate type="wd">
                                    <p:tmPct val="10000"/>
                                  </p:iterate>
                                  <p:childTnLst>
                                    <p:set>
                                      <p:cBhvr>
                                        <p:cTn id="39" dur="1" fill="hold">
                                          <p:stCondLst>
                                            <p:cond delay="0"/>
                                          </p:stCondLst>
                                        </p:cTn>
                                        <p:tgtEl>
                                          <p:spTgt spid="12"/>
                                        </p:tgtEl>
                                        <p:attrNameLst>
                                          <p:attrName>style.visibility</p:attrName>
                                        </p:attrNameLst>
                                      </p:cBhvr>
                                      <p:to>
                                        <p:strVal val="visible"/>
                                      </p:to>
                                    </p:set>
                                    <p:anim to="0" calcmode="lin" valueType="num">
                                      <p:cBhvr>
                                        <p:cTn id="40" dur="500" decel="100000" fill="hold">
                                          <p:stCondLst>
                                            <p:cond delay="0"/>
                                          </p:stCondLst>
                                        </p:cTn>
                                        <p:tgtEl>
                                          <p:spTgt spid="12"/>
                                        </p:tgtEl>
                                        <p:attrNameLst>
                                          <p:attrName>ppt_x</p:attrName>
                                        </p:attrNameLst>
                                      </p:cBhvr>
                                      <p:tavLst>
                                        <p:tav tm="0">
                                          <p:val>
                                            <p:strVal val="ppt_x+0.02"/>
                                          </p:val>
                                        </p:tav>
                                        <p:tav tm="100000">
                                          <p:val>
                                            <p:strVal val="#ppt_x"/>
                                          </p:val>
                                        </p:tav>
                                      </p:tavLst>
                                    </p:anim>
                                    <p:animEffect transition="in" filter="fade">
                                      <p:cBhvr>
                                        <p:cTn id="41" dur="500">
                                          <p:stCondLst>
                                            <p:cond delay="0"/>
                                          </p:stCondLst>
                                        </p:cTn>
                                        <p:tgtEl>
                                          <p:spTgt spid="12"/>
                                        </p:tgtEl>
                                      </p:cBhvr>
                                    </p:animEffect>
                                    <p:animScale>
                                      <p:cBhvr>
                                        <p:cTn id="42" dur="500" decel="100000" fill="hold">
                                          <p:stCondLst>
                                            <p:cond delay="0"/>
                                          </p:stCondLst>
                                        </p:cTn>
                                        <p:tgtEl>
                                          <p:spTgt spid="12"/>
                                        </p:tgtEl>
                                      </p:cBhvr>
                                      <p:by x="100000" y="100000"/>
                                      <p:from x="110000" y="110000"/>
                                      <p:to x="100000" y="100000"/>
                                    </p:animScale>
                                  </p:childTnLst>
                                </p:cTn>
                              </p:par>
                              <p:par>
                                <p:cTn id="43" presetID="22" presetClass="entr" presetSubtype="8"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par>
                          <p:cTn id="46" fill="hold">
                            <p:stCondLst>
                              <p:cond delay="2150"/>
                            </p:stCondLst>
                            <p:childTnLst>
                              <p:par>
                                <p:cTn id="47" presetID="10" presetClass="entr" presetSubtype="0" fill="hold" grpId="0" nodeType="afterEffect">
                                  <p:stCondLst>
                                    <p:cond delay="0"/>
                                  </p:stCondLst>
                                  <p:iterate type="wd">
                                    <p:tmPct val="10000"/>
                                  </p:iterate>
                                  <p:childTnLst>
                                    <p:set>
                                      <p:cBhvr>
                                        <p:cTn id="48" dur="1" fill="hold">
                                          <p:stCondLst>
                                            <p:cond delay="0"/>
                                          </p:stCondLst>
                                        </p:cTn>
                                        <p:tgtEl>
                                          <p:spTgt spid="13"/>
                                        </p:tgtEl>
                                        <p:attrNameLst>
                                          <p:attrName>style.visibility</p:attrName>
                                        </p:attrNameLst>
                                      </p:cBhvr>
                                      <p:to>
                                        <p:strVal val="visible"/>
                                      </p:to>
                                    </p:set>
                                    <p:anim to="0" calcmode="lin" valueType="num">
                                      <p:cBhvr>
                                        <p:cTn id="49" dur="500" decel="100000" fill="hold">
                                          <p:stCondLst>
                                            <p:cond delay="0"/>
                                          </p:stCondLst>
                                        </p:cTn>
                                        <p:tgtEl>
                                          <p:spTgt spid="13"/>
                                        </p:tgtEl>
                                        <p:attrNameLst>
                                          <p:attrName>ppt_x</p:attrName>
                                        </p:attrNameLst>
                                      </p:cBhvr>
                                      <p:tavLst>
                                        <p:tav tm="0">
                                          <p:val>
                                            <p:strVal val="ppt_x+0.02"/>
                                          </p:val>
                                        </p:tav>
                                        <p:tav tm="100000">
                                          <p:val>
                                            <p:strVal val="#ppt_x"/>
                                          </p:val>
                                        </p:tav>
                                      </p:tavLst>
                                    </p:anim>
                                    <p:animEffect transition="in" filter="fade">
                                      <p:cBhvr>
                                        <p:cTn id="50" dur="500">
                                          <p:stCondLst>
                                            <p:cond delay="0"/>
                                          </p:stCondLst>
                                        </p:cTn>
                                        <p:tgtEl>
                                          <p:spTgt spid="13"/>
                                        </p:tgtEl>
                                      </p:cBhvr>
                                    </p:animEffect>
                                    <p:animScale>
                                      <p:cBhvr>
                                        <p:cTn id="51" dur="500" decel="100000" fill="hold">
                                          <p:stCondLst>
                                            <p:cond delay="0"/>
                                          </p:stCondLst>
                                        </p:cTn>
                                        <p:tgtEl>
                                          <p:spTgt spid="13"/>
                                        </p:tgtEl>
                                      </p:cBhvr>
                                      <p:by x="100000" y="100000"/>
                                      <p:from x="110000" y="110000"/>
                                      <p:to x="100000" y="100000"/>
                                    </p:animScale>
                                  </p:childTnLst>
                                </p:cTn>
                              </p:par>
                              <p:par>
                                <p:cTn id="52" presetID="22" presetClass="entr" presetSubtype="8"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890</Words>
  <Application>Microsoft Office PowerPoint</Application>
  <PresentationFormat>Widescreen</PresentationFormat>
  <Paragraphs>62</Paragraphs>
  <Slides>22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微软雅黑</vt:lpstr>
      <vt:lpstr>Arial</vt:lpstr>
      <vt:lpstr>Calibri</vt:lpstr>
      <vt:lpstr>Calibri Light</vt:lpstr>
      <vt:lpstr>Cambria</vt:lpstr>
      <vt:lpstr>Times New Roman</vt:lpstr>
      <vt:lpstr>Vogue-ExtraBold</vt:lpstr>
      <vt:lpstr>字魂37号-波纹乖乖体</vt:lpstr>
      <vt:lpstr>思源宋体 CN</vt:lpstr>
      <vt:lpstr>思源黑体 CN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cp:revision>
  <dcterms:created xsi:type="dcterms:W3CDTF">2024-12-15T03:56:40Z</dcterms:created>
  <dcterms:modified xsi:type="dcterms:W3CDTF">2024-12-15T04:01:42Z</dcterms:modified>
</cp:coreProperties>
</file>