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26.xml" ContentType="application/vnd.openxmlformats-officedocument.presentationml.notesSlide+xml"/>
  <Override PartName="/ppt/tags/tag30.xml" ContentType="application/vnd.openxmlformats-officedocument.presentationml.tags+xml"/>
  <Override PartName="/ppt/notesSlides/notesSlide27.xml" ContentType="application/vnd.openxmlformats-officedocument.presentationml.notesSlide+xml"/>
  <Override PartName="/ppt/tags/tag31.xml" ContentType="application/vnd.openxmlformats-officedocument.presentationml.tags+xml"/>
  <Override PartName="/ppt/notesSlides/notesSlide2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9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2"/>
  </p:notesMasterIdLst>
  <p:sldIdLst>
    <p:sldId id="28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4FD4D-3A6F-44B9-A798-873FF36216F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EDAA2-35B0-4A01-AA4C-A3CF850B2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24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141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635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07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666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398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271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304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085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124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733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862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072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640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9422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3214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DAA2-35B0-4A01-AA4C-A3CF850B2A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4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gấu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944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639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DAA2-35B0-4A01-AA4C-A3CF850B2A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11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DAA2-35B0-4A01-AA4C-A3CF850B2A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DAA2-35B0-4A01-AA4C-A3CF850B2A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65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DAA2-35B0-4A01-AA4C-A3CF850B2A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6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DAA2-35B0-4A01-AA4C-A3CF850B2A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088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421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39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DAA2-35B0-4A01-AA4C-A3CF850B2A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48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DAA2-35B0-4A01-AA4C-A3CF850B2A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83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DAA2-35B0-4A01-AA4C-A3CF850B2A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91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DAA2-35B0-4A01-AA4C-A3CF850B2A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48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DAA2-35B0-4A01-AA4C-A3CF850B2A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27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7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2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99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9156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20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7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4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11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33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67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47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7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6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7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16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95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57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7497ED3-1542-4BE9-8A59-2D6DFD23BC2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11051-376F-4CF8-9370-2D1A0A58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729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4.png"/><Relationship Id="rId3" Type="http://schemas.openxmlformats.org/officeDocument/2006/relationships/tags" Target="../tags/tag13.xml"/><Relationship Id="rId7" Type="http://schemas.openxmlformats.org/officeDocument/2006/relationships/image" Target="../media/image14.png"/><Relationship Id="rId12" Type="http://schemas.openxmlformats.org/officeDocument/2006/relationships/image" Target="../media/image33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image" Target="../media/image3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6" Type="http://schemas.openxmlformats.org/officeDocument/2006/relationships/image" Target="../media/image41.png"/><Relationship Id="rId11" Type="http://schemas.openxmlformats.org/officeDocument/2006/relationships/image" Target="../media/image38.png"/><Relationship Id="rId5" Type="http://schemas.openxmlformats.org/officeDocument/2006/relationships/image" Target="../media/image16.png"/><Relationship Id="rId10" Type="http://schemas.openxmlformats.org/officeDocument/2006/relationships/image" Target="../media/image43.png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6" Type="http://schemas.openxmlformats.org/officeDocument/2006/relationships/image" Target="../media/image44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6" Type="http://schemas.openxmlformats.org/officeDocument/2006/relationships/image" Target="../media/image44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openxmlformats.org/officeDocument/2006/relationships/image" Target="../media/image46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.xml"/><Relationship Id="rId6" Type="http://schemas.openxmlformats.org/officeDocument/2006/relationships/image" Target="../media/image46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.xml"/><Relationship Id="rId6" Type="http://schemas.openxmlformats.org/officeDocument/2006/relationships/image" Target="../media/image46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media4.mp3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microsoft.com/office/2007/relationships/media" Target="../media/media4.mp3"/><Relationship Id="rId1" Type="http://schemas.openxmlformats.org/officeDocument/2006/relationships/tags" Target="../tags/tag26.xml"/><Relationship Id="rId6" Type="http://schemas.openxmlformats.org/officeDocument/2006/relationships/audio" Target="../media/audio1.wav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3" Type="http://schemas.openxmlformats.org/officeDocument/2006/relationships/notesSlide" Target="../notesSlides/notesSlide24.xml"/><Relationship Id="rId7" Type="http://schemas.openxmlformats.org/officeDocument/2006/relationships/slide" Target="slide5.xml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55.png"/><Relationship Id="rId11" Type="http://schemas.openxmlformats.org/officeDocument/2006/relationships/slide" Target="slide9.xml"/><Relationship Id="rId5" Type="http://schemas.openxmlformats.org/officeDocument/2006/relationships/slide" Target="slide24.xml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1.jpeg"/><Relationship Id="rId12" Type="http://schemas.openxmlformats.org/officeDocument/2006/relationships/slide" Target="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audio" Target="../media/audio4.wav"/><Relationship Id="rId11" Type="http://schemas.openxmlformats.org/officeDocument/2006/relationships/image" Target="../media/image65.png"/><Relationship Id="rId5" Type="http://schemas.openxmlformats.org/officeDocument/2006/relationships/audio" Target="../media/audio3.wav"/><Relationship Id="rId10" Type="http://schemas.openxmlformats.org/officeDocument/2006/relationships/image" Target="../media/image64.png"/><Relationship Id="rId4" Type="http://schemas.openxmlformats.org/officeDocument/2006/relationships/audio" Target="../media/audio1.wav"/><Relationship Id="rId9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1.jpeg"/><Relationship Id="rId12" Type="http://schemas.openxmlformats.org/officeDocument/2006/relationships/slide" Target="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audio" Target="../media/audio4.wav"/><Relationship Id="rId11" Type="http://schemas.openxmlformats.org/officeDocument/2006/relationships/image" Target="../media/image65.png"/><Relationship Id="rId5" Type="http://schemas.openxmlformats.org/officeDocument/2006/relationships/audio" Target="../media/audio3.wav"/><Relationship Id="rId10" Type="http://schemas.openxmlformats.org/officeDocument/2006/relationships/image" Target="../media/image64.png"/><Relationship Id="rId4" Type="http://schemas.openxmlformats.org/officeDocument/2006/relationships/audio" Target="../media/audio1.wav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1.jpeg"/><Relationship Id="rId12" Type="http://schemas.openxmlformats.org/officeDocument/2006/relationships/slide" Target="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audio" Target="../media/audio4.wav"/><Relationship Id="rId11" Type="http://schemas.openxmlformats.org/officeDocument/2006/relationships/image" Target="../media/image65.png"/><Relationship Id="rId5" Type="http://schemas.openxmlformats.org/officeDocument/2006/relationships/audio" Target="../media/audio3.wav"/><Relationship Id="rId10" Type="http://schemas.openxmlformats.org/officeDocument/2006/relationships/image" Target="../media/image64.png"/><Relationship Id="rId4" Type="http://schemas.openxmlformats.org/officeDocument/2006/relationships/audio" Target="../media/audio1.wav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10" Type="http://schemas.openxmlformats.org/officeDocument/2006/relationships/image" Target="../media/image68.png"/><Relationship Id="rId4" Type="http://schemas.openxmlformats.org/officeDocument/2006/relationships/audio" Target="../media/audio5.wav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4.xml"/><Relationship Id="rId7" Type="http://schemas.openxmlformats.org/officeDocument/2006/relationships/image" Target="../media/image15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4.png"/><Relationship Id="rId11" Type="http://schemas.openxmlformats.org/officeDocument/2006/relationships/image" Target="../media/image69.png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media1.mp3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image" Target="../media/image20.GIF"/><Relationship Id="rId3" Type="http://schemas.microsoft.com/office/2007/relationships/media" Target="../media/media2.wav"/><Relationship Id="rId7" Type="http://schemas.openxmlformats.org/officeDocument/2006/relationships/notesSlide" Target="../notesSlides/notesSlide4.xml"/><Relationship Id="rId12" Type="http://schemas.openxmlformats.org/officeDocument/2006/relationships/slide" Target="slide13.xml"/><Relationship Id="rId17" Type="http://schemas.openxmlformats.org/officeDocument/2006/relationships/slide" Target="slide9.xml"/><Relationship Id="rId2" Type="http://schemas.openxmlformats.org/officeDocument/2006/relationships/audio" Target="NULL" TargetMode="External"/><Relationship Id="rId16" Type="http://schemas.openxmlformats.org/officeDocument/2006/relationships/slide" Target="slide16.xml"/><Relationship Id="rId20" Type="http://schemas.openxmlformats.org/officeDocument/2006/relationships/image" Target="../media/image28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.xml"/><Relationship Id="rId11" Type="http://schemas.openxmlformats.org/officeDocument/2006/relationships/slide" Target="slide4.xml"/><Relationship Id="rId5" Type="http://schemas.openxmlformats.org/officeDocument/2006/relationships/audio" Target="../media/media3.wav"/><Relationship Id="rId15" Type="http://schemas.openxmlformats.org/officeDocument/2006/relationships/image" Target="../media/image27.png"/><Relationship Id="rId10" Type="http://schemas.openxmlformats.org/officeDocument/2006/relationships/image" Target="../media/image21.png"/><Relationship Id="rId19" Type="http://schemas.openxmlformats.org/officeDocument/2006/relationships/slide" Target="slide15.xml"/><Relationship Id="rId4" Type="http://schemas.microsoft.com/office/2007/relationships/media" Target="../media/media3.wav"/><Relationship Id="rId9" Type="http://schemas.openxmlformats.org/officeDocument/2006/relationships/image" Target="../media/image25.png"/><Relationship Id="rId14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" y="1387"/>
            <a:ext cx="12192000" cy="6855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8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81" y="1"/>
            <a:ext cx="1853031" cy="90213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04800" y="902134"/>
            <a:ext cx="11379200" cy="5061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NHÂN DÂN HUYỆN AN LÃO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BÁT TRANG</a:t>
            </a: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TUẦN 14</a:t>
            </a:r>
          </a:p>
          <a:p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8" descr="1559c224c4d5100e6cd23e0b878086d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09595"/>
            <a:ext cx="3741420" cy="3741420"/>
          </a:xfrm>
          <a:prstGeom prst="rect">
            <a:avLst/>
          </a:prstGeom>
        </p:spPr>
      </p:pic>
      <p:pic>
        <p:nvPicPr>
          <p:cNvPr id="19" name="图片 12" descr="2e2443d50be4edde0f92218bf07fa4e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8633" y="-90650"/>
            <a:ext cx="1263015" cy="1191260"/>
          </a:xfrm>
          <a:prstGeom prst="rect">
            <a:avLst/>
          </a:prstGeom>
        </p:spPr>
      </p:pic>
      <p:pic>
        <p:nvPicPr>
          <p:cNvPr id="20" name="图片 7" descr="cf6a03843171e56c4b8f06e4c8cde87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7" y="231775"/>
            <a:ext cx="1769745" cy="1663700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644" y="3848100"/>
            <a:ext cx="3062357" cy="2660766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10" y="-58994"/>
            <a:ext cx="5380724" cy="740900"/>
          </a:xfrm>
          <a:prstGeom prst="rect">
            <a:avLst/>
          </a:prstGeom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86" y="-58994"/>
            <a:ext cx="5380724" cy="7409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4415246" y="2338251"/>
            <a:ext cx="3017520" cy="26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83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7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7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8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6" y="324799"/>
            <a:ext cx="7945011" cy="6419850"/>
          </a:xfrm>
          <a:prstGeom prst="rect">
            <a:avLst/>
          </a:prstGeom>
        </p:spPr>
      </p:pic>
      <p:cxnSp>
        <p:nvCxnSpPr>
          <p:cNvPr id="32" name="直接连接符 31"/>
          <p:cNvCxnSpPr/>
          <p:nvPr/>
        </p:nvCxnSpPr>
        <p:spPr>
          <a:xfrm>
            <a:off x="1927688" y="1706404"/>
            <a:ext cx="4338320" cy="0"/>
          </a:xfrm>
          <a:prstGeom prst="line">
            <a:avLst/>
          </a:prstGeom>
          <a:ln w="254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email"/>
          <a:stretch>
            <a:fillRect/>
          </a:stretch>
        </p:blipFill>
        <p:spPr>
          <a:xfrm rot="840000">
            <a:off x="3827063" y="588879"/>
            <a:ext cx="970915" cy="970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8" y="959152"/>
            <a:ext cx="6096012" cy="6096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5872" y="1322323"/>
            <a:ext cx="3194581" cy="1072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5747" y="2099105"/>
            <a:ext cx="7096359" cy="3103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019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2" descr="D:\PPT\包图网\素材\微信截图_20211013135959.png微信截图_20211013135959"/>
          <p:cNvPicPr>
            <a:picLocks noChangeAspect="1"/>
          </p:cNvPicPr>
          <p:nvPr/>
        </p:nvPicPr>
        <p:blipFill>
          <a:blip r:embed="rId4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/>
          <p:cNvSpPr/>
          <p:nvPr/>
        </p:nvSpPr>
        <p:spPr>
          <a:xfrm>
            <a:off x="481160" y="928552"/>
            <a:ext cx="11238271" cy="4363884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5" name="内容占位符 2"/>
          <p:cNvSpPr>
            <a:spLocks noGrp="1" noChangeArrowheads="1"/>
          </p:cNvSpPr>
          <p:nvPr/>
        </p:nvSpPr>
        <p:spPr bwMode="auto">
          <a:xfrm>
            <a:off x="2072213" y="2435853"/>
            <a:ext cx="7749317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Nhận biết được công dụng của dấu gạch ngang</a:t>
            </a:r>
            <a:endParaRPr lang="zh-CN" altLang="en-US" sz="3600" b="1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466" y="1293882"/>
            <a:ext cx="5852667" cy="926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2840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KHÁM PHÁ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2113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8592" y="670301"/>
            <a:ext cx="9887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 định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261" y="1951903"/>
            <a:ext cx="5455084" cy="3647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8051" y="1912937"/>
            <a:ext cx="1623451" cy="12089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5651" y="3253363"/>
            <a:ext cx="1741079" cy="11893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8020" y="4564639"/>
            <a:ext cx="1752684" cy="1180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0137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855" y="468888"/>
            <a:ext cx="4143975" cy="1978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1381" y="427758"/>
            <a:ext cx="2684307" cy="19790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5126" y="2560636"/>
            <a:ext cx="1984461" cy="13555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2639" y="2412567"/>
            <a:ext cx="2068119" cy="13928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2656" y="4060652"/>
            <a:ext cx="5985400" cy="22479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9105" y="4351337"/>
            <a:ext cx="2032756" cy="151375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699490" y="1154547"/>
            <a:ext cx="341745" cy="1126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506691" y="886690"/>
            <a:ext cx="193964" cy="2309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371272" y="4673599"/>
            <a:ext cx="240145" cy="1237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07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công dụng của dấu gạch ngang trong mỗi trường hợp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2182" y="2032000"/>
            <a:ext cx="103170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  <a:p>
            <a:pPr algn="just"/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3682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4473" y="563419"/>
            <a:ext cx="10317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</p:txBody>
      </p:sp>
      <p:grpSp>
        <p:nvGrpSpPr>
          <p:cNvPr id="5" name="组合 26"/>
          <p:cNvGrpSpPr/>
          <p:nvPr/>
        </p:nvGrpSpPr>
        <p:grpSpPr>
          <a:xfrm>
            <a:off x="748146" y="3486297"/>
            <a:ext cx="11443854" cy="2286429"/>
            <a:chOff x="613391" y="3437823"/>
            <a:chExt cx="5869296" cy="1902470"/>
          </a:xfrm>
        </p:grpSpPr>
        <p:pic>
          <p:nvPicPr>
            <p:cNvPr id="6" name="图片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>
              <a:fillRect/>
            </a:stretch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/>
            <p:cNvSpPr txBox="1"/>
            <p:nvPr/>
          </p:nvSpPr>
          <p:spPr>
            <a:xfrm>
              <a:off x="1371600" y="3847961"/>
              <a:ext cx="4070259" cy="122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câu có dấu gạch ngang đặt ở đầu dòng dùng để đánh dấu các ý trong một đoạn liệt kê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06763" y="1126837"/>
            <a:ext cx="489527" cy="2105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2752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2873" y="969819"/>
            <a:ext cx="1031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  <p:grpSp>
        <p:nvGrpSpPr>
          <p:cNvPr id="5" name="组合 26"/>
          <p:cNvGrpSpPr/>
          <p:nvPr/>
        </p:nvGrpSpPr>
        <p:grpSpPr>
          <a:xfrm>
            <a:off x="628073" y="2479534"/>
            <a:ext cx="11443854" cy="2286429"/>
            <a:chOff x="613391" y="3437823"/>
            <a:chExt cx="5869296" cy="1902470"/>
          </a:xfrm>
        </p:grpSpPr>
        <p:pic>
          <p:nvPicPr>
            <p:cNvPr id="6" name="图片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>
              <a:fillRect/>
            </a:stretch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/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918036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31200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375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24479" y="1789884"/>
            <a:ext cx="4000285" cy="2784952"/>
            <a:chOff x="4669971" y="1083367"/>
            <a:chExt cx="5774633" cy="5774633"/>
          </a:xfrm>
        </p:grpSpPr>
        <p:pic>
          <p:nvPicPr>
            <p:cNvPr id="11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44765" y="2618353"/>
              <a:ext cx="422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Dấu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gạch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ngang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6" name="Google Shape;828;p6"/>
          <p:cNvCxnSpPr/>
          <p:nvPr/>
        </p:nvCxnSpPr>
        <p:spPr>
          <a:xfrm rot="10800000" flipH="1">
            <a:off x="4736923" y="1610939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" name="Google Shape;829;p6"/>
          <p:cNvCxnSpPr/>
          <p:nvPr/>
        </p:nvCxnSpPr>
        <p:spPr>
          <a:xfrm rot="10800000" flipH="1">
            <a:off x="4736923" y="3174715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8" name="Google Shape;831;p6"/>
          <p:cNvGrpSpPr/>
          <p:nvPr/>
        </p:nvGrpSpPr>
        <p:grpSpPr>
          <a:xfrm>
            <a:off x="5854523" y="619524"/>
            <a:ext cx="5098902" cy="1311514"/>
            <a:chOff x="6019800" y="2256123"/>
            <a:chExt cx="2819400" cy="1066800"/>
          </a:xfrm>
        </p:grpSpPr>
        <p:sp>
          <p:nvSpPr>
            <p:cNvPr id="19" name="Google Shape;832;p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833;p6"/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6" name="Google Shape;831;p6"/>
          <p:cNvGrpSpPr/>
          <p:nvPr/>
        </p:nvGrpSpPr>
        <p:grpSpPr>
          <a:xfrm>
            <a:off x="5966283" y="2631204"/>
            <a:ext cx="5098902" cy="1311514"/>
            <a:chOff x="6019800" y="2256123"/>
            <a:chExt cx="2819400" cy="1066800"/>
          </a:xfrm>
        </p:grpSpPr>
        <p:sp>
          <p:nvSpPr>
            <p:cNvPr id="27" name="Google Shape;832;p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833;p6"/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31" name="Google Shape;829;p6"/>
          <p:cNvCxnSpPr/>
          <p:nvPr/>
        </p:nvCxnSpPr>
        <p:spPr>
          <a:xfrm>
            <a:off x="4673600" y="3677920"/>
            <a:ext cx="1292683" cy="1183356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2" name="Google Shape;831;p6"/>
          <p:cNvGrpSpPr/>
          <p:nvPr/>
        </p:nvGrpSpPr>
        <p:grpSpPr>
          <a:xfrm>
            <a:off x="6078043" y="4317764"/>
            <a:ext cx="5098902" cy="1311514"/>
            <a:chOff x="6019800" y="2256123"/>
            <a:chExt cx="2819400" cy="1066800"/>
          </a:xfrm>
        </p:grpSpPr>
        <p:sp>
          <p:nvSpPr>
            <p:cNvPr id="33" name="Google Shape;832;p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833;p6"/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63978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a. Nhạc sĩ Hoàng Vân đã phổ nhạc cho bài thơ Hà Nội </a:t>
            </a:r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Huế </a:t>
            </a:r>
            <a:r>
              <a:rPr lang="en-US" sz="4000" dirty="0">
                <a:latin typeface="Cambria" panose="02040503050406030204" pitchFamily="18" charset="0"/>
              </a:rPr>
              <a:t>     </a:t>
            </a:r>
            <a:r>
              <a:rPr lang="vi-VN" sz="4000" dirty="0">
                <a:latin typeface="Cambria" panose="02040503050406030204" pitchFamily="18" charset="0"/>
              </a:rPr>
              <a:t>Sài Gòn của nhà thơ Lê Nguyên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51486" y="2525436"/>
            <a:ext cx="592090" cy="561482"/>
            <a:chOff x="-528109" y="4223226"/>
            <a:chExt cx="592090" cy="561482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975486" y="2525436"/>
            <a:ext cx="592090" cy="561482"/>
            <a:chOff x="-528109" y="4223226"/>
            <a:chExt cx="592090" cy="561482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602543" y="325126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Làm khung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Đo và cắt áo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Ráp các bộ phận của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77726" y="4567596"/>
            <a:ext cx="592090" cy="561482"/>
            <a:chOff x="-528109" y="4223226"/>
            <a:chExt cx="592090" cy="561482"/>
          </a:xfrm>
        </p:grpSpPr>
        <p:sp>
          <p:nvSpPr>
            <p:cNvPr id="24" name="Rectangle: Rounded Corners 23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67566" y="5248316"/>
            <a:ext cx="592090" cy="561482"/>
            <a:chOff x="-528109" y="4223226"/>
            <a:chExt cx="592090" cy="561482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587886" y="5796956"/>
            <a:ext cx="592090" cy="561482"/>
            <a:chOff x="-528109" y="4223226"/>
            <a:chExt cx="592090" cy="561482"/>
          </a:xfrm>
        </p:grpSpPr>
        <p:sp>
          <p:nvSpPr>
            <p:cNvPr id="30" name="Rectangle: Rounded Corners 29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63485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95624" y="1845938"/>
            <a:ext cx="10928635" cy="7917642"/>
            <a:chOff x="538" y="3592"/>
            <a:chExt cx="15871" cy="11904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4664" y="5320"/>
                <a:ext cx="3518" cy="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KHỞI ĐỘNG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8" y="3996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912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a. Nhạc sĩ Hoàng Vân đã phổ nhạc cho bài thơ Hà Nội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Huế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Sài Gòn của nhà thơ Lê 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73200" y="2576236"/>
            <a:ext cx="600856" cy="563204"/>
            <a:chOff x="-528109" y="4223226"/>
            <a:chExt cx="592090" cy="561482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926080" y="251527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7" name="组合 26"/>
          <p:cNvGrpSpPr/>
          <p:nvPr/>
        </p:nvGrpSpPr>
        <p:grpSpPr>
          <a:xfrm>
            <a:off x="475673" y="3373614"/>
            <a:ext cx="11443854" cy="2286429"/>
            <a:chOff x="613391" y="3437823"/>
            <a:chExt cx="5869296" cy="1902470"/>
          </a:xfrm>
        </p:grpSpPr>
        <p:pic>
          <p:nvPicPr>
            <p:cNvPr id="3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>
              <a:fillRect/>
            </a:stretch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33" name="文本框 13"/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52225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703" y="181870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Làm khung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Đo và cắt áo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Ráp các bộ phận của diều.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99440" y="319599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579120" y="3805596"/>
            <a:ext cx="600856" cy="563204"/>
            <a:chOff x="-528109" y="4223226"/>
            <a:chExt cx="592090" cy="561482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09600" y="4425356"/>
            <a:ext cx="600856" cy="563204"/>
            <a:chOff x="-528109" y="4223226"/>
            <a:chExt cx="592090" cy="561482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组合 26"/>
          <p:cNvGrpSpPr/>
          <p:nvPr/>
        </p:nvGrpSpPr>
        <p:grpSpPr>
          <a:xfrm>
            <a:off x="821113" y="4785854"/>
            <a:ext cx="11443854" cy="2286429"/>
            <a:chOff x="613391" y="3437823"/>
            <a:chExt cx="5869296" cy="1902470"/>
          </a:xfrm>
        </p:grpSpPr>
        <p:pic>
          <p:nvPicPr>
            <p:cNvPr id="2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>
              <a:fillRect/>
            </a:stretch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4" name="文本框 13"/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dùng để đánh dấu các ý trong một đoạn liệt kê.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69285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VẬN DỤNG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6662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>
            <a:fillRect/>
          </a:stretch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305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768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>
            <a:fillRect/>
          </a:stretch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55389" y="1370769"/>
              <a:ext cx="6259210" cy="150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4524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>
            <a:fillRect/>
          </a:stretch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437595" y="5511486"/>
              <a:ext cx="2650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159189" y="4053328"/>
              <a:ext cx="3248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792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>
            <a:fillRect/>
          </a:stretch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29671" y="1352705"/>
              <a:ext cx="6259211" cy="153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632007" y="4186009"/>
              <a:ext cx="2626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66029" y="4105061"/>
              <a:ext cx="3942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41738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5926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1424940"/>
            <a:ext cx="15784195" cy="10398125"/>
            <a:chOff x="-1798955" y="-1424940"/>
            <a:chExt cx="15784195" cy="10398125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6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/>
            <p:cNvPicPr preferRelativeResize="0"/>
            <p:nvPr/>
          </p:nvPicPr>
          <p:blipFill>
            <a:blip r:embed="rId7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8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图片 1" descr="D:\PPT\包图网\素材\微信截图_20211013135959.png微信截图_20211013135959"/>
          <p:cNvPicPr>
            <a:picLocks noChangeAspect="1"/>
          </p:cNvPicPr>
          <p:nvPr/>
        </p:nvPicPr>
        <p:blipFill>
          <a:blip r:embed="rId9"/>
          <a:srcRect r="43607"/>
          <a:stretch>
            <a:fillRect/>
          </a:stretch>
        </p:blipFill>
        <p:spPr>
          <a:xfrm>
            <a:off x="9112893" y="3027044"/>
            <a:ext cx="3070860" cy="3830955"/>
          </a:xfrm>
          <a:prstGeom prst="rect">
            <a:avLst/>
          </a:prstGeom>
        </p:spPr>
      </p:pic>
      <p:pic>
        <p:nvPicPr>
          <p:cNvPr id="19" name="图片 62" descr="D:\PPT\包图网\素材\微信截图_20211013135959.png微信截图_20211013135959"/>
          <p:cNvPicPr>
            <a:picLocks noChangeAspect="1"/>
          </p:cNvPicPr>
          <p:nvPr/>
        </p:nvPicPr>
        <p:blipFill>
          <a:blip r:embed="rId9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/>
          <p:cNvSpPr/>
          <p:nvPr/>
        </p:nvSpPr>
        <p:spPr>
          <a:xfrm>
            <a:off x="444215" y="309716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23" name="组合 29"/>
          <p:cNvGrpSpPr/>
          <p:nvPr/>
        </p:nvGrpSpPr>
        <p:grpSpPr>
          <a:xfrm>
            <a:off x="17145" y="407690"/>
            <a:ext cx="11456670" cy="1516380"/>
            <a:chOff x="223" y="797"/>
            <a:chExt cx="18042" cy="2388"/>
          </a:xfrm>
        </p:grpSpPr>
        <p:grpSp>
          <p:nvGrpSpPr>
            <p:cNvPr id="25" name="组合 14"/>
            <p:cNvGrpSpPr/>
            <p:nvPr/>
          </p:nvGrpSpPr>
          <p:grpSpPr>
            <a:xfrm>
              <a:off x="223" y="797"/>
              <a:ext cx="18042" cy="2388"/>
              <a:chOff x="950" y="566"/>
              <a:chExt cx="12143" cy="1607"/>
            </a:xfrm>
          </p:grpSpPr>
          <p:sp>
            <p:nvSpPr>
              <p:cNvPr id="36" name="Google Shape;7252;p43"/>
              <p:cNvSpPr txBox="1"/>
              <p:nvPr/>
            </p:nvSpPr>
            <p:spPr>
              <a:xfrm>
                <a:off x="950" y="566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5A5"/>
                  </a:buClr>
                  <a:buSzPts val="2000"/>
                  <a:buFont typeface="Caveat Brush"/>
                  <a:buNone/>
                  <a:defRPr/>
                </a:pPr>
                <a:r>
                  <a:rPr kumimoji="0" lang="en-US" altLang="zh-CN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uLnTx/>
                    <a:uFillTx/>
                    <a:latin typeface="UTM Guanine" panose="02040603050506020204" pitchFamily="18" charset="0"/>
                    <a:ea typeface="字魂179号-正酷波波体" charset="-122"/>
                    <a:cs typeface="Open Sans Light" pitchFamily="34" charset="0"/>
                    <a:sym typeface="+mn-lt"/>
                  </a:rPr>
                  <a:t>Dặn dò</a:t>
                </a:r>
              </a:p>
            </p:txBody>
          </p:sp>
          <p:grpSp>
            <p:nvGrpSpPr>
              <p:cNvPr id="37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38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9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0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1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2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3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4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5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6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7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8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9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0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1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2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3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4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5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6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7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8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9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0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1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2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3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4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5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6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7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8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9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  <p:grpSp>
          <p:nvGrpSpPr>
            <p:cNvPr id="27" name="组合 143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34" name="图片 144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0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35" name="图片 145" descr="卡通人物&#10;&#10;中度可信度描述已自动生成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70" name="Text Box 3"/>
          <p:cNvSpPr txBox="1">
            <a:spLocks noChangeArrowheads="1"/>
          </p:cNvSpPr>
          <p:nvPr/>
        </p:nvSpPr>
        <p:spPr bwMode="auto">
          <a:xfrm>
            <a:off x="444213" y="2365268"/>
            <a:ext cx="11238272" cy="707886"/>
          </a:xfrm>
          <a:prstGeom prst="rect">
            <a:avLst/>
          </a:prstGeom>
          <a:solidFill>
            <a:srgbClr val="94DAFF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vào vở BT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Box 4"/>
          <p:cNvSpPr txBox="1">
            <a:spLocks noChangeArrowheads="1"/>
          </p:cNvSpPr>
          <p:nvPr/>
        </p:nvSpPr>
        <p:spPr bwMode="auto">
          <a:xfrm>
            <a:off x="444215" y="3604864"/>
            <a:ext cx="11238270" cy="707886"/>
          </a:xfrm>
          <a:prstGeom prst="rect">
            <a:avLst/>
          </a:prstGeom>
          <a:solidFill>
            <a:srgbClr val="CAF7E3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doll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29" y="4421179"/>
            <a:ext cx="2071421" cy="2436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4791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0" grpId="0" animBg="1"/>
      <p:bldP spid="7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6365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6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7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2081" y="219075"/>
            <a:ext cx="7945011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3085652" y="467905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41831" y="1844601"/>
            <a:ext cx="669361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CHÚC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70E9D7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86C5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HỌC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E4B3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TỐT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425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041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5480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49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49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2438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 từ là những từ như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96389" y="2530764"/>
            <a:ext cx="9081575" cy="13946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 từ là từ miêu tả đặc điểm, tính chất của sự vật, hoạt động, trạng thái….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4723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552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……….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794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4196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5486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85771" y="2724728"/>
            <a:ext cx="5414738" cy="13946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332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A052177-2EB7-4724-8116-1125DAEDBD7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ߚ=\f{B3218601-6892-490A-A2D6-E3749CDE7876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UẦN 15-LTVC. DAUGACHNGANG.VĨNH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A76A18-ED75-4119-AA12-B5D02DE4E984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462F1D-4C79-4506-8F92-6D45CD01C2B5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F990A3-1129-4A5F-B618-8E9E13F0284C}:26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530BF0-C39D-4517-BB26-B25741129126}:26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666B0F-974E-48E2-96AA-D2995AC654A1}:2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129D05-41BE-46AA-B912-48F5B02B24A6}:2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6517BE-9BBE-4897-B533-282B52294961}: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249413-34FB-4AAA-AA54-31521DDD3304}: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B89FEF-ED95-4E9C-9BE7-3A46BB418DC5}:28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8E09F8-FEEF-4CFC-96FE-1657DE0271D8}:2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015516-B618-45A1-A563-5221A5E7CF43}:2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E20B00-7245-4956-AB58-22F24B1CF1C4}:27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BC2F29-1149-426A-BF8E-A95ECB477C1A}:27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6E509B-1443-4230-98AC-CE322172CA67}:2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B5F581-BA18-4DA7-B97D-E12E0B8E8CB5}:27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820EC6-F003-4B9D-81E8-036566E6455B}:27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46C193-833B-4693-B481-1830BB056D80}:27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94B89C-7265-4D7C-947C-3123F3D8479C}:27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075CBF-1B0E-448E-AF09-695A310F8456}:2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00B2BE-07DD-4B68-A9C9-793B064822B8}:2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FA92A8-E2FE-4B42-AC51-A8A9BFAFCCBE}:2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7336FB-9027-42A8-9E46-39488A1F729D}:28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0367E7-368E-4797-A2E3-884E153554EF}:28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776EE5-92F2-4F3A-850D-3D4E4E9B1FBF}:28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12E700-0AD4-43B3-96D8-F7C17D7CD735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2872E0-9416-4385-A7F1-2903D123D813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3E7238-8B49-4AC3-9018-2865F27D61DA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4C14FB-D536-4287-8B78-EFCD56C6D038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DFCA6B-59DD-4616-94E5-F0554673C21D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8E4E6A-F0B0-4220-8620-C9F3580519E7}:26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</TotalTime>
  <Words>927</Words>
  <Application>Microsoft Office PowerPoint</Application>
  <PresentationFormat>Widescreen</PresentationFormat>
  <Paragraphs>127</Paragraphs>
  <Slides>30</Slides>
  <Notes>30</Notes>
  <HiddenSlides>0</HiddenSlides>
  <MMClips>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宋体</vt:lpstr>
      <vt:lpstr>宋体</vt:lpstr>
      <vt:lpstr>Arial</vt:lpstr>
      <vt:lpstr>Britannic Bold</vt:lpstr>
      <vt:lpstr>Calibri</vt:lpstr>
      <vt:lpstr>Cambria</vt:lpstr>
      <vt:lpstr>Caveat Brush</vt:lpstr>
      <vt:lpstr>Century Gothic</vt:lpstr>
      <vt:lpstr>Champion Script</vt:lpstr>
      <vt:lpstr>等线</vt:lpstr>
      <vt:lpstr>Lobster</vt:lpstr>
      <vt:lpstr>Open Sans Light</vt:lpstr>
      <vt:lpstr>Tahoma</vt:lpstr>
      <vt:lpstr>Times New Roman</vt:lpstr>
      <vt:lpstr>UTM Guanine</vt:lpstr>
      <vt:lpstr>Wingdings 3</vt:lpstr>
      <vt:lpstr>字魂105号-简雅黑</vt:lpstr>
      <vt:lpstr>字魂179号-正酷波波体</vt:lpstr>
      <vt:lpstr>字魂36号-正文宋楷</vt:lpstr>
      <vt:lpstr>思源宋体 CN Heavy</vt:lpstr>
      <vt:lpstr>方正卡通简体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15-LTVC. DAUGACHNGANG.VĨNH</dc:title>
  <dc:creator>Admin</dc:creator>
  <cp:lastModifiedBy>Admin</cp:lastModifiedBy>
  <cp:revision>3</cp:revision>
  <dcterms:created xsi:type="dcterms:W3CDTF">2024-12-12T00:52:05Z</dcterms:created>
  <dcterms:modified xsi:type="dcterms:W3CDTF">2024-12-12T00:58:20Z</dcterms:modified>
</cp:coreProperties>
</file>