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66C80E-DD28-41A0-BFFA-F988C3D8936E}" type="datetimeFigureOut">
              <a:rPr lang="en-US" smtClean="0"/>
              <a:t>21/12/2024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5DBA0-951F-4497-AC17-2D763F5345C9}" type="slidenum">
              <a:rPr lang="en-US" smtClean="0"/>
              <a:t>‹#›</a:t>
            </a:fld>
            <a:endParaRPr lang="en-US"/>
          </a:p>
        </p:txBody>
      </p:sp>
    </p:spTree>
    <p:extLst>
      <p:ext uri="{BB962C8B-B14F-4D97-AF65-F5344CB8AC3E}">
        <p14:creationId xmlns:p14="http://schemas.microsoft.com/office/powerpoint/2010/main" val="3163439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15DBA0-951F-4497-AC17-2D763F5345C9}" type="slidenum">
              <a:rPr lang="en-US" smtClean="0"/>
              <a:t>1</a:t>
            </a:fld>
            <a:endParaRPr lang="en-US"/>
          </a:p>
        </p:txBody>
      </p:sp>
    </p:spTree>
    <p:extLst>
      <p:ext uri="{BB962C8B-B14F-4D97-AF65-F5344CB8AC3E}">
        <p14:creationId xmlns:p14="http://schemas.microsoft.com/office/powerpoint/2010/main" val="1330036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20F625-30F1-4E4A-8D71-C834286B2FDD}" type="datetimeFigureOut">
              <a:rPr lang="en-US" smtClean="0"/>
              <a:t>21/12/2024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81418-9500-4642-9088-547343573CE4}" type="slidenum">
              <a:rPr lang="en-US" smtClean="0"/>
              <a:t>‹#›</a:t>
            </a:fld>
            <a:endParaRPr lang="en-US"/>
          </a:p>
        </p:txBody>
      </p:sp>
    </p:spTree>
    <p:extLst>
      <p:ext uri="{BB962C8B-B14F-4D97-AF65-F5344CB8AC3E}">
        <p14:creationId xmlns:p14="http://schemas.microsoft.com/office/powerpoint/2010/main" val="2503310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0F625-30F1-4E4A-8D71-C834286B2FDD}" type="datetimeFigureOut">
              <a:rPr lang="en-US" smtClean="0"/>
              <a:t>21/12/2024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81418-9500-4642-9088-547343573CE4}" type="slidenum">
              <a:rPr lang="en-US" smtClean="0"/>
              <a:t>‹#›</a:t>
            </a:fld>
            <a:endParaRPr lang="en-US"/>
          </a:p>
        </p:txBody>
      </p:sp>
    </p:spTree>
    <p:extLst>
      <p:ext uri="{BB962C8B-B14F-4D97-AF65-F5344CB8AC3E}">
        <p14:creationId xmlns:p14="http://schemas.microsoft.com/office/powerpoint/2010/main" val="383741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0F625-30F1-4E4A-8D71-C834286B2FDD}" type="datetimeFigureOut">
              <a:rPr lang="en-US" smtClean="0"/>
              <a:t>21/12/2024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81418-9500-4642-9088-547343573CE4}" type="slidenum">
              <a:rPr lang="en-US" smtClean="0"/>
              <a:t>‹#›</a:t>
            </a:fld>
            <a:endParaRPr lang="en-US"/>
          </a:p>
        </p:txBody>
      </p:sp>
    </p:spTree>
    <p:extLst>
      <p:ext uri="{BB962C8B-B14F-4D97-AF65-F5344CB8AC3E}">
        <p14:creationId xmlns:p14="http://schemas.microsoft.com/office/powerpoint/2010/main" val="1288085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4101542"/>
      </p:ext>
    </p:extLst>
  </p:cSld>
  <p:clrMapOvr>
    <a:masterClrMapping/>
  </p:clrMapOvr>
  <p:transition spd="slow">
    <p:push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Rectangle 1"/>
          <p:cNvSpPr/>
          <p:nvPr userDrawn="1"/>
        </p:nvSpPr>
        <p:spPr>
          <a:xfrm>
            <a:off x="231820" y="206061"/>
            <a:ext cx="11745532" cy="6490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9315336"/>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0F625-30F1-4E4A-8D71-C834286B2FDD}" type="datetimeFigureOut">
              <a:rPr lang="en-US" smtClean="0"/>
              <a:t>21/12/2024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81418-9500-4642-9088-547343573CE4}" type="slidenum">
              <a:rPr lang="en-US" smtClean="0"/>
              <a:t>‹#›</a:t>
            </a:fld>
            <a:endParaRPr lang="en-US"/>
          </a:p>
        </p:txBody>
      </p:sp>
    </p:spTree>
    <p:extLst>
      <p:ext uri="{BB962C8B-B14F-4D97-AF65-F5344CB8AC3E}">
        <p14:creationId xmlns:p14="http://schemas.microsoft.com/office/powerpoint/2010/main" val="321611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20F625-30F1-4E4A-8D71-C834286B2FDD}" type="datetimeFigureOut">
              <a:rPr lang="en-US" smtClean="0"/>
              <a:t>21/12/2024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881418-9500-4642-9088-547343573CE4}" type="slidenum">
              <a:rPr lang="en-US" smtClean="0"/>
              <a:t>‹#›</a:t>
            </a:fld>
            <a:endParaRPr lang="en-US"/>
          </a:p>
        </p:txBody>
      </p:sp>
    </p:spTree>
    <p:extLst>
      <p:ext uri="{BB962C8B-B14F-4D97-AF65-F5344CB8AC3E}">
        <p14:creationId xmlns:p14="http://schemas.microsoft.com/office/powerpoint/2010/main" val="2825529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20F625-30F1-4E4A-8D71-C834286B2FDD}" type="datetimeFigureOut">
              <a:rPr lang="en-US" smtClean="0"/>
              <a:t>21/12/2024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881418-9500-4642-9088-547343573CE4}" type="slidenum">
              <a:rPr lang="en-US" smtClean="0"/>
              <a:t>‹#›</a:t>
            </a:fld>
            <a:endParaRPr lang="en-US"/>
          </a:p>
        </p:txBody>
      </p:sp>
    </p:spTree>
    <p:extLst>
      <p:ext uri="{BB962C8B-B14F-4D97-AF65-F5344CB8AC3E}">
        <p14:creationId xmlns:p14="http://schemas.microsoft.com/office/powerpoint/2010/main" val="2513500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20F625-30F1-4E4A-8D71-C834286B2FDD}" type="datetimeFigureOut">
              <a:rPr lang="en-US" smtClean="0"/>
              <a:t>21/12/2024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881418-9500-4642-9088-547343573CE4}" type="slidenum">
              <a:rPr lang="en-US" smtClean="0"/>
              <a:t>‹#›</a:t>
            </a:fld>
            <a:endParaRPr lang="en-US"/>
          </a:p>
        </p:txBody>
      </p:sp>
    </p:spTree>
    <p:extLst>
      <p:ext uri="{BB962C8B-B14F-4D97-AF65-F5344CB8AC3E}">
        <p14:creationId xmlns:p14="http://schemas.microsoft.com/office/powerpoint/2010/main" val="153771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20F625-30F1-4E4A-8D71-C834286B2FDD}" type="datetimeFigureOut">
              <a:rPr lang="en-US" smtClean="0"/>
              <a:t>21/12/2024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881418-9500-4642-9088-547343573CE4}" type="slidenum">
              <a:rPr lang="en-US" smtClean="0"/>
              <a:t>‹#›</a:t>
            </a:fld>
            <a:endParaRPr lang="en-US"/>
          </a:p>
        </p:txBody>
      </p:sp>
    </p:spTree>
    <p:extLst>
      <p:ext uri="{BB962C8B-B14F-4D97-AF65-F5344CB8AC3E}">
        <p14:creationId xmlns:p14="http://schemas.microsoft.com/office/powerpoint/2010/main" val="318465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0F625-30F1-4E4A-8D71-C834286B2FDD}" type="datetimeFigureOut">
              <a:rPr lang="en-US" smtClean="0"/>
              <a:t>21/12/2024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881418-9500-4642-9088-547343573CE4}" type="slidenum">
              <a:rPr lang="en-US" smtClean="0"/>
              <a:t>‹#›</a:t>
            </a:fld>
            <a:endParaRPr lang="en-US"/>
          </a:p>
        </p:txBody>
      </p:sp>
    </p:spTree>
    <p:extLst>
      <p:ext uri="{BB962C8B-B14F-4D97-AF65-F5344CB8AC3E}">
        <p14:creationId xmlns:p14="http://schemas.microsoft.com/office/powerpoint/2010/main" val="2582914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20F625-30F1-4E4A-8D71-C834286B2FDD}" type="datetimeFigureOut">
              <a:rPr lang="en-US" smtClean="0"/>
              <a:t>21/12/2024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881418-9500-4642-9088-547343573CE4}" type="slidenum">
              <a:rPr lang="en-US" smtClean="0"/>
              <a:t>‹#›</a:t>
            </a:fld>
            <a:endParaRPr lang="en-US"/>
          </a:p>
        </p:txBody>
      </p:sp>
    </p:spTree>
    <p:extLst>
      <p:ext uri="{BB962C8B-B14F-4D97-AF65-F5344CB8AC3E}">
        <p14:creationId xmlns:p14="http://schemas.microsoft.com/office/powerpoint/2010/main" val="1387303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20F625-30F1-4E4A-8D71-C834286B2FDD}" type="datetimeFigureOut">
              <a:rPr lang="en-US" smtClean="0"/>
              <a:t>21/12/2024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881418-9500-4642-9088-547343573CE4}" type="slidenum">
              <a:rPr lang="en-US" smtClean="0"/>
              <a:t>‹#›</a:t>
            </a:fld>
            <a:endParaRPr lang="en-US"/>
          </a:p>
        </p:txBody>
      </p:sp>
    </p:spTree>
    <p:extLst>
      <p:ext uri="{BB962C8B-B14F-4D97-AF65-F5344CB8AC3E}">
        <p14:creationId xmlns:p14="http://schemas.microsoft.com/office/powerpoint/2010/main" val="3590670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0F625-30F1-4E4A-8D71-C834286B2FDD}" type="datetimeFigureOut">
              <a:rPr lang="en-US" smtClean="0"/>
              <a:t>21/12/2024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81418-9500-4642-9088-547343573CE4}" type="slidenum">
              <a:rPr lang="en-US" smtClean="0"/>
              <a:t>‹#›</a:t>
            </a:fld>
            <a:endParaRPr lang="en-US"/>
          </a:p>
        </p:txBody>
      </p:sp>
    </p:spTree>
    <p:extLst>
      <p:ext uri="{BB962C8B-B14F-4D97-AF65-F5344CB8AC3E}">
        <p14:creationId xmlns:p14="http://schemas.microsoft.com/office/powerpoint/2010/main" val="2734199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tags" Target="../tags/tag15.xml"/><Relationship Id="rId5" Type="http://schemas.openxmlformats.org/officeDocument/2006/relationships/image" Target="../media/image2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tags" Target="../tags/tag16.xml"/><Relationship Id="rId5" Type="http://schemas.openxmlformats.org/officeDocument/2006/relationships/image" Target="../media/image2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tags" Target="../tags/tag19.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2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2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2.xml"/><Relationship Id="rId1" Type="http://schemas.openxmlformats.org/officeDocument/2006/relationships/tags" Target="../tags/tag28.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4.png"/><Relationship Id="rId11" Type="http://schemas.openxmlformats.org/officeDocument/2006/relationships/image" Target="../media/image15.png"/><Relationship Id="rId5" Type="http://schemas.openxmlformats.org/officeDocument/2006/relationships/image" Target="../media/image3.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tags" Target="../tags/tag10.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图片包含 游戏机, 食物&#10;&#10;描述已自动生成">
            <a:extLst>
              <a:ext uri="{FF2B5EF4-FFF2-40B4-BE49-F238E27FC236}">
                <a16:creationId xmlns:a16="http://schemas.microsoft.com/office/drawing/2014/main" id="{C336D485-FED9-78CF-067E-04B1325C71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1" name="图片 30" descr="图片包含 游戏机, 食物, 房间&#10;&#10;描述已自动生成">
            <a:extLst>
              <a:ext uri="{FF2B5EF4-FFF2-40B4-BE49-F238E27FC236}">
                <a16:creationId xmlns:a16="http://schemas.microsoft.com/office/drawing/2014/main" id="{C3157F0A-B68A-998A-3044-9D766BEA9E2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26126" y="13063"/>
            <a:ext cx="12192000" cy="6856549"/>
          </a:xfrm>
          <a:custGeom>
            <a:avLst/>
            <a:gdLst>
              <a:gd name="connsiteX0" fmla="*/ 9506858 w 12192000"/>
              <a:gd name="connsiteY0" fmla="*/ 264160 h 6856549"/>
              <a:gd name="connsiteX1" fmla="*/ 7924801 w 12192000"/>
              <a:gd name="connsiteY1" fmla="*/ 1846217 h 6856549"/>
              <a:gd name="connsiteX2" fmla="*/ 9506858 w 12192000"/>
              <a:gd name="connsiteY2" fmla="*/ 3428274 h 6856549"/>
              <a:gd name="connsiteX3" fmla="*/ 11088915 w 12192000"/>
              <a:gd name="connsiteY3" fmla="*/ 1846217 h 6856549"/>
              <a:gd name="connsiteX4" fmla="*/ 9506858 w 12192000"/>
              <a:gd name="connsiteY4" fmla="*/ 264160 h 6856549"/>
              <a:gd name="connsiteX5" fmla="*/ 0 w 12192000"/>
              <a:gd name="connsiteY5" fmla="*/ 0 h 6856549"/>
              <a:gd name="connsiteX6" fmla="*/ 12192000 w 12192000"/>
              <a:gd name="connsiteY6" fmla="*/ 0 h 6856549"/>
              <a:gd name="connsiteX7" fmla="*/ 12192000 w 12192000"/>
              <a:gd name="connsiteY7" fmla="*/ 6856549 h 6856549"/>
              <a:gd name="connsiteX8" fmla="*/ 0 w 12192000"/>
              <a:gd name="connsiteY8" fmla="*/ 6856549 h 685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6549">
                <a:moveTo>
                  <a:pt x="9506858" y="264160"/>
                </a:moveTo>
                <a:cubicBezTo>
                  <a:pt x="8633112" y="264160"/>
                  <a:pt x="7924801" y="972471"/>
                  <a:pt x="7924801" y="1846217"/>
                </a:cubicBezTo>
                <a:cubicBezTo>
                  <a:pt x="7924801" y="2719963"/>
                  <a:pt x="8633112" y="3428274"/>
                  <a:pt x="9506858" y="3428274"/>
                </a:cubicBezTo>
                <a:cubicBezTo>
                  <a:pt x="10380604" y="3428274"/>
                  <a:pt x="11088915" y="2719963"/>
                  <a:pt x="11088915" y="1846217"/>
                </a:cubicBezTo>
                <a:cubicBezTo>
                  <a:pt x="11088915" y="972471"/>
                  <a:pt x="10380604" y="264160"/>
                  <a:pt x="9506858" y="264160"/>
                </a:cubicBezTo>
                <a:close/>
                <a:moveTo>
                  <a:pt x="0" y="0"/>
                </a:moveTo>
                <a:lnTo>
                  <a:pt x="12192000" y="0"/>
                </a:lnTo>
                <a:lnTo>
                  <a:pt x="12192000" y="6856549"/>
                </a:lnTo>
                <a:lnTo>
                  <a:pt x="0" y="6856549"/>
                </a:lnTo>
                <a:close/>
              </a:path>
            </a:pathLst>
          </a:custGeom>
        </p:spPr>
      </p:pic>
      <p:pic>
        <p:nvPicPr>
          <p:cNvPr id="48" name="图片 47" descr="图片包含 游戏机, 食物, 房间&#10;&#10;描述已自动生成">
            <a:extLst>
              <a:ext uri="{FF2B5EF4-FFF2-40B4-BE49-F238E27FC236}">
                <a16:creationId xmlns:a16="http://schemas.microsoft.com/office/drawing/2014/main" id="{3FEEED6F-2337-D3F2-1EDB-C1E2032E3E9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7500" t="5927" r="9643" b="55546"/>
          <a:stretch/>
        </p:blipFill>
        <p:spPr>
          <a:xfrm>
            <a:off x="9347200" y="-192012"/>
            <a:ext cx="2514640" cy="2383670"/>
          </a:xfrm>
          <a:prstGeom prst="rect">
            <a:avLst/>
          </a:prstGeom>
        </p:spPr>
      </p:pic>
      <p:pic>
        <p:nvPicPr>
          <p:cNvPr id="53" name="图片 52" descr="徽标&#10;&#10;描述已自动生成">
            <a:extLst>
              <a:ext uri="{FF2B5EF4-FFF2-40B4-BE49-F238E27FC236}">
                <a16:creationId xmlns:a16="http://schemas.microsoft.com/office/drawing/2014/main" id="{7E17698C-1487-9B8F-A4BD-9C2B0BF4B3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88675" y="3549919"/>
            <a:ext cx="2007668" cy="2007668"/>
          </a:xfrm>
          <a:prstGeom prst="rect">
            <a:avLst/>
          </a:prstGeom>
        </p:spPr>
      </p:pic>
      <p:pic>
        <p:nvPicPr>
          <p:cNvPr id="6" name="Picture 5">
            <a:extLst>
              <a:ext uri="{FF2B5EF4-FFF2-40B4-BE49-F238E27FC236}">
                <a16:creationId xmlns:a16="http://schemas.microsoft.com/office/drawing/2014/main" id="{416AA52A-2568-3B14-1382-2943F1A7FFD1}"/>
              </a:ext>
            </a:extLst>
          </p:cNvPr>
          <p:cNvPicPr>
            <a:picLocks noChangeAspect="1"/>
          </p:cNvPicPr>
          <p:nvPr/>
        </p:nvPicPr>
        <p:blipFill>
          <a:blip r:embed="rId8"/>
          <a:stretch>
            <a:fillRect/>
          </a:stretch>
        </p:blipFill>
        <p:spPr>
          <a:xfrm>
            <a:off x="150125" y="-133694"/>
            <a:ext cx="1523956" cy="1508868"/>
          </a:xfrm>
          <a:prstGeom prst="rect">
            <a:avLst/>
          </a:prstGeom>
        </p:spPr>
      </p:pic>
      <p:pic>
        <p:nvPicPr>
          <p:cNvPr id="4" name="Picture 3"/>
          <p:cNvPicPr>
            <a:picLocks noChangeAspect="1"/>
          </p:cNvPicPr>
          <p:nvPr/>
        </p:nvPicPr>
        <p:blipFill>
          <a:blip r:embed="rId9"/>
          <a:stretch>
            <a:fillRect/>
          </a:stretch>
        </p:blipFill>
        <p:spPr>
          <a:xfrm>
            <a:off x="185510" y="1343626"/>
            <a:ext cx="9161690" cy="2735044"/>
          </a:xfrm>
          <a:prstGeom prst="rect">
            <a:avLst/>
          </a:prstGeom>
        </p:spPr>
      </p:pic>
      <p:pic>
        <p:nvPicPr>
          <p:cNvPr id="5" name="Picture 4"/>
          <p:cNvPicPr>
            <a:picLocks noChangeAspect="1"/>
          </p:cNvPicPr>
          <p:nvPr/>
        </p:nvPicPr>
        <p:blipFill>
          <a:blip r:embed="rId10"/>
          <a:stretch>
            <a:fillRect/>
          </a:stretch>
        </p:blipFill>
        <p:spPr>
          <a:xfrm>
            <a:off x="3850247" y="2361987"/>
            <a:ext cx="7151301" cy="3656516"/>
          </a:xfrm>
          <a:prstGeom prst="rect">
            <a:avLst/>
          </a:prstGeom>
        </p:spPr>
      </p:pic>
      <p:pic>
        <p:nvPicPr>
          <p:cNvPr id="13" name="Picture 12"/>
          <p:cNvPicPr>
            <a:picLocks noChangeAspect="1"/>
          </p:cNvPicPr>
          <p:nvPr/>
        </p:nvPicPr>
        <p:blipFill>
          <a:blip r:embed="rId11"/>
          <a:stretch>
            <a:fillRect/>
          </a:stretch>
        </p:blipFill>
        <p:spPr>
          <a:xfrm>
            <a:off x="4039403" y="534329"/>
            <a:ext cx="2462997" cy="1335140"/>
          </a:xfrm>
          <a:prstGeom prst="rect">
            <a:avLst/>
          </a:prstGeom>
        </p:spPr>
      </p:pic>
      <p:sp>
        <p:nvSpPr>
          <p:cNvPr id="2" name="Rectangle 1"/>
          <p:cNvSpPr/>
          <p:nvPr/>
        </p:nvSpPr>
        <p:spPr>
          <a:xfrm>
            <a:off x="2685921" y="4595579"/>
            <a:ext cx="4560416" cy="584775"/>
          </a:xfrm>
          <a:prstGeom prst="rect">
            <a:avLst/>
          </a:prstGeom>
          <a:noFill/>
        </p:spPr>
        <p:txBody>
          <a:bodyPr wrap="none" lIns="91440" tIns="45720" rIns="91440" bIns="45720">
            <a:spAutoFit/>
          </a:bodyPr>
          <a:lstStyle/>
          <a:p>
            <a:pPr algn="ctr"/>
            <a:r>
              <a:rPr lang="en-US" sz="3200" b="1" smtClean="0">
                <a:ln w="0"/>
                <a:solidFill>
                  <a:srgbClr val="FF0000"/>
                </a:solidFill>
                <a:effectLst>
                  <a:outerShdw blurRad="38100" dist="25400" dir="5400000" algn="ctr" rotWithShape="0">
                    <a:srgbClr val="6E747A">
                      <a:alpha val="43000"/>
                    </a:srgbClr>
                  </a:outerShdw>
                </a:effectLst>
              </a:rPr>
              <a:t>GV: PHẠM THỊ KIM OANH</a:t>
            </a:r>
            <a:endParaRPr lang="en-US" sz="3200" b="1" cap="none" spc="0">
              <a:ln w="0"/>
              <a:solidFill>
                <a:srgbClr val="FF0000"/>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12920697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59673" y="-33225"/>
            <a:ext cx="5236918" cy="2853175"/>
          </a:xfrm>
          <a:prstGeom prst="rect">
            <a:avLst/>
          </a:prstGeom>
        </p:spPr>
      </p:pic>
      <p:grpSp>
        <p:nvGrpSpPr>
          <p:cNvPr id="8" name="Group 7"/>
          <p:cNvGrpSpPr/>
          <p:nvPr/>
        </p:nvGrpSpPr>
        <p:grpSpPr>
          <a:xfrm>
            <a:off x="3936248" y="3163871"/>
            <a:ext cx="7324017" cy="858129"/>
            <a:chOff x="2686930" y="3080825"/>
            <a:chExt cx="8342141" cy="858129"/>
          </a:xfrm>
        </p:grpSpPr>
        <p:sp>
          <p:nvSpPr>
            <p:cNvPr id="11" name="Rounded Rectangle 10"/>
            <p:cNvSpPr/>
            <p:nvPr/>
          </p:nvSpPr>
          <p:spPr>
            <a:xfrm>
              <a:off x="2686930" y="3080825"/>
              <a:ext cx="8342141" cy="858129"/>
            </a:xfrm>
            <a:prstGeom prst="roundRect">
              <a:avLst/>
            </a:prstGeom>
            <a:solidFill>
              <a:schemeClr val="accent1">
                <a:alpha val="79000"/>
              </a:schemeClr>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8139" y="3127165"/>
              <a:ext cx="7653728" cy="707886"/>
            </a:xfrm>
            <a:prstGeom prst="rect">
              <a:avLst/>
            </a:prstGeom>
            <a:noFill/>
          </p:spPr>
          <p:txBody>
            <a:bodyPr wrap="square" rtlCol="0">
              <a:spAutoFit/>
            </a:bodyPr>
            <a:lstStyle/>
            <a:p>
              <a:r>
                <a:rPr lang="en-US" sz="4000" b="1" smtClean="0">
                  <a:solidFill>
                    <a:srgbClr val="002060"/>
                  </a:solidFill>
                  <a:latin typeface="Cambria" panose="02040503050406030204" pitchFamily="18" charset="0"/>
                  <a:ea typeface="Cambria" panose="02040503050406030204" pitchFamily="18" charset="0"/>
                  <a:cs typeface="Arial" panose="020B0604020202020204" pitchFamily="34" charset="0"/>
                </a:rPr>
                <a:t>Từ đầu đến … </a:t>
              </a:r>
              <a:r>
                <a:rPr lang="en-US" sz="4000" b="1" i="1" smtClean="0">
                  <a:solidFill>
                    <a:schemeClr val="bg1"/>
                  </a:solidFill>
                  <a:latin typeface="Cambria" panose="02040503050406030204" pitchFamily="18" charset="0"/>
                  <a:ea typeface="Cambria" panose="02040503050406030204" pitchFamily="18" charset="0"/>
                  <a:cs typeface="Arial" panose="020B0604020202020204" pitchFamily="34" charset="0"/>
                </a:rPr>
                <a:t>một số em bé.</a:t>
              </a:r>
              <a:endParaRPr lang="en-US" sz="40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3" name="Group 12"/>
          <p:cNvGrpSpPr/>
          <p:nvPr/>
        </p:nvGrpSpPr>
        <p:grpSpPr>
          <a:xfrm>
            <a:off x="3936248" y="4592371"/>
            <a:ext cx="7324017" cy="858129"/>
            <a:chOff x="2686930" y="4166604"/>
            <a:chExt cx="8342141" cy="858129"/>
          </a:xfrm>
        </p:grpSpPr>
        <p:sp>
          <p:nvSpPr>
            <p:cNvPr id="14" name="Rounded Rectangle 13"/>
            <p:cNvSpPr/>
            <p:nvPr/>
          </p:nvSpPr>
          <p:spPr>
            <a:xfrm>
              <a:off x="2686930" y="4166604"/>
              <a:ext cx="8342141" cy="858129"/>
            </a:xfrm>
            <a:prstGeom prst="roundRect">
              <a:avLst/>
            </a:prstGeom>
            <a:solidFill>
              <a:schemeClr val="accent1">
                <a:alpha val="79000"/>
              </a:schemeClr>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921527" y="4180672"/>
              <a:ext cx="7558905" cy="707886"/>
            </a:xfrm>
            <a:prstGeom prst="rect">
              <a:avLst/>
            </a:prstGeom>
            <a:noFill/>
          </p:spPr>
          <p:txBody>
            <a:bodyPr wrap="square" rtlCol="0">
              <a:spAutoFit/>
            </a:bodyPr>
            <a:lstStyle/>
            <a:p>
              <a:r>
                <a:rPr lang="en-US" sz="4000" b="1" smtClean="0">
                  <a:solidFill>
                    <a:srgbClr val="002060"/>
                  </a:solidFill>
                  <a:latin typeface="Cambria" panose="02040503050406030204" pitchFamily="18" charset="0"/>
                  <a:ea typeface="Cambria" panose="02040503050406030204" pitchFamily="18" charset="0"/>
                  <a:cs typeface="Arial" panose="020B0604020202020204" pitchFamily="34" charset="0"/>
                </a:rPr>
                <a:t>Từ </a:t>
              </a:r>
              <a:r>
                <a:rPr lang="en-US" sz="4000" b="1" smtClean="0">
                  <a:solidFill>
                    <a:schemeClr val="bg1"/>
                  </a:solidFill>
                  <a:latin typeface="Cambria" panose="02040503050406030204" pitchFamily="18" charset="0"/>
                  <a:ea typeface="Cambria" panose="02040503050406030204" pitchFamily="18" charset="0"/>
                  <a:cs typeface="Arial" panose="020B0604020202020204" pitchFamily="34" charset="0"/>
                </a:rPr>
                <a:t>Tin-tin</a:t>
              </a:r>
              <a:r>
                <a:rPr lang="en-US" sz="4000" b="1" smtClean="0">
                  <a:solidFill>
                    <a:srgbClr val="002060"/>
                  </a:solidFill>
                  <a:latin typeface="Cambria" panose="02040503050406030204" pitchFamily="18" charset="0"/>
                  <a:ea typeface="Cambria" panose="02040503050406030204" pitchFamily="18" charset="0"/>
                  <a:cs typeface="Arial" panose="020B0604020202020204" pitchFamily="34" charset="0"/>
                </a:rPr>
                <a:t> đến hết.</a:t>
              </a:r>
              <a:endParaRPr lang="en-US" sz="4000" b="1" i="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sp>
        <p:nvSpPr>
          <p:cNvPr id="18" name="Google Shape;276;p7">
            <a:extLst>
              <a:ext uri="{FF2B5EF4-FFF2-40B4-BE49-F238E27FC236}">
                <a16:creationId xmlns:a16="http://schemas.microsoft.com/office/drawing/2014/main" id="{D33CB0D1-8FD9-7C5D-268F-E2711EEE24E1}"/>
              </a:ext>
            </a:extLst>
          </p:cNvPr>
          <p:cNvSpPr/>
          <p:nvPr/>
        </p:nvSpPr>
        <p:spPr>
          <a:xfrm>
            <a:off x="492176" y="4475628"/>
            <a:ext cx="3169607" cy="1176547"/>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smtClean="0">
                <a:ln w="3175">
                  <a:solidFill>
                    <a:schemeClr val="bg1"/>
                  </a:solidFill>
                </a:ln>
                <a:solidFill>
                  <a:srgbClr val="009999"/>
                </a:solidFill>
                <a:latin typeface="UTM Avo" panose="02040603050506020204" pitchFamily="18" charset="0"/>
              </a:rPr>
              <a:t>Phần kịch</a:t>
            </a:r>
            <a:endParaRPr sz="3600" b="1" dirty="0">
              <a:ln w="3175">
                <a:solidFill>
                  <a:schemeClr val="bg1"/>
                </a:solidFill>
              </a:ln>
              <a:solidFill>
                <a:schemeClr val="accent5">
                  <a:lumMod val="75000"/>
                </a:schemeClr>
              </a:solidFill>
              <a:latin typeface="UTM Avo" panose="02040603050506020204" pitchFamily="18" charset="0"/>
            </a:endParaRPr>
          </a:p>
        </p:txBody>
      </p:sp>
      <p:sp>
        <p:nvSpPr>
          <p:cNvPr id="19" name="Google Shape;276;p7">
            <a:extLst>
              <a:ext uri="{FF2B5EF4-FFF2-40B4-BE49-F238E27FC236}">
                <a16:creationId xmlns:a16="http://schemas.microsoft.com/office/drawing/2014/main" id="{D33CB0D1-8FD9-7C5D-268F-E2711EEE24E1}"/>
              </a:ext>
            </a:extLst>
          </p:cNvPr>
          <p:cNvSpPr/>
          <p:nvPr/>
        </p:nvSpPr>
        <p:spPr>
          <a:xfrm>
            <a:off x="492176" y="3016627"/>
            <a:ext cx="3169607" cy="1176547"/>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smtClean="0">
                <a:ln w="3175">
                  <a:solidFill>
                    <a:schemeClr val="bg1"/>
                  </a:solidFill>
                </a:ln>
                <a:solidFill>
                  <a:srgbClr val="009999"/>
                </a:solidFill>
                <a:latin typeface="UTM Avo" panose="02040603050506020204" pitchFamily="18" charset="0"/>
              </a:rPr>
              <a:t>Phần giới thiệu</a:t>
            </a:r>
            <a:endParaRPr sz="3600" b="1" dirty="0">
              <a:ln w="3175">
                <a:solidFill>
                  <a:schemeClr val="bg1"/>
                </a:solidFill>
              </a:ln>
              <a:solidFill>
                <a:schemeClr val="accent5">
                  <a:lumMod val="75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36369382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right)">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959634" y="4279739"/>
            <a:ext cx="4232366" cy="25782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p:cNvPicPr>
            <a:picLocks noChangeAspect="1"/>
          </p:cNvPicPr>
          <p:nvPr/>
        </p:nvPicPr>
        <p:blipFill>
          <a:blip r:embed="rId4"/>
          <a:stretch>
            <a:fillRect/>
          </a:stretch>
        </p:blipFill>
        <p:spPr>
          <a:xfrm>
            <a:off x="3304903" y="-280164"/>
            <a:ext cx="5735321" cy="1768581"/>
          </a:xfrm>
          <a:prstGeom prst="rect">
            <a:avLst/>
          </a:prstGeom>
        </p:spPr>
      </p:pic>
      <p:sp>
        <p:nvSpPr>
          <p:cNvPr id="4" name="TextBox 5"/>
          <p:cNvSpPr txBox="1"/>
          <p:nvPr/>
        </p:nvSpPr>
        <p:spPr>
          <a:xfrm>
            <a:off x="339634" y="884497"/>
            <a:ext cx="11508377" cy="2339102"/>
          </a:xfrm>
          <a:prstGeom prst="rect">
            <a:avLst/>
          </a:prstGeom>
          <a:noFill/>
        </p:spPr>
        <p:txBody>
          <a:bodyPr wrap="square" lIns="0" tIns="0" rIns="0" bIns="0" rtlCol="0" anchor="t">
            <a:spAutoFit/>
          </a:bodyPr>
          <a:lstStyle/>
          <a:p>
            <a:pPr marL="0" marR="0" lvl="0" indent="0" algn="just" defTabSz="914400" rtl="0" eaLnBrk="1" fontAlgn="auto" latinLnBrk="0" hangingPunct="1">
              <a:lnSpc>
                <a:spcPct val="95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Tin-tin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-tin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được</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một</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tiên</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giúp</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đỡ</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đã</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vượt</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qua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nhiều</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thử</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thách</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đến</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nhiều</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xứ</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sở</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để</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tìm</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con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Chim</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Xanh</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về</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chữa</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bệnh</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cho</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một</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người</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bạn</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hàng</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xóm</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Đoạn</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trích</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dưới</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đây</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thuật</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lại</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việc</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hai</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em</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tới</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Vương</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quốc</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Tương</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Lai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trò</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chuyện</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với</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những</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người</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bạn</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sắp</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ra</a:t>
            </a:r>
            <a:r>
              <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1" u="none" strike="noStrike" kern="1200" cap="none" spc="0" normalizeH="0" baseline="0" noProof="0" err="1">
                <a:ln>
                  <a:noFill/>
                </a:ln>
                <a:solidFill>
                  <a:srgbClr val="002060"/>
                </a:solidFill>
                <a:effectLst/>
                <a:uLnTx/>
                <a:uFillTx/>
                <a:latin typeface="Cambria" panose="02040503050406030204" pitchFamily="18" charset="0"/>
                <a:ea typeface="Cambria" panose="02040503050406030204" pitchFamily="18" charset="0"/>
                <a:cs typeface="+mn-cs"/>
              </a:rPr>
              <a:t>đời</a:t>
            </a:r>
            <a:r>
              <a:rPr kumimoji="0" lang="en-US" sz="3200" b="0" i="1" u="none" strike="noStrike" kern="1200" cap="none" spc="0" normalizeH="0" baseline="0" noProof="0" smtClean="0">
                <a:ln>
                  <a:noFill/>
                </a:ln>
                <a:solidFill>
                  <a:srgbClr val="002060"/>
                </a:solidFill>
                <a:effectLst/>
                <a:uLnTx/>
                <a:uFillTx/>
                <a:latin typeface="Cambria" panose="02040503050406030204" pitchFamily="18" charset="0"/>
                <a:ea typeface="Cambria" panose="02040503050406030204" pitchFamily="18" charset="0"/>
                <a:cs typeface="+mn-cs"/>
              </a:rPr>
              <a:t>.</a:t>
            </a:r>
            <a:endParaRPr kumimoji="0" lang="en-US" sz="3200" b="0"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5" name="TextBox 4"/>
          <p:cNvSpPr txBox="1"/>
          <p:nvPr/>
        </p:nvSpPr>
        <p:spPr>
          <a:xfrm>
            <a:off x="274124" y="3290096"/>
            <a:ext cx="6989619" cy="33916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smtClean="0">
                <a:ln>
                  <a:noFill/>
                </a:ln>
                <a:solidFill>
                  <a:srgbClr val="002060"/>
                </a:solidFill>
                <a:effectLst/>
                <a:uLnTx/>
                <a:uFillTx/>
                <a:latin typeface="Cambria" panose="02040503050406030204" pitchFamily="18" charset="0"/>
                <a:ea typeface="Cambria" panose="02040503050406030204" pitchFamily="18" charset="0"/>
                <a:cs typeface="+mn-cs"/>
              </a:rPr>
              <a:t>Cảnh </a:t>
            </a:r>
            <a:r>
              <a:rPr kumimoji="0" lang="en-US" sz="32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trí: </a:t>
            </a:r>
            <a:endParaRPr kumimoji="0" lang="en-US" sz="3200" b="1" i="0" u="none" strike="noStrike" kern="1200" cap="none" spc="0" normalizeH="0" baseline="0" noProof="0" smtClean="0">
              <a:ln>
                <a:noFill/>
              </a:ln>
              <a:solidFill>
                <a:srgbClr val="00206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95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smtClean="0">
                <a:ln>
                  <a:noFill/>
                </a:ln>
                <a:solidFill>
                  <a:srgbClr val="002060"/>
                </a:solidFill>
                <a:effectLst/>
                <a:uLnTx/>
                <a:uFillTx/>
                <a:latin typeface="Cambria" panose="02040503050406030204" pitchFamily="18" charset="0"/>
                <a:ea typeface="Cambria" panose="02040503050406030204" pitchFamily="18" charset="0"/>
                <a:cs typeface="+mn-cs"/>
              </a:rPr>
              <a:t>       Một </a:t>
            </a:r>
            <a:r>
              <a:rPr kumimoji="0" lang="en-US" sz="3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gian phòng rộng có những hàng cột và </a:t>
            </a:r>
            <a:r>
              <a:rPr kumimoji="0" lang="en-US" sz="3200" b="0" i="0" u="none" strike="noStrike" kern="1200" cap="none" spc="0" normalizeH="0" baseline="0" noProof="0" smtClean="0">
                <a:ln>
                  <a:noFill/>
                </a:ln>
                <a:solidFill>
                  <a:srgbClr val="002060"/>
                </a:solidFill>
                <a:effectLst/>
                <a:uLnTx/>
                <a:uFillTx/>
                <a:latin typeface="Cambria" panose="02040503050406030204" pitchFamily="18" charset="0"/>
                <a:ea typeface="Cambria" panose="02040503050406030204" pitchFamily="18" charset="0"/>
                <a:cs typeface="+mn-cs"/>
              </a:rPr>
              <a:t>mái vòm bằng </a:t>
            </a:r>
            <a:r>
              <a:rPr kumimoji="0" lang="en-US" sz="3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ngọc bích. Phòng có một số ghế băng, đồ </a:t>
            </a:r>
            <a:r>
              <a:rPr kumimoji="0" lang="en-US" sz="3200" b="0" i="0" u="none" strike="noStrike" kern="1200" cap="none" spc="0" normalizeH="0" baseline="0" noProof="0" smtClean="0">
                <a:ln>
                  <a:noFill/>
                </a:ln>
                <a:solidFill>
                  <a:srgbClr val="002060"/>
                </a:solidFill>
                <a:effectLst/>
                <a:uLnTx/>
                <a:uFillTx/>
                <a:latin typeface="Cambria" panose="02040503050406030204" pitchFamily="18" charset="0"/>
                <a:ea typeface="Cambria" panose="02040503050406030204" pitchFamily="18" charset="0"/>
                <a:cs typeface="+mn-cs"/>
              </a:rPr>
              <a:t>đạc</a:t>
            </a:r>
            <a:r>
              <a:rPr kumimoji="0" lang="en-US" sz="3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cây cối. </a:t>
            </a:r>
            <a:r>
              <a:rPr kumimoji="0" lang="en-US" sz="3200" b="0" i="0" u="none" strike="noStrike" kern="1200" cap="none" spc="0" normalizeH="0" baseline="0" noProof="0" smtClean="0">
                <a:ln>
                  <a:noFill/>
                </a:ln>
                <a:solidFill>
                  <a:srgbClr val="002060"/>
                </a:solidFill>
                <a:effectLst/>
                <a:uLnTx/>
                <a:uFillTx/>
                <a:latin typeface="Cambria" panose="02040503050406030204" pitchFamily="18" charset="0"/>
                <a:ea typeface="Cambria" panose="02040503050406030204" pitchFamily="18" charset="0"/>
                <a:cs typeface="+mn-cs"/>
              </a:rPr>
              <a:t>Có nhiều </a:t>
            </a:r>
            <a:r>
              <a:rPr kumimoji="0" lang="en-US" sz="3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trẻ em đang </a:t>
            </a:r>
            <a:r>
              <a:rPr kumimoji="0" lang="en-US" sz="3200" b="0" i="0" u="none" strike="noStrike" kern="1200" cap="none" spc="0" normalizeH="0" baseline="0" noProof="0" smtClean="0">
                <a:ln>
                  <a:noFill/>
                </a:ln>
                <a:solidFill>
                  <a:srgbClr val="002060"/>
                </a:solidFill>
                <a:effectLst/>
                <a:uLnTx/>
                <a:uFillTx/>
                <a:latin typeface="Cambria" panose="02040503050406030204" pitchFamily="18" charset="0"/>
                <a:ea typeface="Cambria" panose="02040503050406030204" pitchFamily="18" charset="0"/>
                <a:cs typeface="+mn-cs"/>
              </a:rPr>
              <a:t> chơi </a:t>
            </a:r>
            <a:r>
              <a:rPr kumimoji="0" lang="en-US" sz="3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đùa hoặc làm việc. Có em đi lại </a:t>
            </a:r>
            <a:r>
              <a:rPr kumimoji="0" lang="en-US" sz="3200" b="0" i="0" u="none" strike="noStrike" kern="1200" cap="none" spc="0" normalizeH="0" baseline="0" noProof="0" smtClean="0">
                <a:ln>
                  <a:noFill/>
                </a:ln>
                <a:solidFill>
                  <a:srgbClr val="002060"/>
                </a:solidFill>
                <a:effectLst/>
                <a:uLnTx/>
                <a:uFillTx/>
                <a:latin typeface="Cambria" panose="02040503050406030204" pitchFamily="18" charset="0"/>
                <a:ea typeface="Cambria" panose="02040503050406030204" pitchFamily="18" charset="0"/>
                <a:cs typeface="+mn-cs"/>
              </a:rPr>
              <a:t>hoặc </a:t>
            </a:r>
            <a:r>
              <a:rPr kumimoji="0" lang="en-US" sz="3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ngồi suy nghĩ</a:t>
            </a:r>
            <a:r>
              <a:rPr kumimoji="0" lang="en-US" sz="3200" b="0" i="0" u="none" strike="noStrike" kern="1200" cap="none" spc="0" normalizeH="0" baseline="0" noProof="0" smtClean="0">
                <a:ln>
                  <a:noFill/>
                </a:ln>
                <a:solidFill>
                  <a:srgbClr val="002060"/>
                </a:solidFill>
                <a:effectLst/>
                <a:uLnTx/>
                <a:uFillTx/>
                <a:latin typeface="Cambria" panose="02040503050406030204" pitchFamily="18" charset="0"/>
                <a:ea typeface="Cambria" panose="02040503050406030204" pitchFamily="18" charset="0"/>
                <a:cs typeface="+mn-cs"/>
              </a:rPr>
              <a:t>.</a:t>
            </a:r>
            <a:endParaRPr kumimoji="0" lang="en-US" sz="3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TextBox 5"/>
          <p:cNvSpPr txBox="1"/>
          <p:nvPr/>
        </p:nvSpPr>
        <p:spPr>
          <a:xfrm>
            <a:off x="7089770" y="2724465"/>
            <a:ext cx="5063836" cy="20544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smtClean="0">
                <a:ln>
                  <a:noFill/>
                </a:ln>
                <a:solidFill>
                  <a:srgbClr val="002060"/>
                </a:solidFill>
                <a:effectLst/>
                <a:uLnTx/>
                <a:uFillTx/>
                <a:latin typeface="Cambria" panose="02040503050406030204" pitchFamily="18" charset="0"/>
                <a:ea typeface="Cambria" panose="02040503050406030204" pitchFamily="18" charset="0"/>
                <a:cs typeface="+mn-cs"/>
              </a:rPr>
              <a:t>Nhân vật: </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smtClean="0">
                <a:ln>
                  <a:noFill/>
                </a:ln>
                <a:solidFill>
                  <a:srgbClr val="002060"/>
                </a:solidFill>
                <a:effectLst/>
                <a:uLnTx/>
                <a:uFillTx/>
                <a:latin typeface="Cambria" panose="02040503050406030204" pitchFamily="18" charset="0"/>
                <a:ea typeface="Cambria" panose="02040503050406030204" pitchFamily="18" charset="0"/>
                <a:cs typeface="+mn-cs"/>
              </a:rPr>
              <a:t>       Tin-tin</a:t>
            </a:r>
          </a:p>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002060"/>
                </a:solidFill>
                <a:effectLst/>
                <a:uLnTx/>
                <a:uFillTx/>
                <a:latin typeface="Cambria" panose="02040503050406030204" pitchFamily="18" charset="0"/>
                <a:ea typeface="Cambria" panose="02040503050406030204" pitchFamily="18" charset="0"/>
                <a:cs typeface="+mn-cs"/>
              </a:rPr>
              <a:t>        Mi-tin </a:t>
            </a:r>
            <a:r>
              <a:rPr kumimoji="0" lang="en-US" sz="3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(em gái </a:t>
            </a:r>
            <a:r>
              <a:rPr kumimoji="0" lang="en-US" sz="3200" b="0" i="0" u="none" strike="noStrike" kern="1200" cap="none" spc="0" normalizeH="0" baseline="0" noProof="0" smtClean="0">
                <a:ln>
                  <a:noFill/>
                </a:ln>
                <a:solidFill>
                  <a:srgbClr val="002060"/>
                </a:solidFill>
                <a:effectLst/>
                <a:uLnTx/>
                <a:uFillTx/>
                <a:latin typeface="Cambria" panose="02040503050406030204" pitchFamily="18" charset="0"/>
                <a:ea typeface="Cambria" panose="02040503050406030204" pitchFamily="18" charset="0"/>
                <a:cs typeface="+mn-cs"/>
              </a:rPr>
              <a:t>Tin-tin)</a:t>
            </a:r>
          </a:p>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3200" b="0" i="0" u="none" strike="noStrike" kern="1200" cap="none" spc="0" normalizeH="0" baseline="0" noProof="0" smtClean="0">
                <a:ln>
                  <a:noFill/>
                </a:ln>
                <a:solidFill>
                  <a:srgbClr val="002060"/>
                </a:solidFill>
                <a:effectLst/>
                <a:uLnTx/>
                <a:uFillTx/>
                <a:latin typeface="Cambria" panose="02040503050406030204" pitchFamily="18" charset="0"/>
                <a:ea typeface="Cambria" panose="02040503050406030204" pitchFamily="18" charset="0"/>
                <a:cs typeface="+mn-cs"/>
              </a:rPr>
              <a:t>        Một </a:t>
            </a:r>
            <a:r>
              <a:rPr kumimoji="0" lang="en-US" sz="3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số em bé.</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7" name="Google Shape;276;p7">
            <a:extLst>
              <a:ext uri="{FF2B5EF4-FFF2-40B4-BE49-F238E27FC236}">
                <a16:creationId xmlns:a16="http://schemas.microsoft.com/office/drawing/2014/main" id="{D33CB0D1-8FD9-7C5D-268F-E2711EEE24E1}"/>
              </a:ext>
            </a:extLst>
          </p:cNvPr>
          <p:cNvSpPr/>
          <p:nvPr/>
        </p:nvSpPr>
        <p:spPr>
          <a:xfrm>
            <a:off x="274124" y="156753"/>
            <a:ext cx="3030779" cy="661247"/>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b="1" smtClean="0">
                <a:ln w="3175">
                  <a:solidFill>
                    <a:schemeClr val="bg1"/>
                  </a:solidFill>
                </a:ln>
                <a:solidFill>
                  <a:srgbClr val="009999"/>
                </a:solidFill>
                <a:latin typeface="UTM Avo" panose="02040603050506020204" pitchFamily="18" charset="0"/>
              </a:rPr>
              <a:t>Phần giới thiệu</a:t>
            </a:r>
            <a:endParaRPr sz="2600" b="1" dirty="0">
              <a:ln w="3175">
                <a:solidFill>
                  <a:schemeClr val="bg1"/>
                </a:solidFill>
              </a:ln>
              <a:solidFill>
                <a:schemeClr val="accent5">
                  <a:lumMod val="75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15146159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286530" y="209912"/>
            <a:ext cx="2299915" cy="6027932"/>
          </a:xfrm>
          <a:prstGeom prst="rect">
            <a:avLst/>
          </a:prstGeom>
        </p:spPr>
        <p:txBody>
          <a:bodyPr wrap="square" lIns="0" tIns="0" rIns="0" bIns="0" rtlCol="0" anchor="t">
            <a:spAutoFit/>
          </a:bodyPr>
          <a:lstStyle/>
          <a:p>
            <a:pPr marL="0" marR="0" lvl="0" indent="0" algn="l" defTabSz="914400" rtl="0" eaLnBrk="1" fontAlgn="auto" latinLnBrk="0" hangingPunct="1">
              <a:lnSpc>
                <a:spcPct val="96000"/>
              </a:lnSpc>
              <a:buClrTx/>
              <a:buSzTx/>
              <a:buFontTx/>
              <a:buNone/>
              <a:tabLst/>
              <a:defRPr/>
            </a:pPr>
            <a:r>
              <a:rPr kumimoji="0" lang="en-US" sz="2400" b="0" i="0" u="none" strike="noStrike" kern="1200" cap="none" spc="0" normalizeH="0" baseline="0" noProof="0" dirty="0">
                <a:ln>
                  <a:noFill/>
                </a:ln>
                <a:solidFill>
                  <a:srgbClr val="002060"/>
                </a:solidFill>
                <a:effectLst/>
                <a:uLnTx/>
                <a:uFillTx/>
                <a:latin typeface="Cambria"/>
                <a:cs typeface="+mn-cs"/>
              </a:rPr>
              <a:t>Tin-tin:</a:t>
            </a:r>
          </a:p>
          <a:p>
            <a:pPr marL="0" marR="0" lvl="0" indent="0" algn="l" defTabSz="914400" rtl="0" eaLnBrk="1" fontAlgn="auto" latinLnBrk="0" hangingPunct="1">
              <a:lnSpc>
                <a:spcPct val="96000"/>
              </a:lnSpc>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Cambria"/>
                <a:cs typeface="+mn-cs"/>
              </a:rPr>
              <a:t>Em</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bé</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thứ</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nhất</a:t>
            </a:r>
            <a:r>
              <a:rPr kumimoji="0" lang="en-US" sz="2400" b="0" i="0" u="none" strike="noStrike" kern="1200" cap="none" spc="0" normalizeH="0" baseline="0" noProof="0" dirty="0">
                <a:ln>
                  <a:noFill/>
                </a:ln>
                <a:solidFill>
                  <a:srgbClr val="002060"/>
                </a:solidFill>
                <a:effectLst/>
                <a:uLnTx/>
                <a:uFillTx/>
                <a:latin typeface="Cambria"/>
                <a:cs typeface="+mn-cs"/>
              </a:rPr>
              <a:t>:</a:t>
            </a:r>
          </a:p>
          <a:p>
            <a:pPr marL="0" marR="0" lvl="0" indent="0" algn="l" defTabSz="914400" rtl="0" eaLnBrk="1" fontAlgn="auto" latinLnBrk="0" hangingPunct="1">
              <a:lnSpc>
                <a:spcPct val="96000"/>
              </a:lnSpc>
              <a:buClrTx/>
              <a:buSzTx/>
              <a:buFontTx/>
              <a:buNone/>
              <a:tabLst/>
              <a:defRPr/>
            </a:pPr>
            <a:r>
              <a:rPr kumimoji="0" lang="en-US" sz="2400" b="0" i="0" u="none" strike="noStrike" kern="1200" cap="none" spc="0" normalizeH="0" baseline="0" noProof="0" dirty="0">
                <a:ln>
                  <a:noFill/>
                </a:ln>
                <a:solidFill>
                  <a:srgbClr val="002060"/>
                </a:solidFill>
                <a:effectLst/>
                <a:uLnTx/>
                <a:uFillTx/>
                <a:latin typeface="Cambria"/>
                <a:cs typeface="+mn-cs"/>
              </a:rPr>
              <a:t>Tin-tin:</a:t>
            </a:r>
          </a:p>
          <a:p>
            <a:pPr marL="0" marR="0" lvl="0" indent="0" algn="l" defTabSz="914400" rtl="0" eaLnBrk="1" fontAlgn="auto" latinLnBrk="0" hangingPunct="1">
              <a:lnSpc>
                <a:spcPct val="96000"/>
              </a:lnSpc>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Cambria"/>
                <a:cs typeface="+mn-cs"/>
              </a:rPr>
              <a:t>Em</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bé</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thứ</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nhất</a:t>
            </a:r>
            <a:r>
              <a:rPr kumimoji="0" lang="en-US" sz="2400" b="0" i="0" u="none" strike="noStrike" kern="1200" cap="none" spc="0" normalizeH="0" baseline="0" noProof="0" dirty="0">
                <a:ln>
                  <a:noFill/>
                </a:ln>
                <a:solidFill>
                  <a:srgbClr val="002060"/>
                </a:solidFill>
                <a:effectLst/>
                <a:uLnTx/>
                <a:uFillTx/>
                <a:latin typeface="Cambria"/>
                <a:cs typeface="+mn-cs"/>
              </a:rPr>
              <a:t>:</a:t>
            </a:r>
          </a:p>
          <a:p>
            <a:pPr marL="0" marR="0" lvl="0" indent="0" algn="l" defTabSz="914400" rtl="0" eaLnBrk="1" fontAlgn="auto" latinLnBrk="0" hangingPunct="1">
              <a:lnSpc>
                <a:spcPct val="96000"/>
              </a:lnSpc>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Cambria"/>
              <a:cs typeface="+mn-cs"/>
            </a:endParaRPr>
          </a:p>
          <a:p>
            <a:pPr marL="0" marR="0" lvl="0" indent="0" algn="l" defTabSz="914400" rtl="0" eaLnBrk="1" fontAlgn="auto" latinLnBrk="0" hangingPunct="1">
              <a:lnSpc>
                <a:spcPct val="96000"/>
              </a:lnSpc>
              <a:buClrTx/>
              <a:buSzTx/>
              <a:buFontTx/>
              <a:buNone/>
              <a:tabLst/>
              <a:defRPr/>
            </a:pPr>
            <a:r>
              <a:rPr kumimoji="0" lang="en-US" sz="2400" b="0" i="0" u="none" strike="noStrike" kern="1200" cap="none" spc="0" normalizeH="0" baseline="0" noProof="0" err="1">
                <a:ln>
                  <a:noFill/>
                </a:ln>
                <a:solidFill>
                  <a:srgbClr val="002060"/>
                </a:solidFill>
                <a:effectLst/>
                <a:uLnTx/>
                <a:uFillTx/>
                <a:latin typeface="Cambria"/>
                <a:cs typeface="+mn-cs"/>
              </a:rPr>
              <a:t>Mi</a:t>
            </a:r>
            <a:r>
              <a:rPr kumimoji="0" lang="en-US" sz="2400" b="0" i="0" u="none" strike="noStrike" kern="1200" cap="none" spc="0" normalizeH="0" baseline="0" noProof="0">
                <a:ln>
                  <a:noFill/>
                </a:ln>
                <a:solidFill>
                  <a:srgbClr val="002060"/>
                </a:solidFill>
                <a:effectLst/>
                <a:uLnTx/>
                <a:uFillTx/>
                <a:latin typeface="Cambria"/>
                <a:cs typeface="+mn-cs"/>
              </a:rPr>
              <a:t>-tin</a:t>
            </a:r>
            <a:r>
              <a:rPr kumimoji="0" lang="en-US" sz="2400" b="0" i="0" u="none" strike="noStrike" kern="1200" cap="none" spc="0" normalizeH="0" baseline="0" noProof="0" smtClean="0">
                <a:ln>
                  <a:noFill/>
                </a:ln>
                <a:solidFill>
                  <a:srgbClr val="002060"/>
                </a:solidFill>
                <a:effectLst/>
                <a:uLnTx/>
                <a:uFillTx/>
                <a:latin typeface="Cambria"/>
                <a:cs typeface="+mn-cs"/>
              </a:rPr>
              <a:t>:</a:t>
            </a:r>
            <a:endParaRPr kumimoji="0" lang="en-US" sz="2400" b="0" i="0" u="none" strike="noStrike" kern="1200" cap="none" spc="0" normalizeH="0" baseline="0" noProof="0" dirty="0">
              <a:ln>
                <a:noFill/>
              </a:ln>
              <a:solidFill>
                <a:srgbClr val="002060"/>
              </a:solidFill>
              <a:effectLst/>
              <a:uLnTx/>
              <a:uFillTx/>
              <a:latin typeface="Cambria"/>
              <a:cs typeface="+mn-cs"/>
            </a:endParaRPr>
          </a:p>
          <a:p>
            <a:pPr marL="0" marR="0" lvl="0" indent="0" algn="l" defTabSz="914400" rtl="0" eaLnBrk="1" fontAlgn="auto" latinLnBrk="0" hangingPunct="1">
              <a:lnSpc>
                <a:spcPct val="96000"/>
              </a:lnSpc>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Cambria"/>
                <a:cs typeface="+mn-cs"/>
              </a:rPr>
              <a:t>Em</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bé</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thứ</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err="1">
                <a:ln>
                  <a:noFill/>
                </a:ln>
                <a:solidFill>
                  <a:srgbClr val="002060"/>
                </a:solidFill>
                <a:effectLst/>
                <a:uLnTx/>
                <a:uFillTx/>
                <a:latin typeface="Cambria"/>
                <a:cs typeface="+mn-cs"/>
              </a:rPr>
              <a:t>nhất</a:t>
            </a:r>
            <a:r>
              <a:rPr kumimoji="0" lang="en-US" sz="2400" b="0" i="0" u="none" strike="noStrike" kern="1200" cap="none" spc="0" normalizeH="0" baseline="0" noProof="0" smtClean="0">
                <a:ln>
                  <a:noFill/>
                </a:ln>
                <a:solidFill>
                  <a:srgbClr val="002060"/>
                </a:solidFill>
                <a:effectLst/>
                <a:uLnTx/>
                <a:uFillTx/>
                <a:latin typeface="Cambria"/>
                <a:cs typeface="+mn-cs"/>
              </a:rPr>
              <a:t>:</a:t>
            </a:r>
          </a:p>
          <a:p>
            <a:pPr marL="0" marR="0" lvl="0" indent="0" algn="l" defTabSz="914400" rtl="0" eaLnBrk="1" fontAlgn="auto" latinLnBrk="0" hangingPunct="1">
              <a:lnSpc>
                <a:spcPct val="96000"/>
              </a:lnSpc>
              <a:buClrTx/>
              <a:buSzTx/>
              <a:buFontTx/>
              <a:buNone/>
              <a:tabLst/>
              <a:defRPr/>
            </a:pPr>
            <a:endParaRPr kumimoji="0" lang="en-US" sz="2400" b="0" i="0" u="none" strike="noStrike" kern="1200" cap="none" spc="0" normalizeH="0" baseline="0" noProof="0" smtClean="0">
              <a:ln>
                <a:noFill/>
              </a:ln>
              <a:solidFill>
                <a:srgbClr val="002060"/>
              </a:solidFill>
              <a:effectLst/>
              <a:uLnTx/>
              <a:uFillTx/>
              <a:latin typeface="Cambria"/>
              <a:cs typeface="+mn-cs"/>
            </a:endParaRPr>
          </a:p>
          <a:p>
            <a:pPr marL="0" marR="0" lvl="0" indent="0" algn="l" defTabSz="914400" rtl="0" eaLnBrk="1" fontAlgn="auto" latinLnBrk="0" hangingPunct="1">
              <a:lnSpc>
                <a:spcPct val="96000"/>
              </a:lnSpc>
              <a:buClrTx/>
              <a:buSzTx/>
              <a:buFontTx/>
              <a:buNone/>
              <a:tabLst/>
              <a:defRPr/>
            </a:pPr>
            <a:r>
              <a:rPr kumimoji="0" lang="en-US" sz="2400" b="0" i="0" u="none" strike="noStrike" kern="1200" cap="none" spc="0" normalizeH="0" baseline="0" noProof="0" smtClean="0">
                <a:ln>
                  <a:noFill/>
                </a:ln>
                <a:solidFill>
                  <a:srgbClr val="002060"/>
                </a:solidFill>
                <a:effectLst/>
                <a:uLnTx/>
                <a:uFillTx/>
                <a:latin typeface="Cambria"/>
                <a:cs typeface="+mn-cs"/>
              </a:rPr>
              <a:t>Tin-tin</a:t>
            </a:r>
            <a:r>
              <a:rPr kumimoji="0" lang="en-US" sz="2400" b="0" i="0" u="none" strike="noStrike" kern="1200" cap="none" spc="0" normalizeH="0" baseline="0" noProof="0">
                <a:ln>
                  <a:noFill/>
                </a:ln>
                <a:solidFill>
                  <a:srgbClr val="002060"/>
                </a:solidFill>
                <a:effectLst/>
                <a:uLnTx/>
                <a:uFillTx/>
                <a:latin typeface="Cambria"/>
                <a:cs typeface="+mn-cs"/>
              </a:rPr>
              <a:t>:</a:t>
            </a:r>
          </a:p>
          <a:p>
            <a:pPr marL="0" marR="0" lvl="0" indent="0" algn="l" defTabSz="914400" rtl="0" eaLnBrk="1" fontAlgn="auto" latinLnBrk="0" hangingPunct="1">
              <a:lnSpc>
                <a:spcPct val="96000"/>
              </a:lnSpc>
              <a:buClrTx/>
              <a:buSzTx/>
              <a:buFontTx/>
              <a:buNone/>
              <a:tabLst/>
              <a:defRPr/>
            </a:pPr>
            <a:r>
              <a:rPr kumimoji="0" lang="en-US" sz="2400" b="0" i="0" u="none" strike="noStrike" kern="1200" cap="none" spc="0" normalizeH="0" baseline="0" noProof="0">
                <a:ln>
                  <a:noFill/>
                </a:ln>
                <a:solidFill>
                  <a:srgbClr val="002060"/>
                </a:solidFill>
                <a:effectLst/>
                <a:uLnTx/>
                <a:uFillTx/>
                <a:latin typeface="Cambria"/>
                <a:cs typeface="+mn-cs"/>
              </a:rPr>
              <a:t>Em bé thứ hai</a:t>
            </a:r>
            <a:r>
              <a:rPr kumimoji="0" lang="en-US" sz="2400" b="0" i="0" u="none" strike="noStrike" kern="1200" cap="none" spc="0" normalizeH="0" baseline="0" noProof="0" smtClean="0">
                <a:ln>
                  <a:noFill/>
                </a:ln>
                <a:solidFill>
                  <a:srgbClr val="002060"/>
                </a:solidFill>
                <a:effectLst/>
                <a:uLnTx/>
                <a:uFillTx/>
                <a:latin typeface="Cambria"/>
                <a:cs typeface="+mn-cs"/>
              </a:rPr>
              <a:t>:</a:t>
            </a:r>
            <a:endParaRPr kumimoji="0" lang="en-US" sz="2400" b="0" i="0" u="none" strike="noStrike" kern="1200" cap="none" spc="0" normalizeH="0" baseline="0" noProof="0" dirty="0">
              <a:ln>
                <a:noFill/>
              </a:ln>
              <a:solidFill>
                <a:srgbClr val="002060"/>
              </a:solidFill>
              <a:effectLst/>
              <a:uLnTx/>
              <a:uFillTx/>
              <a:latin typeface="Cambria"/>
              <a:cs typeface="+mn-cs"/>
            </a:endParaRPr>
          </a:p>
          <a:p>
            <a:pPr marL="0" marR="0" lvl="0" indent="0" algn="l" defTabSz="914400" rtl="0" eaLnBrk="1" fontAlgn="auto" latinLnBrk="0" hangingPunct="1">
              <a:lnSpc>
                <a:spcPct val="96000"/>
              </a:lnSpc>
              <a:buClrTx/>
              <a:buSzTx/>
              <a:buFontTx/>
              <a:buNone/>
              <a:tabLst/>
              <a:defRPr/>
            </a:pPr>
            <a:r>
              <a:rPr kumimoji="0" lang="en-US" sz="2400" b="0" i="0" u="none" strike="noStrike" kern="1200" cap="none" spc="0" normalizeH="0" baseline="0" noProof="0">
                <a:ln>
                  <a:noFill/>
                </a:ln>
                <a:solidFill>
                  <a:srgbClr val="002060"/>
                </a:solidFill>
                <a:effectLst/>
                <a:uLnTx/>
                <a:uFillTx/>
                <a:latin typeface="Cambria"/>
                <a:cs typeface="+mn-cs"/>
              </a:rPr>
              <a:t>Tin-tin:</a:t>
            </a:r>
          </a:p>
          <a:p>
            <a:pPr marL="0" marR="0" lvl="0" indent="0" algn="l" defTabSz="914400" rtl="0" eaLnBrk="1" fontAlgn="auto" latinLnBrk="0" hangingPunct="1">
              <a:lnSpc>
                <a:spcPct val="96000"/>
              </a:lnSpc>
              <a:buClrTx/>
              <a:buSzTx/>
              <a:buFontTx/>
              <a:buNone/>
              <a:tabLst/>
              <a:defRPr/>
            </a:pPr>
            <a:r>
              <a:rPr kumimoji="0" lang="en-US" sz="2400" b="0" i="0" u="none" strike="noStrike" kern="1200" cap="none" spc="0" normalizeH="0" baseline="0" noProof="0">
                <a:ln>
                  <a:noFill/>
                </a:ln>
                <a:solidFill>
                  <a:srgbClr val="002060"/>
                </a:solidFill>
                <a:effectLst/>
                <a:uLnTx/>
                <a:uFillTx/>
                <a:latin typeface="Cambria"/>
                <a:cs typeface="+mn-cs"/>
              </a:rPr>
              <a:t>Em bé thứ hai</a:t>
            </a:r>
            <a:r>
              <a:rPr kumimoji="0" lang="en-US" sz="2400" b="0" i="0" u="none" strike="noStrike" kern="1200" cap="none" spc="0" normalizeH="0" baseline="0" noProof="0" smtClean="0">
                <a:ln>
                  <a:noFill/>
                </a:ln>
                <a:solidFill>
                  <a:srgbClr val="002060"/>
                </a:solidFill>
                <a:effectLst/>
                <a:uLnTx/>
                <a:uFillTx/>
                <a:latin typeface="Cambria"/>
                <a:cs typeface="+mn-cs"/>
              </a:rPr>
              <a:t>:</a:t>
            </a:r>
          </a:p>
          <a:p>
            <a:pPr lvl="0">
              <a:lnSpc>
                <a:spcPct val="96000"/>
              </a:lnSpc>
              <a:defRPr/>
            </a:pPr>
            <a:r>
              <a:rPr lang="en-US" sz="2400">
                <a:solidFill>
                  <a:srgbClr val="002060"/>
                </a:solidFill>
                <a:latin typeface="Cambria"/>
              </a:rPr>
              <a:t>Em bé thứ ba:</a:t>
            </a:r>
          </a:p>
          <a:p>
            <a:pPr lvl="0">
              <a:lnSpc>
                <a:spcPct val="96000"/>
              </a:lnSpc>
              <a:defRPr/>
            </a:pPr>
            <a:endParaRPr lang="en-US" sz="2400">
              <a:solidFill>
                <a:srgbClr val="002060"/>
              </a:solidFill>
              <a:latin typeface="Cambria"/>
            </a:endParaRPr>
          </a:p>
          <a:p>
            <a:pPr lvl="0">
              <a:lnSpc>
                <a:spcPct val="96000"/>
              </a:lnSpc>
              <a:defRPr/>
            </a:pPr>
            <a:r>
              <a:rPr lang="en-US" sz="2400">
                <a:solidFill>
                  <a:srgbClr val="002060"/>
                </a:solidFill>
                <a:latin typeface="Cambria"/>
              </a:rPr>
              <a:t>Em bé thứ tư:</a:t>
            </a:r>
          </a:p>
          <a:p>
            <a:pPr lvl="0">
              <a:lnSpc>
                <a:spcPct val="96000"/>
              </a:lnSpc>
              <a:defRPr/>
            </a:pPr>
            <a:endParaRPr lang="en-US" sz="2400">
              <a:solidFill>
                <a:srgbClr val="002060"/>
              </a:solidFill>
              <a:latin typeface="Cambria"/>
            </a:endParaRPr>
          </a:p>
          <a:p>
            <a:pPr lvl="0">
              <a:lnSpc>
                <a:spcPct val="96000"/>
              </a:lnSpc>
              <a:defRPr/>
            </a:pPr>
            <a:r>
              <a:rPr lang="en-US" sz="2400">
                <a:solidFill>
                  <a:srgbClr val="002060"/>
                </a:solidFill>
                <a:latin typeface="Cambria"/>
              </a:rPr>
              <a:t>Em bé thứ năm</a:t>
            </a:r>
            <a:r>
              <a:rPr lang="en-US" sz="2400" smtClean="0">
                <a:solidFill>
                  <a:srgbClr val="002060"/>
                </a:solidFill>
                <a:latin typeface="Cambria"/>
              </a:rPr>
              <a:t>:</a:t>
            </a:r>
            <a:endParaRPr lang="en-US" sz="2400">
              <a:solidFill>
                <a:srgbClr val="002060"/>
              </a:solidFill>
              <a:latin typeface="Cambria"/>
            </a:endParaRPr>
          </a:p>
        </p:txBody>
      </p:sp>
      <p:sp>
        <p:nvSpPr>
          <p:cNvPr id="3" name="TextBox 7"/>
          <p:cNvSpPr txBox="1"/>
          <p:nvPr/>
        </p:nvSpPr>
        <p:spPr>
          <a:xfrm>
            <a:off x="2442754" y="222975"/>
            <a:ext cx="9567219" cy="6382516"/>
          </a:xfrm>
          <a:prstGeom prst="rect">
            <a:avLst/>
          </a:prstGeom>
        </p:spPr>
        <p:txBody>
          <a:bodyPr wrap="square" lIns="0" tIns="0" rIns="0" bIns="0" rtlCol="0" anchor="t">
            <a:spAutoFit/>
          </a:bodyPr>
          <a:lstStyle/>
          <a:p>
            <a:pPr marL="0" marR="0" lvl="0" indent="0" algn="just" defTabSz="914400" rtl="0" eaLnBrk="1" fontAlgn="auto" latinLnBrk="0" hangingPunct="1">
              <a:lnSpc>
                <a:spcPct val="96000"/>
              </a:lnSpc>
              <a:buClrTx/>
              <a:buSzTx/>
              <a:buFontTx/>
              <a:buNone/>
              <a:tabLst/>
              <a:defRPr/>
            </a:pP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Cậu</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đang</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làm</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gì</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với</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đôi</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cánh</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xanh</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ấy</a:t>
            </a:r>
            <a:r>
              <a:rPr kumimoji="0" lang="en-US" sz="2400" b="0" i="0" u="none" strike="noStrike" kern="1200" cap="none" spc="0" normalizeH="0" baseline="0" noProof="0" dirty="0">
                <a:ln>
                  <a:noFill/>
                </a:ln>
                <a:solidFill>
                  <a:srgbClr val="002060"/>
                </a:solidFill>
                <a:effectLst/>
                <a:uLnTx/>
                <a:uFillTx/>
                <a:latin typeface="Cambria"/>
                <a:cs typeface="+mn-cs"/>
              </a:rPr>
              <a:t>?</a:t>
            </a:r>
          </a:p>
          <a:p>
            <a:pPr marL="0" marR="0" lvl="0" indent="0" algn="just" defTabSz="914400" rtl="0" eaLnBrk="1" fontAlgn="auto" latinLnBrk="0" hangingPunct="1">
              <a:lnSpc>
                <a:spcPct val="96000"/>
              </a:lnSpc>
              <a:buClrTx/>
              <a:buSzTx/>
              <a:buFontTx/>
              <a:buNone/>
              <a:tabLst/>
              <a:defRPr/>
            </a:pP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Mình</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sẽ</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dùng</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nó</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vào</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việc</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sáng</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chế</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trên</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Trái</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Đất</a:t>
            </a:r>
            <a:r>
              <a:rPr kumimoji="0" lang="en-US" sz="2400" b="0" i="0" u="none" strike="noStrike" kern="1200" cap="none" spc="0" normalizeH="0" baseline="0" noProof="0" dirty="0">
                <a:ln>
                  <a:noFill/>
                </a:ln>
                <a:solidFill>
                  <a:srgbClr val="002060"/>
                </a:solidFill>
                <a:effectLst/>
                <a:uLnTx/>
                <a:uFillTx/>
                <a:latin typeface="Cambria"/>
                <a:cs typeface="+mn-cs"/>
              </a:rPr>
              <a:t>.</a:t>
            </a:r>
          </a:p>
          <a:p>
            <a:pPr marL="0" marR="0" lvl="0" indent="0" algn="just" defTabSz="914400" rtl="0" eaLnBrk="1" fontAlgn="auto" latinLnBrk="0" hangingPunct="1">
              <a:lnSpc>
                <a:spcPct val="96000"/>
              </a:lnSpc>
              <a:buClrTx/>
              <a:buSzTx/>
              <a:buFontTx/>
              <a:buNone/>
              <a:tabLst/>
              <a:defRPr/>
            </a:pP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Cậu</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sáng</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chế</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cái</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gì</a:t>
            </a:r>
            <a:r>
              <a:rPr kumimoji="0" lang="en-US" sz="2400" b="0" i="0" u="none" strike="noStrike" kern="1200" cap="none" spc="0" normalizeH="0" baseline="0" noProof="0" dirty="0">
                <a:ln>
                  <a:noFill/>
                </a:ln>
                <a:solidFill>
                  <a:srgbClr val="002060"/>
                </a:solidFill>
                <a:effectLst/>
                <a:uLnTx/>
                <a:uFillTx/>
                <a:latin typeface="Cambria"/>
                <a:cs typeface="+mn-cs"/>
              </a:rPr>
              <a:t>?</a:t>
            </a:r>
          </a:p>
          <a:p>
            <a:pPr marL="0" marR="0" lvl="0" indent="0" algn="just" defTabSz="914400" rtl="0" eaLnBrk="1" fontAlgn="auto" latinLnBrk="0" hangingPunct="1">
              <a:lnSpc>
                <a:spcPct val="96000"/>
              </a:lnSpc>
              <a:buClrTx/>
              <a:buSzTx/>
              <a:buFontTx/>
              <a:buNone/>
              <a:tabLst/>
              <a:defRPr/>
            </a:pP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Khi</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nào</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cậu</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ra</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đời</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mình</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sẽ</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chế</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ra</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một</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vật</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làm</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cho</a:t>
            </a:r>
            <a:r>
              <a:rPr kumimoji="0" lang="en-US" sz="2400" b="0" i="0" u="none" strike="noStrike" kern="1200" cap="none" spc="0" normalizeH="0" baseline="0" noProof="0" dirty="0">
                <a:ln>
                  <a:noFill/>
                </a:ln>
                <a:solidFill>
                  <a:srgbClr val="002060"/>
                </a:solidFill>
                <a:effectLst/>
                <a:uLnTx/>
                <a:uFillTx/>
                <a:latin typeface="Cambria"/>
                <a:cs typeface="+mn-cs"/>
              </a:rPr>
              <a:t> con </a:t>
            </a:r>
            <a:r>
              <a:rPr kumimoji="0" lang="en-US" sz="2400" b="0" i="0" u="none" strike="noStrike" kern="1200" cap="none" spc="0" normalizeH="0" baseline="0" noProof="0" dirty="0" err="1">
                <a:ln>
                  <a:noFill/>
                </a:ln>
                <a:solidFill>
                  <a:srgbClr val="002060"/>
                </a:solidFill>
                <a:effectLst/>
                <a:uLnTx/>
                <a:uFillTx/>
                <a:latin typeface="Cambria"/>
                <a:cs typeface="+mn-cs"/>
              </a:rPr>
              <a:t>người</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hạnh</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phúc</a:t>
            </a:r>
            <a:r>
              <a:rPr kumimoji="0" lang="en-US" sz="2400" b="0" i="0" u="none" strike="noStrike" kern="1200" cap="none" spc="0" normalizeH="0" baseline="0" noProof="0" dirty="0">
                <a:ln>
                  <a:noFill/>
                </a:ln>
                <a:solidFill>
                  <a:srgbClr val="002060"/>
                </a:solidFill>
                <a:effectLst/>
                <a:uLnTx/>
                <a:uFillTx/>
                <a:latin typeface="Cambria"/>
                <a:cs typeface="+mn-cs"/>
              </a:rPr>
              <a:t>.</a:t>
            </a:r>
          </a:p>
          <a:p>
            <a:pPr marL="0" marR="0" lvl="0" indent="0" algn="just" defTabSz="914400" rtl="0" eaLnBrk="1" fontAlgn="auto" latinLnBrk="0" hangingPunct="1">
              <a:lnSpc>
                <a:spcPct val="96000"/>
              </a:lnSpc>
              <a:buClrTx/>
              <a:buSzTx/>
              <a:buFontTx/>
              <a:buNone/>
              <a:tabLst/>
              <a:defRPr/>
            </a:pP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Vật</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đó</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ăn</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ngon</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chứ</a:t>
            </a:r>
            <a:r>
              <a:rPr kumimoji="0" lang="en-US" sz="2400" b="0" i="0" u="none" strike="noStrike" kern="1200" cap="none" spc="0" normalizeH="0" baseline="0" noProof="0">
                <a:ln>
                  <a:noFill/>
                </a:ln>
                <a:solidFill>
                  <a:srgbClr val="002060"/>
                </a:solidFill>
                <a:effectLst/>
                <a:uLnTx/>
                <a:uFillTx/>
                <a:latin typeface="Cambria"/>
                <a:cs typeface="+mn-cs"/>
              </a:rPr>
              <a:t>? </a:t>
            </a:r>
            <a:r>
              <a:rPr kumimoji="0" lang="en-US" sz="2400" b="0" i="0" u="none" strike="noStrike" kern="1200" cap="none" spc="0" normalizeH="0" baseline="0" noProof="0" smtClean="0">
                <a:ln>
                  <a:noFill/>
                </a:ln>
                <a:solidFill>
                  <a:srgbClr val="002060"/>
                </a:solidFill>
                <a:effectLst/>
                <a:uLnTx/>
                <a:uFillTx/>
                <a:latin typeface="Cambria"/>
                <a:cs typeface="+mn-cs"/>
              </a:rPr>
              <a:t>Nó </a:t>
            </a:r>
            <a:r>
              <a:rPr kumimoji="0" lang="en-US" sz="2400" b="0" i="0" u="none" strike="noStrike" kern="1200" cap="none" spc="0" normalizeH="0" baseline="0" noProof="0" dirty="0" err="1">
                <a:ln>
                  <a:noFill/>
                </a:ln>
                <a:solidFill>
                  <a:srgbClr val="002060"/>
                </a:solidFill>
                <a:effectLst/>
                <a:uLnTx/>
                <a:uFillTx/>
                <a:latin typeface="Cambria"/>
                <a:cs typeface="+mn-cs"/>
              </a:rPr>
              <a:t>có</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ồn</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ào</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không</a:t>
            </a:r>
            <a:r>
              <a:rPr kumimoji="0" lang="en-US" sz="2400" b="0" i="0" u="none" strike="noStrike" kern="1200" cap="none" spc="0" normalizeH="0" baseline="0" noProof="0" dirty="0">
                <a:ln>
                  <a:noFill/>
                </a:ln>
                <a:solidFill>
                  <a:srgbClr val="002060"/>
                </a:solidFill>
                <a:effectLst/>
                <a:uLnTx/>
                <a:uFillTx/>
                <a:latin typeface="Cambria"/>
                <a:cs typeface="+mn-cs"/>
              </a:rPr>
              <a:t>?</a:t>
            </a:r>
          </a:p>
          <a:p>
            <a:pPr marL="0" marR="0" lvl="0" indent="0" algn="just" defTabSz="914400" rtl="0" eaLnBrk="1" fontAlgn="auto" latinLnBrk="0" hangingPunct="1">
              <a:lnSpc>
                <a:spcPct val="96000"/>
              </a:lnSpc>
              <a:buClrTx/>
              <a:buSzTx/>
              <a:buFontTx/>
              <a:buNone/>
              <a:tabLst/>
              <a:defRPr/>
            </a:pPr>
            <a:r>
              <a:rPr kumimoji="0" lang="en-US" sz="2400" b="0" i="0" u="none" strike="noStrike" kern="1200" cap="none" spc="0" normalizeH="0" baseline="0" noProof="0" smtClean="0">
                <a:ln>
                  <a:noFill/>
                </a:ln>
                <a:solidFill>
                  <a:srgbClr val="002060"/>
                </a:solidFill>
                <a:effectLst/>
                <a:uLnTx/>
                <a:uFillTx/>
                <a:latin typeface="Cambria"/>
                <a:cs typeface="+mn-cs"/>
              </a:rPr>
              <a:t>- Không </a:t>
            </a:r>
            <a:r>
              <a:rPr kumimoji="0" lang="en-US" sz="2400" b="0" i="0" u="none" strike="noStrike" kern="1200" cap="none" spc="0" normalizeH="0" baseline="0" noProof="0" dirty="0" err="1">
                <a:ln>
                  <a:noFill/>
                </a:ln>
                <a:solidFill>
                  <a:srgbClr val="002060"/>
                </a:solidFill>
                <a:effectLst/>
                <a:uLnTx/>
                <a:uFillTx/>
                <a:latin typeface="Cambria"/>
                <a:cs typeface="+mn-cs"/>
              </a:rPr>
              <a:t>đâu</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err="1">
                <a:ln>
                  <a:noFill/>
                </a:ln>
                <a:solidFill>
                  <a:srgbClr val="002060"/>
                </a:solidFill>
                <a:effectLst/>
                <a:uLnTx/>
                <a:uFillTx/>
                <a:latin typeface="Cambria"/>
                <a:cs typeface="+mn-cs"/>
              </a:rPr>
              <a:t>chẳng</a:t>
            </a:r>
            <a:r>
              <a:rPr kumimoji="0" lang="en-US" sz="2400" b="0" i="0" u="none" strike="noStrike" kern="1200" cap="none" spc="0" normalizeH="0" baseline="0" noProof="0">
                <a:ln>
                  <a:noFill/>
                </a:ln>
                <a:solidFill>
                  <a:srgbClr val="002060"/>
                </a:solidFill>
                <a:effectLst/>
                <a:uLnTx/>
                <a:uFillTx/>
                <a:latin typeface="Cambria"/>
                <a:cs typeface="+mn-cs"/>
              </a:rPr>
              <a:t> </a:t>
            </a:r>
            <a:r>
              <a:rPr kumimoji="0" lang="en-US" sz="2400" b="0" i="0" u="none" strike="noStrike" kern="1200" cap="none" spc="0" normalizeH="0" baseline="0" noProof="0" smtClean="0">
                <a:ln>
                  <a:noFill/>
                </a:ln>
                <a:solidFill>
                  <a:srgbClr val="002060"/>
                </a:solidFill>
                <a:effectLst/>
                <a:uLnTx/>
                <a:uFillTx/>
                <a:latin typeface="Cambria"/>
                <a:cs typeface="+mn-cs"/>
              </a:rPr>
              <a:t>ồn </a:t>
            </a:r>
            <a:r>
              <a:rPr kumimoji="0" lang="en-US" sz="2400" b="0" i="0" u="none" strike="noStrike" kern="1200" cap="none" spc="0" normalizeH="0" baseline="0" noProof="0" dirty="0" err="1">
                <a:ln>
                  <a:noFill/>
                </a:ln>
                <a:solidFill>
                  <a:srgbClr val="002060"/>
                </a:solidFill>
                <a:effectLst/>
                <a:uLnTx/>
                <a:uFillTx/>
                <a:latin typeface="Cambria"/>
                <a:cs typeface="+mn-cs"/>
              </a:rPr>
              <a:t>ào</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gì</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cả</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err="1">
                <a:ln>
                  <a:noFill/>
                </a:ln>
                <a:solidFill>
                  <a:srgbClr val="002060"/>
                </a:solidFill>
                <a:effectLst/>
                <a:uLnTx/>
                <a:uFillTx/>
                <a:latin typeface="Cambria"/>
                <a:cs typeface="+mn-cs"/>
              </a:rPr>
              <a:t>Mình</a:t>
            </a:r>
            <a:r>
              <a:rPr kumimoji="0" lang="en-US" sz="2400" b="0" i="0" u="none" strike="noStrike" kern="1200" cap="none" spc="0" normalizeH="0" baseline="0" noProof="0">
                <a:ln>
                  <a:noFill/>
                </a:ln>
                <a:solidFill>
                  <a:srgbClr val="002060"/>
                </a:solidFill>
                <a:effectLst/>
                <a:uLnTx/>
                <a:uFillTx/>
                <a:latin typeface="Cambria"/>
                <a:cs typeface="+mn-cs"/>
              </a:rPr>
              <a:t> </a:t>
            </a:r>
            <a:r>
              <a:rPr kumimoji="0" lang="en-US" sz="2400" b="0" i="0" u="none" strike="noStrike" kern="1200" cap="none" spc="0" normalizeH="0" baseline="0" noProof="0" smtClean="0">
                <a:ln>
                  <a:noFill/>
                </a:ln>
                <a:solidFill>
                  <a:srgbClr val="002060"/>
                </a:solidFill>
                <a:effectLst/>
                <a:uLnTx/>
                <a:uFillTx/>
                <a:latin typeface="Cambria"/>
                <a:cs typeface="+mn-cs"/>
              </a:rPr>
              <a:t>chế </a:t>
            </a:r>
            <a:r>
              <a:rPr kumimoji="0" lang="en-US" sz="2400" b="0" i="0" u="none" strike="noStrike" kern="1200" cap="none" spc="0" normalizeH="0" baseline="0" noProof="0" dirty="0" err="1">
                <a:ln>
                  <a:noFill/>
                </a:ln>
                <a:solidFill>
                  <a:srgbClr val="002060"/>
                </a:solidFill>
                <a:effectLst/>
                <a:uLnTx/>
                <a:uFillTx/>
                <a:latin typeface="Cambria"/>
                <a:cs typeface="+mn-cs"/>
              </a:rPr>
              <a:t>sắp</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xong</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dirty="0" err="1">
                <a:ln>
                  <a:noFill/>
                </a:ln>
                <a:solidFill>
                  <a:srgbClr val="002060"/>
                </a:solidFill>
                <a:effectLst/>
                <a:uLnTx/>
                <a:uFillTx/>
                <a:latin typeface="Cambria"/>
                <a:cs typeface="+mn-cs"/>
              </a:rPr>
              <a:t>rồi</a:t>
            </a:r>
            <a:r>
              <a:rPr kumimoji="0" lang="en-US" sz="2400" b="0" i="0" u="none" strike="noStrike" kern="1200" cap="none" spc="0" normalizeH="0" baseline="0" noProof="0">
                <a:ln>
                  <a:noFill/>
                </a:ln>
                <a:solidFill>
                  <a:srgbClr val="002060"/>
                </a:solidFill>
                <a:effectLst/>
                <a:uLnTx/>
                <a:uFillTx/>
                <a:latin typeface="Cambria"/>
                <a:cs typeface="+mn-cs"/>
              </a:rPr>
              <a:t>, </a:t>
            </a:r>
            <a:r>
              <a:rPr kumimoji="0" lang="en-US" sz="2400" b="0" i="0" u="none" strike="noStrike" kern="1200" cap="none" spc="0" normalizeH="0" baseline="0" noProof="0" smtClean="0">
                <a:ln>
                  <a:noFill/>
                </a:ln>
                <a:solidFill>
                  <a:srgbClr val="002060"/>
                </a:solidFill>
                <a:effectLst/>
                <a:uLnTx/>
                <a:uFillTx/>
                <a:latin typeface="Cambria"/>
                <a:cs typeface="+mn-cs"/>
              </a:rPr>
              <a:t>cậu có </a:t>
            </a:r>
            <a:r>
              <a:rPr kumimoji="0" lang="en-US" sz="2400" b="0" i="0" u="none" strike="noStrike" kern="1200" cap="none" spc="0" normalizeH="0" baseline="0" noProof="0" dirty="0" err="1">
                <a:ln>
                  <a:noFill/>
                </a:ln>
                <a:solidFill>
                  <a:srgbClr val="002060"/>
                </a:solidFill>
                <a:effectLst/>
                <a:uLnTx/>
                <a:uFillTx/>
                <a:latin typeface="Cambria"/>
                <a:cs typeface="+mn-cs"/>
              </a:rPr>
              <a:t>muốn</a:t>
            </a:r>
            <a:r>
              <a:rPr kumimoji="0" lang="en-US" sz="2400" b="0" i="0" u="none" strike="noStrike" kern="1200" cap="none" spc="0" normalizeH="0" baseline="0" noProof="0" dirty="0">
                <a:ln>
                  <a:noFill/>
                </a:ln>
                <a:solidFill>
                  <a:srgbClr val="002060"/>
                </a:solidFill>
                <a:effectLst/>
                <a:uLnTx/>
                <a:uFillTx/>
                <a:latin typeface="Cambria"/>
                <a:cs typeface="+mn-cs"/>
              </a:rPr>
              <a:t> </a:t>
            </a:r>
            <a:r>
              <a:rPr kumimoji="0" lang="en-US" sz="2400" b="0" i="0" u="none" strike="noStrike" kern="1200" cap="none" spc="0" normalizeH="0" baseline="0" noProof="0" err="1">
                <a:ln>
                  <a:noFill/>
                </a:ln>
                <a:solidFill>
                  <a:srgbClr val="002060"/>
                </a:solidFill>
                <a:effectLst/>
                <a:uLnTx/>
                <a:uFillTx/>
                <a:latin typeface="Cambria"/>
                <a:cs typeface="+mn-cs"/>
              </a:rPr>
              <a:t>xem</a:t>
            </a:r>
            <a:r>
              <a:rPr kumimoji="0" lang="en-US" sz="2400" b="0" i="0" u="none" strike="noStrike" kern="1200" cap="none" spc="0" normalizeH="0" baseline="0" noProof="0">
                <a:ln>
                  <a:noFill/>
                </a:ln>
                <a:solidFill>
                  <a:srgbClr val="002060"/>
                </a:solidFill>
                <a:effectLst/>
                <a:uLnTx/>
                <a:uFillTx/>
                <a:latin typeface="Cambria"/>
                <a:cs typeface="+mn-cs"/>
              </a:rPr>
              <a:t> </a:t>
            </a:r>
            <a:r>
              <a:rPr kumimoji="0" lang="en-US" sz="2400" b="0" i="0" u="none" strike="noStrike" kern="1200" cap="none" spc="0" normalizeH="0" baseline="0" noProof="0" smtClean="0">
                <a:ln>
                  <a:noFill/>
                </a:ln>
                <a:solidFill>
                  <a:srgbClr val="002060"/>
                </a:solidFill>
                <a:effectLst/>
                <a:uLnTx/>
                <a:uFillTx/>
                <a:latin typeface="Cambria"/>
                <a:cs typeface="+mn-cs"/>
              </a:rPr>
              <a:t>không?</a:t>
            </a:r>
          </a:p>
          <a:p>
            <a:pPr marL="0" marR="0" lvl="0" indent="0" algn="just" defTabSz="914400" rtl="0" eaLnBrk="1" fontAlgn="auto" latinLnBrk="0" hangingPunct="1">
              <a:lnSpc>
                <a:spcPct val="96000"/>
              </a:lnSpc>
              <a:buClrTx/>
              <a:buSzTx/>
              <a:buFontTx/>
              <a:buNone/>
              <a:tabLst/>
              <a:defRPr/>
            </a:pPr>
            <a:r>
              <a:rPr kumimoji="0" lang="en-US" sz="2400" b="0" i="0" u="none" strike="noStrike" kern="1200" cap="none" spc="0" normalizeH="0" baseline="0" noProof="0" smtClean="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Có chứ! Nó đâu?</a:t>
            </a:r>
          </a:p>
          <a:p>
            <a:pPr marL="0" marR="0" lvl="0" indent="0" algn="just" defTabSz="914400" rtl="0" eaLnBrk="1" fontAlgn="auto" latinLnBrk="0" hangingPunct="1">
              <a:lnSpc>
                <a:spcPct val="96000"/>
              </a:lnSpc>
              <a:buClrTx/>
              <a:buSzTx/>
              <a:buFontTx/>
              <a:buNone/>
              <a:tabLst/>
              <a:defRPr/>
            </a:pPr>
            <a:r>
              <a:rPr kumimoji="0" lang="en-US" sz="24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Câu có muốn xem vật mình sáng chế không?</a:t>
            </a:r>
          </a:p>
          <a:p>
            <a:pPr marL="0" marR="0" lvl="0" indent="0" algn="just" defTabSz="914400" rtl="0" eaLnBrk="1" fontAlgn="auto" latinLnBrk="0" hangingPunct="1">
              <a:lnSpc>
                <a:spcPct val="96000"/>
              </a:lnSpc>
              <a:buClrTx/>
              <a:buSzTx/>
              <a:buFontTx/>
              <a:buNone/>
              <a:tabLst/>
              <a:defRPr/>
            </a:pPr>
            <a:r>
              <a:rPr kumimoji="0" lang="en-US" sz="24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 Có chứ, cái gì đấy?</a:t>
            </a:r>
          </a:p>
          <a:p>
            <a:pPr marR="0" lvl="0" algn="just" defTabSz="914400" rtl="0" eaLnBrk="1" fontAlgn="auto" latinLnBrk="0" hangingPunct="1">
              <a:lnSpc>
                <a:spcPct val="96000"/>
              </a:lnSpc>
              <a:buClrTx/>
              <a:buSzTx/>
              <a:tabLst/>
              <a:defRPr/>
            </a:pPr>
            <a:r>
              <a:rPr kumimoji="0" lang="en-US" sz="2400" b="0" i="0" u="none" strike="noStrike" kern="1200" cap="none" spc="0" normalizeH="0" baseline="0" noProof="0" smtClean="0">
                <a:ln>
                  <a:noFill/>
                </a:ln>
                <a:solidFill>
                  <a:srgbClr val="002060"/>
                </a:solidFill>
                <a:effectLst/>
                <a:uLnTx/>
                <a:uFillTx/>
                <a:latin typeface="Cambria" panose="02040503050406030204" pitchFamily="18" charset="0"/>
                <a:ea typeface="Cambria" panose="02040503050406030204" pitchFamily="18" charset="0"/>
                <a:cs typeface="+mn-cs"/>
              </a:rPr>
              <a:t>- Có </a:t>
            </a:r>
            <a:r>
              <a:rPr kumimoji="0" lang="en-US" sz="24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ba mươi vị thuốc trường sinh ở kia trong những chiếc lọ xanh</a:t>
            </a:r>
            <a:r>
              <a:rPr kumimoji="0" lang="en-US" sz="2400" b="0" i="0" u="none" strike="noStrike" kern="1200" cap="none" spc="0" normalizeH="0" baseline="0" noProof="0" smtClean="0">
                <a:ln>
                  <a:noFill/>
                </a:ln>
                <a:solidFill>
                  <a:srgbClr val="002060"/>
                </a:solidFill>
                <a:effectLst/>
                <a:uLnTx/>
                <a:uFillTx/>
                <a:latin typeface="Cambria" panose="02040503050406030204" pitchFamily="18" charset="0"/>
                <a:ea typeface="Cambria" panose="02040503050406030204" pitchFamily="18" charset="0"/>
                <a:cs typeface="+mn-cs"/>
              </a:rPr>
              <a:t>.</a:t>
            </a:r>
          </a:p>
          <a:p>
            <a:pPr lvl="0" algn="just">
              <a:lnSpc>
                <a:spcPct val="96000"/>
              </a:lnSpc>
              <a:defRPr/>
            </a:pPr>
            <a:r>
              <a:rPr lang="en-US" sz="2400">
                <a:solidFill>
                  <a:srgbClr val="002060"/>
                </a:solidFill>
                <a:latin typeface="Cambria" panose="02040503050406030204" pitchFamily="18" charset="0"/>
                <a:ea typeface="Cambria" panose="02040503050406030204" pitchFamily="18" charset="0"/>
              </a:rPr>
              <a:t>- (Từ trong đám đông đi ra) Mình mang đến một thứ ánh sáng mà chưa ai biết cả. (Em bé tỏa ra một thứ ánh sáng lạ thường.) Thật là kì lạ phải không?</a:t>
            </a:r>
          </a:p>
          <a:p>
            <a:pPr lvl="0" algn="just">
              <a:lnSpc>
                <a:spcPct val="96000"/>
              </a:lnSpc>
              <a:defRPr/>
            </a:pPr>
            <a:r>
              <a:rPr lang="en-US" sz="2400">
                <a:solidFill>
                  <a:srgbClr val="002060"/>
                </a:solidFill>
                <a:latin typeface="Cambria" panose="02040503050406030204" pitchFamily="18" charset="0"/>
                <a:ea typeface="Cambria" panose="02040503050406030204" pitchFamily="18" charset="0"/>
              </a:rPr>
              <a:t>- (Kéo tay Tin-tin) Cậu lại đây xem cái máy của mình, nó biết bay trên không như một con chim.</a:t>
            </a:r>
          </a:p>
          <a:p>
            <a:pPr lvl="0" algn="just">
              <a:lnSpc>
                <a:spcPct val="96000"/>
              </a:lnSpc>
              <a:defRPr/>
            </a:pPr>
            <a:r>
              <a:rPr lang="en-US" sz="2400">
                <a:solidFill>
                  <a:srgbClr val="002060"/>
                </a:solidFill>
                <a:latin typeface="Cambria" panose="02040503050406030204" pitchFamily="18" charset="0"/>
                <a:ea typeface="Cambria" panose="02040503050406030204" pitchFamily="18" charset="0"/>
              </a:rPr>
              <a:t>- Hãy xem lại cái máy của mình đã. Nó biết dò tìm những kho báu còn giấu kín trên Mặt Trăng</a:t>
            </a:r>
            <a:r>
              <a:rPr lang="en-US" sz="2400" smtClean="0">
                <a:solidFill>
                  <a:srgbClr val="002060"/>
                </a:solidFill>
                <a:latin typeface="Cambria" panose="02040503050406030204" pitchFamily="18" charset="0"/>
                <a:ea typeface="Cambria" panose="02040503050406030204" pitchFamily="18" charset="0"/>
              </a:rPr>
              <a:t>.</a:t>
            </a:r>
            <a:endParaRPr lang="en-US" sz="2400">
              <a:solidFill>
                <a:srgbClr val="002060"/>
              </a:solidFill>
              <a:latin typeface="Cambria" panose="02040503050406030204" pitchFamily="18" charset="0"/>
              <a:ea typeface="Cambria" panose="02040503050406030204" pitchFamily="18" charset="0"/>
            </a:endParaRPr>
          </a:p>
        </p:txBody>
      </p:sp>
      <p:sp>
        <p:nvSpPr>
          <p:cNvPr id="4" name="TextBox 3"/>
          <p:cNvSpPr txBox="1"/>
          <p:nvPr/>
        </p:nvSpPr>
        <p:spPr>
          <a:xfrm>
            <a:off x="6139543" y="6290195"/>
            <a:ext cx="6052457" cy="461665"/>
          </a:xfrm>
          <a:prstGeom prst="rect">
            <a:avLst/>
          </a:prstGeom>
          <a:noFill/>
        </p:spPr>
        <p:txBody>
          <a:bodyPr wrap="square" rtlCol="0">
            <a:spAutoFit/>
          </a:bodyPr>
          <a:lstStyle/>
          <a:p>
            <a:r>
              <a:rPr lang="en-US" sz="2400" i="1">
                <a:solidFill>
                  <a:srgbClr val="0070C0"/>
                </a:solidFill>
                <a:latin typeface="Cambria" panose="02040503050406030204" pitchFamily="18" charset="0"/>
                <a:ea typeface="Cambria" panose="02040503050406030204" pitchFamily="18" charset="0"/>
              </a:rPr>
              <a:t>Theo Mát-téc-lích - Nguyễn Trường Lịch </a:t>
            </a:r>
            <a:r>
              <a:rPr lang="en-US" sz="2400" i="1" smtClean="0">
                <a:solidFill>
                  <a:srgbClr val="0070C0"/>
                </a:solidFill>
                <a:latin typeface="Cambria" panose="02040503050406030204" pitchFamily="18" charset="0"/>
                <a:ea typeface="Cambria" panose="02040503050406030204" pitchFamily="18" charset="0"/>
              </a:rPr>
              <a:t>dịch.</a:t>
            </a:r>
            <a:endParaRPr lang="en-US" sz="2400"/>
          </a:p>
        </p:txBody>
      </p:sp>
      <p:sp>
        <p:nvSpPr>
          <p:cNvPr id="5" name="Google Shape;276;p7">
            <a:extLst>
              <a:ext uri="{FF2B5EF4-FFF2-40B4-BE49-F238E27FC236}">
                <a16:creationId xmlns:a16="http://schemas.microsoft.com/office/drawing/2014/main" id="{D33CB0D1-8FD9-7C5D-268F-E2711EEE24E1}"/>
              </a:ext>
            </a:extLst>
          </p:cNvPr>
          <p:cNvSpPr/>
          <p:nvPr/>
        </p:nvSpPr>
        <p:spPr>
          <a:xfrm>
            <a:off x="9165771" y="209912"/>
            <a:ext cx="2616613" cy="810787"/>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smtClean="0">
                <a:ln w="3175">
                  <a:solidFill>
                    <a:schemeClr val="bg1"/>
                  </a:solidFill>
                </a:ln>
                <a:solidFill>
                  <a:srgbClr val="009999"/>
                </a:solidFill>
                <a:latin typeface="UTM Avo" panose="02040603050506020204" pitchFamily="18" charset="0"/>
              </a:rPr>
              <a:t>Phần kịch</a:t>
            </a:r>
            <a:endParaRPr sz="3600" b="1" dirty="0">
              <a:ln w="3175">
                <a:solidFill>
                  <a:schemeClr val="bg1"/>
                </a:solidFill>
              </a:ln>
              <a:solidFill>
                <a:schemeClr val="accent5">
                  <a:lumMod val="75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4451832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823626"/>
            <a:ext cx="8376630" cy="7681626"/>
          </a:xfrm>
          <a:prstGeom prst="rect">
            <a:avLst/>
          </a:prstGeom>
        </p:spPr>
      </p:pic>
      <p:pic>
        <p:nvPicPr>
          <p:cNvPr id="4" name="图片 2">
            <a:extLst>
              <a:ext uri="{FF2B5EF4-FFF2-40B4-BE49-F238E27FC236}">
                <a16:creationId xmlns:a16="http://schemas.microsoft.com/office/drawing/2014/main" id="{1ACB25A2-05BB-A8BF-50D7-5E202DDBC9D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062649" y="2160424"/>
            <a:ext cx="4697576" cy="4697576"/>
          </a:xfrm>
          <a:prstGeom prst="rect">
            <a:avLst/>
          </a:prstGeom>
        </p:spPr>
      </p:pic>
    </p:spTree>
    <p:custDataLst>
      <p:tags r:id="rId1"/>
    </p:custDataLst>
    <p:extLst>
      <p:ext uri="{BB962C8B-B14F-4D97-AF65-F5344CB8AC3E}">
        <p14:creationId xmlns:p14="http://schemas.microsoft.com/office/powerpoint/2010/main" val="26342694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7" descr="图片包含 游戏机, 食物&#10;&#10;描述已自动生成">
            <a:extLst>
              <a:ext uri="{FF2B5EF4-FFF2-40B4-BE49-F238E27FC236}">
                <a16:creationId xmlns:a16="http://schemas.microsoft.com/office/drawing/2014/main" id="{C336D485-FED9-78CF-067E-04B1325C71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0" descr="图片包含 游戏机, 食物, 房间&#10;&#10;描述已自动生成">
            <a:extLst>
              <a:ext uri="{FF2B5EF4-FFF2-40B4-BE49-F238E27FC236}">
                <a16:creationId xmlns:a16="http://schemas.microsoft.com/office/drawing/2014/main" id="{C3157F0A-B68A-998A-3044-9D766BEA9E2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0"/>
            <a:ext cx="12192000" cy="6856549"/>
          </a:xfrm>
          <a:custGeom>
            <a:avLst/>
            <a:gdLst>
              <a:gd name="connsiteX0" fmla="*/ 9506858 w 12192000"/>
              <a:gd name="connsiteY0" fmla="*/ 264160 h 6856549"/>
              <a:gd name="connsiteX1" fmla="*/ 7924801 w 12192000"/>
              <a:gd name="connsiteY1" fmla="*/ 1846217 h 6856549"/>
              <a:gd name="connsiteX2" fmla="*/ 9506858 w 12192000"/>
              <a:gd name="connsiteY2" fmla="*/ 3428274 h 6856549"/>
              <a:gd name="connsiteX3" fmla="*/ 11088915 w 12192000"/>
              <a:gd name="connsiteY3" fmla="*/ 1846217 h 6856549"/>
              <a:gd name="connsiteX4" fmla="*/ 9506858 w 12192000"/>
              <a:gd name="connsiteY4" fmla="*/ 264160 h 6856549"/>
              <a:gd name="connsiteX5" fmla="*/ 0 w 12192000"/>
              <a:gd name="connsiteY5" fmla="*/ 0 h 6856549"/>
              <a:gd name="connsiteX6" fmla="*/ 12192000 w 12192000"/>
              <a:gd name="connsiteY6" fmla="*/ 0 h 6856549"/>
              <a:gd name="connsiteX7" fmla="*/ 12192000 w 12192000"/>
              <a:gd name="connsiteY7" fmla="*/ 6856549 h 6856549"/>
              <a:gd name="connsiteX8" fmla="*/ 0 w 12192000"/>
              <a:gd name="connsiteY8" fmla="*/ 6856549 h 685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6549">
                <a:moveTo>
                  <a:pt x="9506858" y="264160"/>
                </a:moveTo>
                <a:cubicBezTo>
                  <a:pt x="8633112" y="264160"/>
                  <a:pt x="7924801" y="972471"/>
                  <a:pt x="7924801" y="1846217"/>
                </a:cubicBezTo>
                <a:cubicBezTo>
                  <a:pt x="7924801" y="2719963"/>
                  <a:pt x="8633112" y="3428274"/>
                  <a:pt x="9506858" y="3428274"/>
                </a:cubicBezTo>
                <a:cubicBezTo>
                  <a:pt x="10380604" y="3428274"/>
                  <a:pt x="11088915" y="2719963"/>
                  <a:pt x="11088915" y="1846217"/>
                </a:cubicBezTo>
                <a:cubicBezTo>
                  <a:pt x="11088915" y="972471"/>
                  <a:pt x="10380604" y="264160"/>
                  <a:pt x="9506858" y="264160"/>
                </a:cubicBezTo>
                <a:close/>
                <a:moveTo>
                  <a:pt x="0" y="0"/>
                </a:moveTo>
                <a:lnTo>
                  <a:pt x="12192000" y="0"/>
                </a:lnTo>
                <a:lnTo>
                  <a:pt x="12192000" y="6856549"/>
                </a:lnTo>
                <a:lnTo>
                  <a:pt x="0" y="6856549"/>
                </a:lnTo>
                <a:close/>
              </a:path>
            </a:pathLst>
          </a:custGeom>
        </p:spPr>
      </p:pic>
      <p:pic>
        <p:nvPicPr>
          <p:cNvPr id="5" name="Picture 4"/>
          <p:cNvPicPr>
            <a:picLocks noChangeAspect="1"/>
          </p:cNvPicPr>
          <p:nvPr/>
        </p:nvPicPr>
        <p:blipFill rotWithShape="1">
          <a:blip r:embed="rId5"/>
          <a:srcRect l="1937" t="9061" r="6976" b="34042"/>
          <a:stretch/>
        </p:blipFill>
        <p:spPr>
          <a:xfrm>
            <a:off x="2659305" y="179614"/>
            <a:ext cx="6141794" cy="2677886"/>
          </a:xfrm>
          <a:prstGeom prst="rect">
            <a:avLst/>
          </a:prstGeom>
        </p:spPr>
      </p:pic>
      <p:sp>
        <p:nvSpPr>
          <p:cNvPr id="6" name="Google Shape;276;p7">
            <a:extLst>
              <a:ext uri="{FF2B5EF4-FFF2-40B4-BE49-F238E27FC236}">
                <a16:creationId xmlns:a16="http://schemas.microsoft.com/office/drawing/2014/main" id="{D33CB0D1-8FD9-7C5D-268F-E2711EEE24E1}"/>
              </a:ext>
            </a:extLst>
          </p:cNvPr>
          <p:cNvSpPr/>
          <p:nvPr/>
        </p:nvSpPr>
        <p:spPr>
          <a:xfrm>
            <a:off x="5193890" y="3288822"/>
            <a:ext cx="3533218" cy="969892"/>
          </a:xfrm>
          <a:prstGeom prst="roundRect">
            <a:avLst>
              <a:gd name="adj" fmla="val 50000"/>
            </a:avLst>
          </a:prstGeom>
          <a:solidFill>
            <a:srgbClr val="D60093"/>
          </a:solidFill>
          <a:ln w="28575" cap="flat" cmpd="sng">
            <a:solidFill>
              <a:srgbClr val="CC00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4000" b="1" smtClean="0">
                <a:ln w="3175">
                  <a:noFill/>
                </a:ln>
                <a:solidFill>
                  <a:schemeClr val="accent4">
                    <a:lumMod val="60000"/>
                    <a:lumOff val="40000"/>
                  </a:schemeClr>
                </a:solidFill>
                <a:latin typeface="UTM Avo" panose="02040603050506020204" pitchFamily="18" charset="0"/>
              </a:rPr>
              <a:t>Mi - tin</a:t>
            </a:r>
            <a:endParaRPr sz="4000" b="1" dirty="0">
              <a:ln w="3175">
                <a:noFill/>
              </a:ln>
              <a:solidFill>
                <a:schemeClr val="accent4">
                  <a:lumMod val="60000"/>
                  <a:lumOff val="40000"/>
                </a:schemeClr>
              </a:solidFill>
              <a:latin typeface="UTM Avo" panose="02040603050506020204" pitchFamily="18" charset="0"/>
            </a:endParaRPr>
          </a:p>
        </p:txBody>
      </p:sp>
      <p:sp>
        <p:nvSpPr>
          <p:cNvPr id="7" name="Google Shape;276;p7">
            <a:extLst>
              <a:ext uri="{FF2B5EF4-FFF2-40B4-BE49-F238E27FC236}">
                <a16:creationId xmlns:a16="http://schemas.microsoft.com/office/drawing/2014/main" id="{D33CB0D1-8FD9-7C5D-268F-E2711EEE24E1}"/>
              </a:ext>
            </a:extLst>
          </p:cNvPr>
          <p:cNvSpPr/>
          <p:nvPr/>
        </p:nvSpPr>
        <p:spPr>
          <a:xfrm>
            <a:off x="793568" y="3137263"/>
            <a:ext cx="3358735" cy="969892"/>
          </a:xfrm>
          <a:prstGeom prst="roundRect">
            <a:avLst>
              <a:gd name="adj" fmla="val 50000"/>
            </a:avLst>
          </a:prstGeom>
          <a:solidFill>
            <a:srgbClr val="D60093"/>
          </a:solidFill>
          <a:ln w="28575" cap="flat" cmpd="sng">
            <a:solidFill>
              <a:srgbClr val="CC00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chemeClr val="bg1"/>
                </a:solidFill>
                <a:latin typeface="UTM Avo" panose="02040603050506020204" pitchFamily="18" charset="0"/>
              </a:rPr>
              <a:t> </a:t>
            </a:r>
            <a:r>
              <a:rPr lang="en-US" sz="3600" b="1" smtClean="0">
                <a:ln>
                  <a:solidFill>
                    <a:schemeClr val="bg1"/>
                  </a:solidFill>
                </a:ln>
                <a:solidFill>
                  <a:schemeClr val="bg1"/>
                </a:solidFill>
                <a:latin typeface="UTM Avo" panose="02040603050506020204" pitchFamily="18" charset="0"/>
              </a:rPr>
              <a:t>Tin - tin</a:t>
            </a:r>
            <a:endParaRPr sz="3600" b="1" dirty="0">
              <a:ln>
                <a:solidFill>
                  <a:schemeClr val="bg1"/>
                </a:solidFill>
              </a:ln>
              <a:solidFill>
                <a:schemeClr val="bg1"/>
              </a:solidFill>
              <a:latin typeface="UTM Avo" panose="02040603050506020204" pitchFamily="18" charset="0"/>
            </a:endParaRPr>
          </a:p>
        </p:txBody>
      </p:sp>
      <p:sp>
        <p:nvSpPr>
          <p:cNvPr id="8" name="Google Shape;276;p7">
            <a:extLst>
              <a:ext uri="{FF2B5EF4-FFF2-40B4-BE49-F238E27FC236}">
                <a16:creationId xmlns:a16="http://schemas.microsoft.com/office/drawing/2014/main" id="{D33CB0D1-8FD9-7C5D-268F-E2711EEE24E1}"/>
              </a:ext>
            </a:extLst>
          </p:cNvPr>
          <p:cNvSpPr/>
          <p:nvPr/>
        </p:nvSpPr>
        <p:spPr>
          <a:xfrm>
            <a:off x="1599863" y="4913878"/>
            <a:ext cx="4130339" cy="969892"/>
          </a:xfrm>
          <a:prstGeom prst="roundRect">
            <a:avLst>
              <a:gd name="adj" fmla="val 50000"/>
            </a:avLst>
          </a:prstGeom>
          <a:solidFill>
            <a:srgbClr val="D60093"/>
          </a:solidFill>
          <a:ln w="28575" cap="flat" cmpd="sng">
            <a:solidFill>
              <a:srgbClr val="CC00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chemeClr val="accent2">
                    <a:lumMod val="75000"/>
                  </a:schemeClr>
                </a:solidFill>
                <a:latin typeface="UTM Avo" panose="02040603050506020204" pitchFamily="18" charset="0"/>
              </a:rPr>
              <a:t> </a:t>
            </a:r>
            <a:r>
              <a:rPr lang="en-US" sz="3600" b="1" smtClean="0">
                <a:solidFill>
                  <a:srgbClr val="FFC000"/>
                </a:solidFill>
                <a:latin typeface="UTM Avo" panose="02040603050506020204" pitchFamily="18" charset="0"/>
              </a:rPr>
              <a:t>đôi cánh xanh</a:t>
            </a:r>
            <a:endParaRPr sz="3600" b="1" dirty="0">
              <a:ln w="3175">
                <a:noFill/>
              </a:ln>
              <a:solidFill>
                <a:srgbClr val="FFC000"/>
              </a:solidFill>
              <a:latin typeface="UTM Avo" panose="02040603050506020204" pitchFamily="18" charset="0"/>
            </a:endParaRPr>
          </a:p>
        </p:txBody>
      </p:sp>
      <p:sp>
        <p:nvSpPr>
          <p:cNvPr id="9" name="Google Shape;276;p7">
            <a:extLst>
              <a:ext uri="{FF2B5EF4-FFF2-40B4-BE49-F238E27FC236}">
                <a16:creationId xmlns:a16="http://schemas.microsoft.com/office/drawing/2014/main" id="{D33CB0D1-8FD9-7C5D-268F-E2711EEE24E1}"/>
              </a:ext>
            </a:extLst>
          </p:cNvPr>
          <p:cNvSpPr/>
          <p:nvPr/>
        </p:nvSpPr>
        <p:spPr>
          <a:xfrm>
            <a:off x="6960499" y="4907165"/>
            <a:ext cx="3276294" cy="969892"/>
          </a:xfrm>
          <a:prstGeom prst="roundRect">
            <a:avLst>
              <a:gd name="adj" fmla="val 50000"/>
            </a:avLst>
          </a:prstGeom>
          <a:solidFill>
            <a:srgbClr val="D60093"/>
          </a:solidFill>
          <a:ln w="28575" cap="flat" cmpd="sng">
            <a:solidFill>
              <a:srgbClr val="CC00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9999"/>
                </a:solidFill>
                <a:latin typeface="UTM Avo" panose="02040603050506020204" pitchFamily="18" charset="0"/>
              </a:rPr>
              <a:t> </a:t>
            </a:r>
            <a:r>
              <a:rPr lang="en-US" sz="3600" b="1" smtClean="0">
                <a:solidFill>
                  <a:srgbClr val="FFFF00"/>
                </a:solidFill>
                <a:latin typeface="UTM Avo" panose="02040603050506020204" pitchFamily="18" charset="0"/>
              </a:rPr>
              <a:t>sáng chế</a:t>
            </a:r>
            <a:endParaRPr sz="3600" b="1" dirty="0">
              <a:solidFill>
                <a:srgbClr val="FFFF00"/>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34663825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7" descr="图片包含 游戏机, 食物&#10;&#10;描述已自动生成">
            <a:extLst>
              <a:ext uri="{FF2B5EF4-FFF2-40B4-BE49-F238E27FC236}">
                <a16:creationId xmlns:a16="http://schemas.microsoft.com/office/drawing/2014/main" id="{C336D485-FED9-78CF-067E-04B1325C71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0" descr="图片包含 游戏机, 食物, 房间&#10;&#10;描述已自动生成">
            <a:extLst>
              <a:ext uri="{FF2B5EF4-FFF2-40B4-BE49-F238E27FC236}">
                <a16:creationId xmlns:a16="http://schemas.microsoft.com/office/drawing/2014/main" id="{C3157F0A-B68A-998A-3044-9D766BEA9E2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0"/>
            <a:ext cx="12192000" cy="6856549"/>
          </a:xfrm>
          <a:custGeom>
            <a:avLst/>
            <a:gdLst>
              <a:gd name="connsiteX0" fmla="*/ 9506858 w 12192000"/>
              <a:gd name="connsiteY0" fmla="*/ 264160 h 6856549"/>
              <a:gd name="connsiteX1" fmla="*/ 7924801 w 12192000"/>
              <a:gd name="connsiteY1" fmla="*/ 1846217 h 6856549"/>
              <a:gd name="connsiteX2" fmla="*/ 9506858 w 12192000"/>
              <a:gd name="connsiteY2" fmla="*/ 3428274 h 6856549"/>
              <a:gd name="connsiteX3" fmla="*/ 11088915 w 12192000"/>
              <a:gd name="connsiteY3" fmla="*/ 1846217 h 6856549"/>
              <a:gd name="connsiteX4" fmla="*/ 9506858 w 12192000"/>
              <a:gd name="connsiteY4" fmla="*/ 264160 h 6856549"/>
              <a:gd name="connsiteX5" fmla="*/ 0 w 12192000"/>
              <a:gd name="connsiteY5" fmla="*/ 0 h 6856549"/>
              <a:gd name="connsiteX6" fmla="*/ 12192000 w 12192000"/>
              <a:gd name="connsiteY6" fmla="*/ 0 h 6856549"/>
              <a:gd name="connsiteX7" fmla="*/ 12192000 w 12192000"/>
              <a:gd name="connsiteY7" fmla="*/ 6856549 h 6856549"/>
              <a:gd name="connsiteX8" fmla="*/ 0 w 12192000"/>
              <a:gd name="connsiteY8" fmla="*/ 6856549 h 685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6549">
                <a:moveTo>
                  <a:pt x="9506858" y="264160"/>
                </a:moveTo>
                <a:cubicBezTo>
                  <a:pt x="8633112" y="264160"/>
                  <a:pt x="7924801" y="972471"/>
                  <a:pt x="7924801" y="1846217"/>
                </a:cubicBezTo>
                <a:cubicBezTo>
                  <a:pt x="7924801" y="2719963"/>
                  <a:pt x="8633112" y="3428274"/>
                  <a:pt x="9506858" y="3428274"/>
                </a:cubicBezTo>
                <a:cubicBezTo>
                  <a:pt x="10380604" y="3428274"/>
                  <a:pt x="11088915" y="2719963"/>
                  <a:pt x="11088915" y="1846217"/>
                </a:cubicBezTo>
                <a:cubicBezTo>
                  <a:pt x="11088915" y="972471"/>
                  <a:pt x="10380604" y="264160"/>
                  <a:pt x="9506858" y="264160"/>
                </a:cubicBezTo>
                <a:close/>
                <a:moveTo>
                  <a:pt x="0" y="0"/>
                </a:moveTo>
                <a:lnTo>
                  <a:pt x="12192000" y="0"/>
                </a:lnTo>
                <a:lnTo>
                  <a:pt x="12192000" y="6856549"/>
                </a:lnTo>
                <a:lnTo>
                  <a:pt x="0" y="6856549"/>
                </a:lnTo>
                <a:close/>
              </a:path>
            </a:pathLst>
          </a:custGeom>
        </p:spPr>
      </p:pic>
      <p:pic>
        <p:nvPicPr>
          <p:cNvPr id="10" name="Picture 9"/>
          <p:cNvPicPr>
            <a:picLocks noChangeAspect="1"/>
          </p:cNvPicPr>
          <p:nvPr/>
        </p:nvPicPr>
        <p:blipFill>
          <a:blip r:embed="rId5"/>
          <a:stretch>
            <a:fillRect/>
          </a:stretch>
        </p:blipFill>
        <p:spPr>
          <a:xfrm>
            <a:off x="3503000" y="456818"/>
            <a:ext cx="3865199" cy="999831"/>
          </a:xfrm>
          <a:prstGeom prst="rect">
            <a:avLst/>
          </a:prstGeom>
        </p:spPr>
      </p:pic>
      <p:grpSp>
        <p:nvGrpSpPr>
          <p:cNvPr id="11" name="Group 10"/>
          <p:cNvGrpSpPr/>
          <p:nvPr/>
        </p:nvGrpSpPr>
        <p:grpSpPr>
          <a:xfrm>
            <a:off x="517631" y="1629731"/>
            <a:ext cx="10889509" cy="1724980"/>
            <a:chOff x="517631" y="2085020"/>
            <a:chExt cx="10889509" cy="1724980"/>
          </a:xfrm>
        </p:grpSpPr>
        <p:sp>
          <p:nvSpPr>
            <p:cNvPr id="12" name="Flowchart: Alternate Process 11"/>
            <p:cNvSpPr/>
            <p:nvPr/>
          </p:nvSpPr>
          <p:spPr>
            <a:xfrm>
              <a:off x="517631" y="2085020"/>
              <a:ext cx="10889509" cy="1724980"/>
            </a:xfrm>
            <a:prstGeom prst="flowChartAlternateProcess">
              <a:avLst/>
            </a:prstGeom>
            <a:solidFill>
              <a:schemeClr val="bg1">
                <a:alpha val="90000"/>
              </a:schemeClr>
            </a:solidFill>
            <a:ln>
              <a:solidFill>
                <a:srgbClr val="FAB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85800" y="2204355"/>
              <a:ext cx="10548257" cy="1323439"/>
            </a:xfrm>
            <a:prstGeom prst="rect">
              <a:avLst/>
            </a:prstGeom>
            <a:noFill/>
          </p:spPr>
          <p:txBody>
            <a:bodyPr wrap="square" rtlCol="0">
              <a:spAutoFit/>
            </a:bodyPr>
            <a:lstStyle/>
            <a:p>
              <a:pPr algn="just"/>
              <a:r>
                <a:rPr lang="en-US" sz="4000" b="1" smtClean="0">
                  <a:solidFill>
                    <a:srgbClr val="0070C0"/>
                  </a:solidFill>
                  <a:latin typeface="Cambria" panose="02040503050406030204" pitchFamily="18" charset="0"/>
                  <a:ea typeface="Cambria" panose="02040503050406030204" pitchFamily="18" charset="0"/>
                </a:rPr>
                <a:t>- Thuốc trường sinh: </a:t>
              </a:r>
              <a:r>
                <a:rPr lang="en-US" sz="4000" b="1" smtClean="0">
                  <a:latin typeface="Cambria" panose="02040503050406030204" pitchFamily="18" charset="0"/>
                  <a:ea typeface="Cambria" panose="02040503050406030204" pitchFamily="18" charset="0"/>
                </a:rPr>
                <a:t>loại thuốc uống vào sẽ sống lâu (theo quan niệm của người xưa).</a:t>
              </a:r>
              <a:r>
                <a:rPr lang="en-US" sz="4000" b="1">
                  <a:latin typeface="Cambria" panose="02040503050406030204" pitchFamily="18" charset="0"/>
                  <a:ea typeface="Cambria" panose="02040503050406030204" pitchFamily="18" charset="0"/>
                </a:rPr>
                <a:t>  </a:t>
              </a:r>
            </a:p>
          </p:txBody>
        </p:sp>
      </p:grpSp>
    </p:spTree>
    <p:custDataLst>
      <p:tags r:id="rId1"/>
    </p:custDataLst>
    <p:extLst>
      <p:ext uri="{BB962C8B-B14F-4D97-AF65-F5344CB8AC3E}">
        <p14:creationId xmlns:p14="http://schemas.microsoft.com/office/powerpoint/2010/main" val="3568815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6971" y="1106246"/>
            <a:ext cx="5577840" cy="5323548"/>
          </a:xfrm>
          <a:prstGeom prst="rect">
            <a:avLst/>
          </a:prstGeom>
        </p:spPr>
      </p:pic>
    </p:spTree>
    <p:custDataLst>
      <p:tags r:id="rId1"/>
    </p:custDataLst>
    <p:extLst>
      <p:ext uri="{BB962C8B-B14F-4D97-AF65-F5344CB8AC3E}">
        <p14:creationId xmlns:p14="http://schemas.microsoft.com/office/powerpoint/2010/main" val="266651872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7" descr="图片包含 游戏机, 食物&#10;&#10;描述已自动生成">
            <a:extLst>
              <a:ext uri="{FF2B5EF4-FFF2-40B4-BE49-F238E27FC236}">
                <a16:creationId xmlns:a16="http://schemas.microsoft.com/office/drawing/2014/main" id="{C336D485-FED9-78CF-067E-04B1325C71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descr="房间的摆设布局&#10;&#10;低可信度描述已自动生成">
            <a:extLst>
              <a:ext uri="{FF2B5EF4-FFF2-40B4-BE49-F238E27FC236}">
                <a16:creationId xmlns:a16="http://schemas.microsoft.com/office/drawing/2014/main" id="{9FF359CC-F732-638A-835D-3385C405E0B4}"/>
              </a:ext>
            </a:extLst>
          </p:cNvPr>
          <p:cNvPicPr>
            <a:picLocks noChangeAspect="1"/>
          </p:cNvPicPr>
          <p:nvPr/>
        </p:nvPicPr>
        <p:blipFill rotWithShape="1">
          <a:blip r:embed="rId4">
            <a:extLst>
              <a:ext uri="{28A0092B-C50C-407E-A947-70E740481C1C}">
                <a14:useLocalDpi xmlns:a14="http://schemas.microsoft.com/office/drawing/2010/main" val="0"/>
              </a:ext>
            </a:extLst>
          </a:blip>
          <a:srcRect l="4485" t="9598" r="4485" b="9598"/>
          <a:stretch/>
        </p:blipFill>
        <p:spPr>
          <a:xfrm>
            <a:off x="769257" y="532975"/>
            <a:ext cx="10653486" cy="5319486"/>
          </a:xfrm>
          <a:prstGeom prst="rect">
            <a:avLst/>
          </a:prstGeom>
        </p:spPr>
      </p:pic>
      <p:pic>
        <p:nvPicPr>
          <p:cNvPr id="4" name="图片 47" descr="图片包含 游戏机, 食物, 房间&#10;&#10;描述已自动生成">
            <a:extLst>
              <a:ext uri="{FF2B5EF4-FFF2-40B4-BE49-F238E27FC236}">
                <a16:creationId xmlns:a16="http://schemas.microsoft.com/office/drawing/2014/main" id="{3FEEED6F-2337-D3F2-1EDB-C1E2032E3E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7500" t="5927" r="9643" b="55546"/>
          <a:stretch/>
        </p:blipFill>
        <p:spPr>
          <a:xfrm>
            <a:off x="9299919" y="128860"/>
            <a:ext cx="2514640" cy="2383670"/>
          </a:xfrm>
          <a:prstGeom prst="rect">
            <a:avLst/>
          </a:prstGeom>
        </p:spPr>
      </p:pic>
      <p:pic>
        <p:nvPicPr>
          <p:cNvPr id="5" name="图片 52" descr="徽标&#10;&#10;描述已自动生成">
            <a:extLst>
              <a:ext uri="{FF2B5EF4-FFF2-40B4-BE49-F238E27FC236}">
                <a16:creationId xmlns:a16="http://schemas.microsoft.com/office/drawing/2014/main" id="{7E17698C-1487-9B8F-A4BD-9C2B0BF4B3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65" y="891861"/>
            <a:ext cx="2007668" cy="2007668"/>
          </a:xfrm>
          <a:prstGeom prst="rect">
            <a:avLst/>
          </a:prstGeom>
        </p:spPr>
      </p:pic>
      <p:pic>
        <p:nvPicPr>
          <p:cNvPr id="6" name="图片 4" descr="图片包含 游戏机, 房间&#10;&#10;描述已自动生成">
            <a:extLst>
              <a:ext uri="{FF2B5EF4-FFF2-40B4-BE49-F238E27FC236}">
                <a16:creationId xmlns:a16="http://schemas.microsoft.com/office/drawing/2014/main" id="{E4C6AA31-4C56-B158-782E-9DD49272EFE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309" t="65235" r="3333"/>
          <a:stretch/>
        </p:blipFill>
        <p:spPr>
          <a:xfrm>
            <a:off x="-727618" y="3905068"/>
            <a:ext cx="13647235" cy="2952932"/>
          </a:xfrm>
          <a:prstGeom prst="rect">
            <a:avLst/>
          </a:prstGeom>
        </p:spPr>
      </p:pic>
      <p:pic>
        <p:nvPicPr>
          <p:cNvPr id="10" name="Picture 9"/>
          <p:cNvPicPr>
            <a:picLocks noChangeAspect="1"/>
          </p:cNvPicPr>
          <p:nvPr/>
        </p:nvPicPr>
        <p:blipFill>
          <a:blip r:embed="rId8"/>
          <a:stretch>
            <a:fillRect/>
          </a:stretch>
        </p:blipFill>
        <p:spPr>
          <a:xfrm>
            <a:off x="1307134" y="1654013"/>
            <a:ext cx="9931288" cy="3208804"/>
          </a:xfrm>
          <a:prstGeom prst="rect">
            <a:avLst/>
          </a:prstGeom>
        </p:spPr>
      </p:pic>
    </p:spTree>
    <p:custDataLst>
      <p:tags r:id="rId1"/>
    </p:custDataLst>
    <p:extLst>
      <p:ext uri="{BB962C8B-B14F-4D97-AF65-F5344CB8AC3E}">
        <p14:creationId xmlns:p14="http://schemas.microsoft.com/office/powerpoint/2010/main" val="26542652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27393" y="661567"/>
            <a:ext cx="7131944" cy="1376240"/>
            <a:chOff x="627393" y="661567"/>
            <a:chExt cx="7131944" cy="1376240"/>
          </a:xfrm>
        </p:grpSpPr>
        <p:sp>
          <p:nvSpPr>
            <p:cNvPr id="2" name="五边形 2">
              <a:extLst>
                <a:ext uri="{FF2B5EF4-FFF2-40B4-BE49-F238E27FC236}">
                  <a16:creationId xmlns:a16="http://schemas.microsoft.com/office/drawing/2014/main" id="{43AF9352-2F4A-EAEE-9229-DD6AFE43A218}"/>
                </a:ext>
              </a:extLst>
            </p:cNvPr>
            <p:cNvSpPr/>
            <p:nvPr/>
          </p:nvSpPr>
          <p:spPr>
            <a:xfrm>
              <a:off x="627393" y="661567"/>
              <a:ext cx="7131944" cy="1376240"/>
            </a:xfrm>
            <a:prstGeom prst="homePlate">
              <a:avLst/>
            </a:prstGeom>
            <a:solidFill>
              <a:srgbClr val="C38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 name="TextBox 2"/>
            <p:cNvSpPr txBox="1"/>
            <p:nvPr/>
          </p:nvSpPr>
          <p:spPr>
            <a:xfrm>
              <a:off x="796833" y="671144"/>
              <a:ext cx="6283235" cy="1323439"/>
            </a:xfrm>
            <a:prstGeom prst="rect">
              <a:avLst/>
            </a:prstGeom>
            <a:noFill/>
          </p:spPr>
          <p:txBody>
            <a:bodyPr wrap="square" rtlCol="0">
              <a:spAutoFit/>
            </a:bodyPr>
            <a:lstStyle/>
            <a:p>
              <a:pPr algn="just"/>
              <a:r>
                <a:rPr lang="en-US" sz="4000" b="1" dirty="0" smtClean="0">
                  <a:latin typeface="Cambria" panose="02040503050406030204" pitchFamily="18" charset="0"/>
                  <a:ea typeface="Cambria" panose="02040503050406030204" pitchFamily="18" charset="0"/>
                </a:rPr>
                <a:t>1. </a:t>
              </a:r>
              <a:r>
                <a:rPr lang="en-US" sz="4000" b="1" dirty="0" err="1">
                  <a:latin typeface="Cambria" panose="02040503050406030204" pitchFamily="18" charset="0"/>
                  <a:ea typeface="Cambria" panose="02040503050406030204" pitchFamily="18" charset="0"/>
                </a:rPr>
                <a:t>Vở</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kịch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có</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những</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nhân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vật</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nào</a:t>
              </a:r>
              <a:r>
                <a:rPr lang="en-US" sz="4000" b="1" dirty="0">
                  <a:latin typeface="Cambria" panose="02040503050406030204" pitchFamily="18" charset="0"/>
                  <a:ea typeface="Cambria" panose="02040503050406030204" pitchFamily="18" charset="0"/>
                </a:rPr>
                <a:t>?</a:t>
              </a:r>
            </a:p>
          </p:txBody>
        </p:sp>
      </p:grpSp>
      <p:pic>
        <p:nvPicPr>
          <p:cNvPr id="6" name="Picture 5"/>
          <p:cNvPicPr>
            <a:picLocks noChangeAspect="1"/>
          </p:cNvPicPr>
          <p:nvPr/>
        </p:nvPicPr>
        <p:blipFill>
          <a:blip r:embed="rId3"/>
          <a:stretch>
            <a:fillRect/>
          </a:stretch>
        </p:blipFill>
        <p:spPr>
          <a:xfrm>
            <a:off x="979714" y="2596760"/>
            <a:ext cx="5708469" cy="3477469"/>
          </a:xfrm>
          <a:prstGeom prst="rect">
            <a:avLst/>
          </a:prstGeom>
        </p:spPr>
      </p:pic>
      <p:grpSp>
        <p:nvGrpSpPr>
          <p:cNvPr id="9" name="Group 8"/>
          <p:cNvGrpSpPr/>
          <p:nvPr/>
        </p:nvGrpSpPr>
        <p:grpSpPr>
          <a:xfrm>
            <a:off x="6453956" y="1994583"/>
            <a:ext cx="5389573" cy="3876184"/>
            <a:chOff x="6453956" y="1994583"/>
            <a:chExt cx="5389573" cy="3876184"/>
          </a:xfrm>
        </p:grpSpPr>
        <p:pic>
          <p:nvPicPr>
            <p:cNvPr id="7" name="图片 2">
              <a:extLst>
                <a:ext uri="{FF2B5EF4-FFF2-40B4-BE49-F238E27FC236}">
                  <a16:creationId xmlns:a16="http://schemas.microsoft.com/office/drawing/2014/main" id="{949043F6-C433-9099-7356-8529AF60105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535" r="4961" b="14921"/>
            <a:stretch/>
          </p:blipFill>
          <p:spPr>
            <a:xfrm>
              <a:off x="6453956" y="1994583"/>
              <a:ext cx="5389573" cy="3876184"/>
            </a:xfrm>
            <a:prstGeom prst="rect">
              <a:avLst/>
            </a:prstGeom>
          </p:spPr>
        </p:pic>
        <p:sp>
          <p:nvSpPr>
            <p:cNvPr id="8" name="TextBox 7"/>
            <p:cNvSpPr txBox="1"/>
            <p:nvPr/>
          </p:nvSpPr>
          <p:spPr>
            <a:xfrm>
              <a:off x="7302137" y="3055512"/>
              <a:ext cx="4206241" cy="1754326"/>
            </a:xfrm>
            <a:prstGeom prst="rect">
              <a:avLst/>
            </a:prstGeom>
            <a:noFill/>
          </p:spPr>
          <p:txBody>
            <a:bodyPr wrap="square" rtlCol="0">
              <a:spAutoFit/>
            </a:bodyPr>
            <a:lstStyle/>
            <a:p>
              <a:pPr algn="ctr"/>
              <a:r>
                <a:rPr lang="nl-NL" sz="3600" b="1">
                  <a:solidFill>
                    <a:srgbClr val="00B050"/>
                  </a:solidFill>
                  <a:latin typeface="Cambria" panose="02040503050406030204" pitchFamily="18" charset="0"/>
                  <a:ea typeface="Cambria" panose="02040503050406030204" pitchFamily="18" charset="0"/>
                </a:rPr>
                <a:t>V</a:t>
              </a:r>
              <a:r>
                <a:rPr lang="nl-NL" sz="3600" b="1" smtClean="0">
                  <a:solidFill>
                    <a:srgbClr val="00B050"/>
                  </a:solidFill>
                  <a:latin typeface="Cambria" panose="02040503050406030204" pitchFamily="18" charset="0"/>
                  <a:ea typeface="Cambria" panose="02040503050406030204" pitchFamily="18" charset="0"/>
                </a:rPr>
                <a:t>ở </a:t>
              </a:r>
              <a:r>
                <a:rPr lang="nl-NL" sz="3600" b="1">
                  <a:solidFill>
                    <a:srgbClr val="00B050"/>
                  </a:solidFill>
                  <a:latin typeface="Cambria" panose="02040503050406030204" pitchFamily="18" charset="0"/>
                  <a:ea typeface="Cambria" panose="02040503050406030204" pitchFamily="18" charset="0"/>
                </a:rPr>
                <a:t>kịch có Tin- tin, Mi-tin và 5 em bé đến từ Tương Lai</a:t>
              </a:r>
              <a:r>
                <a:rPr lang="nl-NL" sz="3600" b="1" smtClean="0">
                  <a:solidFill>
                    <a:srgbClr val="00B050"/>
                  </a:solidFill>
                  <a:latin typeface="Cambria" panose="02040503050406030204" pitchFamily="18" charset="0"/>
                  <a:ea typeface="Cambria" panose="02040503050406030204" pitchFamily="18" charset="0"/>
                </a:rPr>
                <a:t>.</a:t>
              </a:r>
              <a:endParaRPr lang="en-US" sz="3600" b="1">
                <a:solidFill>
                  <a:srgbClr val="00B050"/>
                </a:solidFill>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31479288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27393" y="661567"/>
            <a:ext cx="10946298" cy="1376240"/>
            <a:chOff x="627393" y="661567"/>
            <a:chExt cx="7131944" cy="1376240"/>
          </a:xfrm>
        </p:grpSpPr>
        <p:sp>
          <p:nvSpPr>
            <p:cNvPr id="3" name="五边形 2">
              <a:extLst>
                <a:ext uri="{FF2B5EF4-FFF2-40B4-BE49-F238E27FC236}">
                  <a16:creationId xmlns:a16="http://schemas.microsoft.com/office/drawing/2014/main" id="{43AF9352-2F4A-EAEE-9229-DD6AFE43A218}"/>
                </a:ext>
              </a:extLst>
            </p:cNvPr>
            <p:cNvSpPr/>
            <p:nvPr/>
          </p:nvSpPr>
          <p:spPr>
            <a:xfrm>
              <a:off x="627393" y="661567"/>
              <a:ext cx="7131944" cy="1376240"/>
            </a:xfrm>
            <a:prstGeom prst="homePlate">
              <a:avLst/>
            </a:prstGeom>
            <a:solidFill>
              <a:srgbClr val="C38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TextBox 3"/>
            <p:cNvSpPr txBox="1"/>
            <p:nvPr/>
          </p:nvSpPr>
          <p:spPr>
            <a:xfrm>
              <a:off x="796833" y="671144"/>
              <a:ext cx="6283235" cy="1200329"/>
            </a:xfrm>
            <a:prstGeom prst="rect">
              <a:avLst/>
            </a:prstGeom>
            <a:noFill/>
          </p:spPr>
          <p:txBody>
            <a:bodyPr wrap="square" rtlCol="0">
              <a:spAutoFit/>
            </a:bodyPr>
            <a:lstStyle/>
            <a:p>
              <a:pPr algn="just"/>
              <a:r>
                <a:rPr lang="en-US" sz="3600" b="1" dirty="0" smtClean="0">
                  <a:latin typeface="Cambria" panose="02040503050406030204" pitchFamily="18" charset="0"/>
                  <a:ea typeface="Cambria" panose="02040503050406030204" pitchFamily="18" charset="0"/>
                </a:rPr>
                <a:t>2. </a:t>
              </a:r>
              <a:r>
                <a:rPr lang="en-US" sz="3600" b="1" dirty="0" err="1">
                  <a:latin typeface="Cambria" panose="02040503050406030204" pitchFamily="18" charset="0"/>
                  <a:ea typeface="Cambria" panose="02040503050406030204" pitchFamily="18" charset="0"/>
                </a:rPr>
                <a:t>Tìm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công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dụng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của</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mỗi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sự</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vật</a:t>
              </a:r>
              <a:r>
                <a:rPr lang="en-US" sz="3600" b="1" dirty="0">
                  <a:latin typeface="Cambria" panose="02040503050406030204" pitchFamily="18" charset="0"/>
                  <a:ea typeface="Cambria" panose="02040503050406030204" pitchFamily="18" charset="0"/>
                </a:rPr>
                <a:t> do </a:t>
              </a:r>
              <a:r>
                <a:rPr lang="en-US" sz="3600" b="1" dirty="0" err="1">
                  <a:latin typeface="Cambria" panose="02040503050406030204" pitchFamily="18" charset="0"/>
                  <a:ea typeface="Cambria" panose="02040503050406030204" pitchFamily="18" charset="0"/>
                </a:rPr>
                <a:t>các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em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bé</a:t>
              </a:r>
              <a:r>
                <a:rPr lang="en-US" sz="3600" b="1" dirty="0">
                  <a:latin typeface="Cambria" panose="02040503050406030204" pitchFamily="18" charset="0"/>
                  <a:ea typeface="Cambria" panose="02040503050406030204" pitchFamily="18" charset="0"/>
                </a:rPr>
                <a:t> ở </a:t>
              </a:r>
              <a:r>
                <a:rPr lang="en-US" sz="3600" b="1" dirty="0" err="1">
                  <a:latin typeface="Cambria" panose="02040503050406030204" pitchFamily="18" charset="0"/>
                  <a:ea typeface="Cambria" panose="02040503050406030204" pitchFamily="18" charset="0"/>
                </a:rPr>
                <a:t>Vương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quốc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Tương</a:t>
              </a:r>
              <a:r>
                <a:rPr lang="en-US" sz="3600" b="1" dirty="0">
                  <a:latin typeface="Cambria" panose="02040503050406030204" pitchFamily="18" charset="0"/>
                  <a:ea typeface="Cambria" panose="02040503050406030204" pitchFamily="18" charset="0"/>
                </a:rPr>
                <a:t> Lai </a:t>
              </a:r>
              <a:r>
                <a:rPr lang="en-US" sz="3600" b="1" dirty="0" err="1">
                  <a:latin typeface="Cambria" panose="02040503050406030204" pitchFamily="18" charset="0"/>
                  <a:ea typeface="Cambria" panose="02040503050406030204" pitchFamily="18" charset="0"/>
                </a:rPr>
                <a:t>sáng</a:t>
              </a:r>
              <a:r>
                <a:rPr lang="en-US" sz="3600" b="1" dirty="0">
                  <a:latin typeface="Cambria" panose="02040503050406030204" pitchFamily="18" charset="0"/>
                  <a:ea typeface="Cambria" panose="02040503050406030204" pitchFamily="18" charset="0"/>
                </a:rPr>
                <a:t> </a:t>
              </a:r>
              <a:r>
                <a:rPr lang="en-US" sz="3600" b="1" dirty="0" err="1" smtClean="0">
                  <a:latin typeface="Cambria" panose="02040503050406030204" pitchFamily="18" charset="0"/>
                  <a:ea typeface="Cambria" panose="02040503050406030204" pitchFamily="18" charset="0"/>
                </a:rPr>
                <a:t>chế</a:t>
              </a:r>
              <a:r>
                <a:rPr lang="en-US" sz="3600" b="1" dirty="0">
                  <a:latin typeface="Cambria" panose="02040503050406030204" pitchFamily="18" charset="0"/>
                  <a:ea typeface="Cambria" panose="02040503050406030204" pitchFamily="18" charset="0"/>
                </a:rPr>
                <a:t>.</a:t>
              </a:r>
            </a:p>
          </p:txBody>
        </p:sp>
      </p:grpSp>
      <p:graphicFrame>
        <p:nvGraphicFramePr>
          <p:cNvPr id="6" name="Table 5"/>
          <p:cNvGraphicFramePr>
            <a:graphicFrameLocks noGrp="1"/>
          </p:cNvGraphicFramePr>
          <p:nvPr>
            <p:extLst/>
          </p:nvPr>
        </p:nvGraphicFramePr>
        <p:xfrm>
          <a:off x="627393" y="2429692"/>
          <a:ext cx="4284241" cy="3187336"/>
        </p:xfrm>
        <a:graphic>
          <a:graphicData uri="http://schemas.openxmlformats.org/drawingml/2006/table">
            <a:tbl>
              <a:tblPr>
                <a:tableStyleId>{35758FB7-9AC5-4552-8A53-C91805E547FA}</a:tableStyleId>
              </a:tblPr>
              <a:tblGrid>
                <a:gridCol w="4284241">
                  <a:extLst>
                    <a:ext uri="{9D8B030D-6E8A-4147-A177-3AD203B41FA5}">
                      <a16:colId xmlns:a16="http://schemas.microsoft.com/office/drawing/2014/main" val="630761229"/>
                    </a:ext>
                  </a:extLst>
                </a:gridCol>
              </a:tblGrid>
              <a:tr h="587828">
                <a:tc>
                  <a:txBody>
                    <a:bodyPr/>
                    <a:lstStyle/>
                    <a:p>
                      <a:pPr algn="ctr"/>
                      <a:r>
                        <a:rPr lang="en-US" sz="3200" smtClean="0"/>
                        <a:t>Sự vật</a:t>
                      </a:r>
                      <a:endParaRPr lang="en-US" sz="3200" b="1">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3745493215"/>
                  </a:ext>
                </a:extLst>
              </a:tr>
              <a:tr h="679269">
                <a:tc>
                  <a:txBody>
                    <a:bodyPr/>
                    <a:lstStyle/>
                    <a:p>
                      <a:r>
                        <a:rPr lang="en-US" sz="2800" smtClean="0"/>
                        <a:t> thuốc</a:t>
                      </a:r>
                      <a:r>
                        <a:rPr lang="en-US" sz="2800" baseline="0" smtClean="0"/>
                        <a:t> trường sinh</a:t>
                      </a:r>
                      <a:endParaRPr lang="en-US" sz="2800" b="1" baseline="0" smtClean="0">
                        <a:latin typeface="Cambria" panose="02040503050406030204" pitchFamily="18" charset="0"/>
                        <a:ea typeface="Cambria" panose="02040503050406030204" pitchFamily="18" charset="0"/>
                      </a:endParaRPr>
                    </a:p>
                  </a:txBody>
                  <a:tcPr anchor="ctr">
                    <a:solidFill>
                      <a:schemeClr val="bg1"/>
                    </a:solidFill>
                  </a:tcPr>
                </a:tc>
                <a:extLst>
                  <a:ext uri="{0D108BD9-81ED-4DB2-BD59-A6C34878D82A}">
                    <a16:rowId xmlns:a16="http://schemas.microsoft.com/office/drawing/2014/main" val="1236469983"/>
                  </a:ext>
                </a:extLst>
              </a:tr>
              <a:tr h="587828">
                <a:tc>
                  <a:txBody>
                    <a:bodyPr/>
                    <a:lstStyle/>
                    <a:p>
                      <a:r>
                        <a:rPr lang="en-US" sz="2800" baseline="0" smtClean="0"/>
                        <a:t> một thứ ánh sáng kì lạ</a:t>
                      </a:r>
                      <a:endParaRPr lang="en-US" sz="2800" b="1">
                        <a:latin typeface="Cambria" panose="02040503050406030204" pitchFamily="18" charset="0"/>
                        <a:ea typeface="Cambria" panose="02040503050406030204" pitchFamily="18" charset="0"/>
                      </a:endParaRPr>
                    </a:p>
                  </a:txBody>
                  <a:tcPr anchor="ctr">
                    <a:solidFill>
                      <a:schemeClr val="bg1"/>
                    </a:solidFill>
                  </a:tcPr>
                </a:tc>
                <a:extLst>
                  <a:ext uri="{0D108BD9-81ED-4DB2-BD59-A6C34878D82A}">
                    <a16:rowId xmlns:a16="http://schemas.microsoft.com/office/drawing/2014/main" val="4081894920"/>
                  </a:ext>
                </a:extLst>
              </a:tr>
              <a:tr h="744583">
                <a:tc>
                  <a:txBody>
                    <a:bodyPr/>
                    <a:lstStyle/>
                    <a:p>
                      <a:r>
                        <a:rPr lang="en-US" sz="2800" smtClean="0"/>
                        <a:t> máy</a:t>
                      </a:r>
                      <a:r>
                        <a:rPr lang="en-US" sz="2800" baseline="0" smtClean="0"/>
                        <a:t> giúp dò tìm kho báu</a:t>
                      </a:r>
                      <a:endParaRPr lang="en-US" sz="2800" b="1">
                        <a:latin typeface="Cambria" panose="02040503050406030204" pitchFamily="18" charset="0"/>
                        <a:ea typeface="Cambria" panose="02040503050406030204" pitchFamily="18" charset="0"/>
                      </a:endParaRPr>
                    </a:p>
                  </a:txBody>
                  <a:tcPr anchor="ctr">
                    <a:solidFill>
                      <a:schemeClr val="bg1"/>
                    </a:solidFill>
                  </a:tcPr>
                </a:tc>
                <a:extLst>
                  <a:ext uri="{0D108BD9-81ED-4DB2-BD59-A6C34878D82A}">
                    <a16:rowId xmlns:a16="http://schemas.microsoft.com/office/drawing/2014/main" val="304126186"/>
                  </a:ext>
                </a:extLst>
              </a:tr>
              <a:tr h="587828">
                <a:tc>
                  <a:txBody>
                    <a:bodyPr/>
                    <a:lstStyle/>
                    <a:p>
                      <a:r>
                        <a:rPr lang="en-US" sz="2800" smtClean="0"/>
                        <a:t> cái</a:t>
                      </a:r>
                      <a:r>
                        <a:rPr lang="en-US" sz="2800" baseline="0" smtClean="0"/>
                        <a:t> máy biết bay trên không</a:t>
                      </a:r>
                      <a:endParaRPr lang="en-US" sz="2800" b="1">
                        <a:latin typeface="Cambria" panose="02040503050406030204" pitchFamily="18" charset="0"/>
                        <a:ea typeface="Cambria" panose="02040503050406030204" pitchFamily="18" charset="0"/>
                      </a:endParaRPr>
                    </a:p>
                  </a:txBody>
                  <a:tcPr anchor="ctr">
                    <a:solidFill>
                      <a:schemeClr val="bg1"/>
                    </a:solidFill>
                  </a:tcPr>
                </a:tc>
                <a:extLst>
                  <a:ext uri="{0D108BD9-81ED-4DB2-BD59-A6C34878D82A}">
                    <a16:rowId xmlns:a16="http://schemas.microsoft.com/office/drawing/2014/main" val="1046441212"/>
                  </a:ext>
                </a:extLst>
              </a:tr>
            </a:tbl>
          </a:graphicData>
        </a:graphic>
      </p:graphicFrame>
      <p:graphicFrame>
        <p:nvGraphicFramePr>
          <p:cNvPr id="7" name="Table 6"/>
          <p:cNvGraphicFramePr>
            <a:graphicFrameLocks noGrp="1"/>
          </p:cNvGraphicFramePr>
          <p:nvPr>
            <p:extLst/>
          </p:nvPr>
        </p:nvGraphicFramePr>
        <p:xfrm>
          <a:off x="6925785" y="2429692"/>
          <a:ext cx="4647905" cy="3653244"/>
        </p:xfrm>
        <a:graphic>
          <a:graphicData uri="http://schemas.openxmlformats.org/drawingml/2006/table">
            <a:tbl>
              <a:tblPr>
                <a:tableStyleId>{775DCB02-9BB8-47FD-8907-85C794F793BA}</a:tableStyleId>
              </a:tblPr>
              <a:tblGrid>
                <a:gridCol w="4647905">
                  <a:extLst>
                    <a:ext uri="{9D8B030D-6E8A-4147-A177-3AD203B41FA5}">
                      <a16:colId xmlns:a16="http://schemas.microsoft.com/office/drawing/2014/main" val="3634666085"/>
                    </a:ext>
                  </a:extLst>
                </a:gridCol>
              </a:tblGrid>
              <a:tr h="587828">
                <a:tc>
                  <a:txBody>
                    <a:bodyPr/>
                    <a:lstStyle/>
                    <a:p>
                      <a:pPr algn="ctr"/>
                      <a:r>
                        <a:rPr lang="en-US" sz="2800" smtClean="0"/>
                        <a:t>Công</a:t>
                      </a:r>
                      <a:r>
                        <a:rPr lang="en-US" sz="2800" baseline="0" smtClean="0"/>
                        <a:t> dụng</a:t>
                      </a:r>
                      <a:endParaRPr lang="en-US" sz="2800" b="1">
                        <a:latin typeface="Cambria" panose="02040503050406030204" pitchFamily="18" charset="0"/>
                        <a:ea typeface="Cambria" panose="02040503050406030204" pitchFamily="18" charset="0"/>
                      </a:endParaRPr>
                    </a:p>
                  </a:txBody>
                  <a:tcPr anchor="ctr">
                    <a:solidFill>
                      <a:schemeClr val="accent4">
                        <a:lumMod val="60000"/>
                        <a:lumOff val="40000"/>
                      </a:schemeClr>
                    </a:solidFill>
                  </a:tcPr>
                </a:tc>
                <a:extLst>
                  <a:ext uri="{0D108BD9-81ED-4DB2-BD59-A6C34878D82A}">
                    <a16:rowId xmlns:a16="http://schemas.microsoft.com/office/drawing/2014/main" val="1957605226"/>
                  </a:ext>
                </a:extLst>
              </a:tr>
              <a:tr h="587828">
                <a:tc>
                  <a:txBody>
                    <a:bodyPr/>
                    <a:lstStyle/>
                    <a:p>
                      <a:pPr algn="just"/>
                      <a:r>
                        <a:rPr lang="en-US" sz="2800" smtClean="0"/>
                        <a:t>để</a:t>
                      </a:r>
                      <a:r>
                        <a:rPr lang="en-US" sz="2800" baseline="0" smtClean="0"/>
                        <a:t> cuộc sống con người tràn ngập ánh sáng</a:t>
                      </a:r>
                      <a:endParaRPr lang="en-US" sz="2800" b="1">
                        <a:latin typeface="Cambria" panose="02040503050406030204" pitchFamily="18" charset="0"/>
                        <a:ea typeface="Cambria" panose="02040503050406030204" pitchFamily="18" charset="0"/>
                      </a:endParaRPr>
                    </a:p>
                  </a:txBody>
                  <a:tcPr anchor="ctr">
                    <a:solidFill>
                      <a:schemeClr val="bg1"/>
                    </a:solidFill>
                  </a:tcPr>
                </a:tc>
                <a:extLst>
                  <a:ext uri="{0D108BD9-81ED-4DB2-BD59-A6C34878D82A}">
                    <a16:rowId xmlns:a16="http://schemas.microsoft.com/office/drawing/2014/main" val="3148530650"/>
                  </a:ext>
                </a:extLst>
              </a:tr>
              <a:tr h="587828">
                <a:tc>
                  <a:txBody>
                    <a:bodyPr/>
                    <a:lstStyle/>
                    <a:p>
                      <a:pPr algn="just"/>
                      <a:r>
                        <a:rPr lang="en-US" sz="2800" smtClean="0"/>
                        <a:t>để</a:t>
                      </a:r>
                      <a:r>
                        <a:rPr lang="en-US" sz="2800" baseline="0" smtClean="0"/>
                        <a:t> làm giàu cho mọi người</a:t>
                      </a:r>
                      <a:endParaRPr lang="en-US" sz="2800" b="1">
                        <a:latin typeface="Cambria" panose="02040503050406030204" pitchFamily="18" charset="0"/>
                        <a:ea typeface="Cambria" panose="02040503050406030204" pitchFamily="18" charset="0"/>
                      </a:endParaRPr>
                    </a:p>
                  </a:txBody>
                  <a:tcPr anchor="ctr">
                    <a:solidFill>
                      <a:schemeClr val="bg1"/>
                    </a:solidFill>
                  </a:tcPr>
                </a:tc>
                <a:extLst>
                  <a:ext uri="{0D108BD9-81ED-4DB2-BD59-A6C34878D82A}">
                    <a16:rowId xmlns:a16="http://schemas.microsoft.com/office/drawing/2014/main" val="3132486216"/>
                  </a:ext>
                </a:extLst>
              </a:tr>
              <a:tr h="587828">
                <a:tc>
                  <a:txBody>
                    <a:bodyPr/>
                    <a:lstStyle/>
                    <a:p>
                      <a:pPr algn="just"/>
                      <a:r>
                        <a:rPr lang="en-US" sz="2800" smtClean="0"/>
                        <a:t>giú</a:t>
                      </a:r>
                      <a:r>
                        <a:rPr lang="en-US" sz="2800" baseline="0" smtClean="0"/>
                        <a:t>p con người di chuyển nhanh và thú vị</a:t>
                      </a:r>
                      <a:endParaRPr lang="en-US" sz="2800" b="1">
                        <a:latin typeface="Cambria" panose="02040503050406030204" pitchFamily="18" charset="0"/>
                        <a:ea typeface="Cambria" panose="02040503050406030204" pitchFamily="18" charset="0"/>
                      </a:endParaRPr>
                    </a:p>
                  </a:txBody>
                  <a:tcPr anchor="ctr">
                    <a:solidFill>
                      <a:schemeClr val="bg1"/>
                    </a:solidFill>
                  </a:tcPr>
                </a:tc>
                <a:extLst>
                  <a:ext uri="{0D108BD9-81ED-4DB2-BD59-A6C34878D82A}">
                    <a16:rowId xmlns:a16="http://schemas.microsoft.com/office/drawing/2014/main" val="655789420"/>
                  </a:ext>
                </a:extLst>
              </a:tr>
              <a:tr h="587828">
                <a:tc>
                  <a:txBody>
                    <a:bodyPr/>
                    <a:lstStyle/>
                    <a:p>
                      <a:pPr algn="just"/>
                      <a:r>
                        <a:rPr lang="en-US" sz="2800" smtClean="0"/>
                        <a:t>giúp</a:t>
                      </a:r>
                      <a:r>
                        <a:rPr lang="en-US" sz="2800" baseline="0" smtClean="0"/>
                        <a:t> con người sống lâu</a:t>
                      </a:r>
                      <a:endParaRPr lang="en-US" sz="2800" b="1">
                        <a:latin typeface="Cambria" panose="02040503050406030204" pitchFamily="18" charset="0"/>
                        <a:ea typeface="Cambria" panose="02040503050406030204" pitchFamily="18" charset="0"/>
                      </a:endParaRPr>
                    </a:p>
                  </a:txBody>
                  <a:tcPr anchor="ctr">
                    <a:solidFill>
                      <a:schemeClr val="bg1"/>
                    </a:solidFill>
                  </a:tcPr>
                </a:tc>
                <a:extLst>
                  <a:ext uri="{0D108BD9-81ED-4DB2-BD59-A6C34878D82A}">
                    <a16:rowId xmlns:a16="http://schemas.microsoft.com/office/drawing/2014/main" val="3595806101"/>
                  </a:ext>
                </a:extLst>
              </a:tr>
            </a:tbl>
          </a:graphicData>
        </a:graphic>
      </p:graphicFrame>
      <p:cxnSp>
        <p:nvCxnSpPr>
          <p:cNvPr id="9" name="Straight Arrow Connector 8"/>
          <p:cNvCxnSpPr/>
          <p:nvPr/>
        </p:nvCxnSpPr>
        <p:spPr>
          <a:xfrm>
            <a:off x="4911634" y="3310128"/>
            <a:ext cx="2014151" cy="26639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911634" y="3566160"/>
            <a:ext cx="2014151" cy="4389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911634" y="4256314"/>
            <a:ext cx="1978666" cy="4402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911634" y="5093425"/>
            <a:ext cx="1978666" cy="4402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651696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7" descr="图片包含 游戏机, 食物&#10;&#10;描述已自动生成">
            <a:extLst>
              <a:ext uri="{FF2B5EF4-FFF2-40B4-BE49-F238E27FC236}">
                <a16:creationId xmlns:a16="http://schemas.microsoft.com/office/drawing/2014/main" id="{C336D485-FED9-78CF-067E-04B1325C71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descr="房间的摆设布局&#10;&#10;低可信度描述已自动生成">
            <a:extLst>
              <a:ext uri="{FF2B5EF4-FFF2-40B4-BE49-F238E27FC236}">
                <a16:creationId xmlns:a16="http://schemas.microsoft.com/office/drawing/2014/main" id="{9FF359CC-F732-638A-835D-3385C405E0B4}"/>
              </a:ext>
            </a:extLst>
          </p:cNvPr>
          <p:cNvPicPr>
            <a:picLocks noChangeAspect="1"/>
          </p:cNvPicPr>
          <p:nvPr/>
        </p:nvPicPr>
        <p:blipFill rotWithShape="1">
          <a:blip r:embed="rId4">
            <a:extLst>
              <a:ext uri="{28A0092B-C50C-407E-A947-70E740481C1C}">
                <a14:useLocalDpi xmlns:a14="http://schemas.microsoft.com/office/drawing/2010/main" val="0"/>
              </a:ext>
            </a:extLst>
          </a:blip>
          <a:srcRect l="4485" t="9598" r="4485" b="9598"/>
          <a:stretch/>
        </p:blipFill>
        <p:spPr>
          <a:xfrm>
            <a:off x="769257" y="997670"/>
            <a:ext cx="10653486" cy="5319486"/>
          </a:xfrm>
          <a:prstGeom prst="rect">
            <a:avLst/>
          </a:prstGeom>
        </p:spPr>
      </p:pic>
      <p:pic>
        <p:nvPicPr>
          <p:cNvPr id="4" name="图片 24" descr="卡通人物&#10;&#10;低可信度描述已自动生成">
            <a:extLst>
              <a:ext uri="{FF2B5EF4-FFF2-40B4-BE49-F238E27FC236}">
                <a16:creationId xmlns:a16="http://schemas.microsoft.com/office/drawing/2014/main" id="{650A6243-7162-05D2-6D00-BBDE6896F0B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3458" b="939"/>
          <a:stretch/>
        </p:blipFill>
        <p:spPr>
          <a:xfrm>
            <a:off x="0" y="3629912"/>
            <a:ext cx="12192000" cy="3228088"/>
          </a:xfrm>
          <a:custGeom>
            <a:avLst/>
            <a:gdLst>
              <a:gd name="connsiteX0" fmla="*/ 0 w 12192000"/>
              <a:gd name="connsiteY0" fmla="*/ 0 h 3047107"/>
              <a:gd name="connsiteX1" fmla="*/ 12192000 w 12192000"/>
              <a:gd name="connsiteY1" fmla="*/ 0 h 3047107"/>
              <a:gd name="connsiteX2" fmla="*/ 12192000 w 12192000"/>
              <a:gd name="connsiteY2" fmla="*/ 3047107 h 3047107"/>
              <a:gd name="connsiteX3" fmla="*/ 0 w 12192000"/>
              <a:gd name="connsiteY3" fmla="*/ 3047107 h 3047107"/>
            </a:gdLst>
            <a:ahLst/>
            <a:cxnLst>
              <a:cxn ang="0">
                <a:pos x="connsiteX0" y="connsiteY0"/>
              </a:cxn>
              <a:cxn ang="0">
                <a:pos x="connsiteX1" y="connsiteY1"/>
              </a:cxn>
              <a:cxn ang="0">
                <a:pos x="connsiteX2" y="connsiteY2"/>
              </a:cxn>
              <a:cxn ang="0">
                <a:pos x="connsiteX3" y="connsiteY3"/>
              </a:cxn>
            </a:cxnLst>
            <a:rect l="l" t="t" r="r" b="b"/>
            <a:pathLst>
              <a:path w="12192000" h="3047107">
                <a:moveTo>
                  <a:pt x="0" y="0"/>
                </a:moveTo>
                <a:lnTo>
                  <a:pt x="12192000" y="0"/>
                </a:lnTo>
                <a:lnTo>
                  <a:pt x="12192000" y="3047107"/>
                </a:lnTo>
                <a:lnTo>
                  <a:pt x="0" y="3047107"/>
                </a:lnTo>
                <a:close/>
              </a:path>
            </a:pathLst>
          </a:custGeom>
        </p:spPr>
      </p:pic>
      <p:pic>
        <p:nvPicPr>
          <p:cNvPr id="6" name="图片 21" descr="卡通人物&#10;&#10;低可信度描述已自动生成">
            <a:extLst>
              <a:ext uri="{FF2B5EF4-FFF2-40B4-BE49-F238E27FC236}">
                <a16:creationId xmlns:a16="http://schemas.microsoft.com/office/drawing/2014/main" id="{6A9C467A-1CB0-066E-0ED6-B81E3906D4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9721"/>
          <a:stretch/>
        </p:blipFill>
        <p:spPr>
          <a:xfrm>
            <a:off x="0" y="0"/>
            <a:ext cx="12192000" cy="2338466"/>
          </a:xfrm>
          <a:prstGeom prst="rect">
            <a:avLst/>
          </a:prstGeom>
        </p:spPr>
      </p:pic>
      <p:grpSp>
        <p:nvGrpSpPr>
          <p:cNvPr id="7" name="组合 11">
            <a:extLst>
              <a:ext uri="{FF2B5EF4-FFF2-40B4-BE49-F238E27FC236}">
                <a16:creationId xmlns:a16="http://schemas.microsoft.com/office/drawing/2014/main" id="{9D0E8AA4-F605-FCAA-4C4E-2C9B6D340A09}"/>
              </a:ext>
            </a:extLst>
          </p:cNvPr>
          <p:cNvGrpSpPr/>
          <p:nvPr/>
        </p:nvGrpSpPr>
        <p:grpSpPr>
          <a:xfrm>
            <a:off x="167015" y="250972"/>
            <a:ext cx="3026128" cy="3026128"/>
            <a:chOff x="8718098" y="-182640"/>
            <a:chExt cx="3600000" cy="3600000"/>
          </a:xfrm>
        </p:grpSpPr>
        <p:sp>
          <p:nvSpPr>
            <p:cNvPr id="8" name="椭圆 10">
              <a:extLst>
                <a:ext uri="{FF2B5EF4-FFF2-40B4-BE49-F238E27FC236}">
                  <a16:creationId xmlns:a16="http://schemas.microsoft.com/office/drawing/2014/main" id="{687CABF4-2213-C768-2E4E-3A48F1EFAA4F}"/>
                </a:ext>
              </a:extLst>
            </p:cNvPr>
            <p:cNvSpPr/>
            <p:nvPr/>
          </p:nvSpPr>
          <p:spPr>
            <a:xfrm>
              <a:off x="9363976" y="651753"/>
              <a:ext cx="2413416" cy="21885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图片包含 游戏机&#10;&#10;描述已自动生成">
              <a:extLst>
                <a:ext uri="{FF2B5EF4-FFF2-40B4-BE49-F238E27FC236}">
                  <a16:creationId xmlns:a16="http://schemas.microsoft.com/office/drawing/2014/main" id="{2519A930-3B91-4F7B-888D-4B9B652EC5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18098" y="-182640"/>
              <a:ext cx="3600000" cy="3600000"/>
            </a:xfrm>
            <a:prstGeom prst="rect">
              <a:avLst/>
            </a:prstGeom>
          </p:spPr>
        </p:pic>
      </p:grpSp>
      <p:pic>
        <p:nvPicPr>
          <p:cNvPr id="10" name="Picture 9"/>
          <p:cNvPicPr>
            <a:picLocks noChangeAspect="1"/>
          </p:cNvPicPr>
          <p:nvPr/>
        </p:nvPicPr>
        <p:blipFill>
          <a:blip r:embed="rId7"/>
          <a:stretch>
            <a:fillRect/>
          </a:stretch>
        </p:blipFill>
        <p:spPr>
          <a:xfrm>
            <a:off x="1942027" y="1853470"/>
            <a:ext cx="9480716" cy="3516635"/>
          </a:xfrm>
          <a:prstGeom prst="rect">
            <a:avLst/>
          </a:prstGeom>
        </p:spPr>
      </p:pic>
    </p:spTree>
    <p:custDataLst>
      <p:tags r:id="rId1"/>
    </p:custDataLst>
    <p:extLst>
      <p:ext uri="{BB962C8B-B14F-4D97-AF65-F5344CB8AC3E}">
        <p14:creationId xmlns:p14="http://schemas.microsoft.com/office/powerpoint/2010/main" val="2418101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27393" y="661567"/>
            <a:ext cx="10946298" cy="1376240"/>
            <a:chOff x="627393" y="661567"/>
            <a:chExt cx="7131944" cy="1376240"/>
          </a:xfrm>
        </p:grpSpPr>
        <p:sp>
          <p:nvSpPr>
            <p:cNvPr id="3" name="五边形 2">
              <a:extLst>
                <a:ext uri="{FF2B5EF4-FFF2-40B4-BE49-F238E27FC236}">
                  <a16:creationId xmlns:a16="http://schemas.microsoft.com/office/drawing/2014/main" id="{43AF9352-2F4A-EAEE-9229-DD6AFE43A218}"/>
                </a:ext>
              </a:extLst>
            </p:cNvPr>
            <p:cNvSpPr/>
            <p:nvPr/>
          </p:nvSpPr>
          <p:spPr>
            <a:xfrm>
              <a:off x="627393" y="661567"/>
              <a:ext cx="7131944" cy="1376240"/>
            </a:xfrm>
            <a:prstGeom prst="homePlate">
              <a:avLst/>
            </a:prstGeom>
            <a:solidFill>
              <a:srgbClr val="C38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TextBox 3"/>
            <p:cNvSpPr txBox="1"/>
            <p:nvPr/>
          </p:nvSpPr>
          <p:spPr>
            <a:xfrm>
              <a:off x="796833" y="671144"/>
              <a:ext cx="6283235" cy="1261884"/>
            </a:xfrm>
            <a:prstGeom prst="rect">
              <a:avLst/>
            </a:prstGeom>
            <a:noFill/>
          </p:spPr>
          <p:txBody>
            <a:bodyPr wrap="square" rtlCol="0">
              <a:spAutoFit/>
            </a:bodyPr>
            <a:lstStyle/>
            <a:p>
              <a:pPr algn="just"/>
              <a:r>
                <a:rPr lang="en-US" sz="3800" b="1" dirty="0" smtClean="0">
                  <a:latin typeface="Cambria" panose="02040503050406030204" pitchFamily="18" charset="0"/>
                  <a:ea typeface="Cambria" panose="02040503050406030204" pitchFamily="18" charset="0"/>
                </a:rPr>
                <a:t>3. </a:t>
              </a:r>
              <a:r>
                <a:rPr lang="en-US" sz="3800" b="1" dirty="0" err="1">
                  <a:latin typeface="Cambria" panose="02040503050406030204" pitchFamily="18" charset="0"/>
                  <a:ea typeface="Cambria" panose="02040503050406030204" pitchFamily="18" charset="0"/>
                </a:rPr>
                <a:t>Tác</a:t>
              </a:r>
              <a:r>
                <a:rPr lang="en-US" sz="3800" b="1" dirty="0">
                  <a:latin typeface="Cambria" panose="02040503050406030204" pitchFamily="18" charset="0"/>
                  <a:ea typeface="Cambria" panose="02040503050406030204" pitchFamily="18" charset="0"/>
                </a:rPr>
                <a:t> </a:t>
              </a:r>
              <a:r>
                <a:rPr lang="en-US" sz="3800" b="1" dirty="0" err="1">
                  <a:latin typeface="Cambria" panose="02040503050406030204" pitchFamily="18" charset="0"/>
                  <a:ea typeface="Cambria" panose="02040503050406030204" pitchFamily="18" charset="0"/>
                </a:rPr>
                <a:t>giả</a:t>
              </a:r>
              <a:r>
                <a:rPr lang="en-US" sz="3800" b="1" dirty="0">
                  <a:latin typeface="Cambria" panose="02040503050406030204" pitchFamily="18" charset="0"/>
                  <a:ea typeface="Cambria" panose="02040503050406030204" pitchFamily="18" charset="0"/>
                </a:rPr>
                <a:t> </a:t>
              </a:r>
              <a:r>
                <a:rPr lang="en-US" sz="3800" b="1" dirty="0" err="1">
                  <a:latin typeface="Cambria" panose="02040503050406030204" pitchFamily="18" charset="0"/>
                  <a:ea typeface="Cambria" panose="02040503050406030204" pitchFamily="18" charset="0"/>
                </a:rPr>
                <a:t>muốn</a:t>
              </a:r>
              <a:r>
                <a:rPr lang="en-US" sz="3800" b="1" dirty="0">
                  <a:latin typeface="Cambria" panose="02040503050406030204" pitchFamily="18" charset="0"/>
                  <a:ea typeface="Cambria" panose="02040503050406030204" pitchFamily="18" charset="0"/>
                </a:rPr>
                <a:t> </a:t>
              </a:r>
              <a:r>
                <a:rPr lang="en-US" sz="3800" b="1" dirty="0" err="1">
                  <a:latin typeface="Cambria" panose="02040503050406030204" pitchFamily="18" charset="0"/>
                  <a:ea typeface="Cambria" panose="02040503050406030204" pitchFamily="18" charset="0"/>
                </a:rPr>
                <a:t>nói</a:t>
              </a:r>
              <a:r>
                <a:rPr lang="en-US" sz="3800" b="1" dirty="0">
                  <a:latin typeface="Cambria" panose="02040503050406030204" pitchFamily="18" charset="0"/>
                  <a:ea typeface="Cambria" panose="02040503050406030204" pitchFamily="18" charset="0"/>
                </a:rPr>
                <a:t> </a:t>
              </a:r>
              <a:r>
                <a:rPr lang="en-US" sz="3800" b="1" dirty="0" err="1">
                  <a:latin typeface="Cambria" panose="02040503050406030204" pitchFamily="18" charset="0"/>
                  <a:ea typeface="Cambria" panose="02040503050406030204" pitchFamily="18" charset="0"/>
                </a:rPr>
                <a:t>điều</a:t>
              </a:r>
              <a:r>
                <a:rPr lang="en-US" sz="3800" b="1" dirty="0">
                  <a:latin typeface="Cambria" panose="02040503050406030204" pitchFamily="18" charset="0"/>
                  <a:ea typeface="Cambria" panose="02040503050406030204" pitchFamily="18" charset="0"/>
                </a:rPr>
                <a:t> </a:t>
              </a:r>
              <a:r>
                <a:rPr lang="en-US" sz="3800" b="1" dirty="0" err="1">
                  <a:latin typeface="Cambria" panose="02040503050406030204" pitchFamily="18" charset="0"/>
                  <a:ea typeface="Cambria" panose="02040503050406030204" pitchFamily="18" charset="0"/>
                </a:rPr>
                <a:t>gì</a:t>
              </a:r>
              <a:r>
                <a:rPr lang="en-US" sz="3800" b="1" dirty="0">
                  <a:latin typeface="Cambria" panose="02040503050406030204" pitchFamily="18" charset="0"/>
                  <a:ea typeface="Cambria" panose="02040503050406030204" pitchFamily="18" charset="0"/>
                </a:rPr>
                <a:t> qua </a:t>
              </a:r>
              <a:r>
                <a:rPr lang="en-US" sz="3800" b="1" dirty="0" err="1">
                  <a:latin typeface="Cambria" panose="02040503050406030204" pitchFamily="18" charset="0"/>
                  <a:ea typeface="Cambria" panose="02040503050406030204" pitchFamily="18" charset="0"/>
                </a:rPr>
                <a:t>nhân</a:t>
              </a:r>
              <a:r>
                <a:rPr lang="en-US" sz="3800" b="1" dirty="0">
                  <a:latin typeface="Cambria" panose="02040503050406030204" pitchFamily="18" charset="0"/>
                  <a:ea typeface="Cambria" panose="02040503050406030204" pitchFamily="18" charset="0"/>
                </a:rPr>
                <a:t> </a:t>
              </a:r>
              <a:r>
                <a:rPr lang="en-US" sz="3800" b="1" dirty="0" err="1">
                  <a:latin typeface="Cambria" panose="02040503050406030204" pitchFamily="18" charset="0"/>
                  <a:ea typeface="Cambria" panose="02040503050406030204" pitchFamily="18" charset="0"/>
                </a:rPr>
                <a:t>vật</a:t>
              </a:r>
              <a:r>
                <a:rPr lang="en-US" sz="3800" b="1" dirty="0">
                  <a:latin typeface="Cambria" panose="02040503050406030204" pitchFamily="18" charset="0"/>
                  <a:ea typeface="Cambria" panose="02040503050406030204" pitchFamily="18" charset="0"/>
                </a:rPr>
                <a:t>  </a:t>
              </a:r>
              <a:r>
                <a:rPr lang="en-US" sz="3800" b="1" dirty="0" err="1">
                  <a:latin typeface="Cambria" panose="02040503050406030204" pitchFamily="18" charset="0"/>
                  <a:ea typeface="Cambria" panose="02040503050406030204" pitchFamily="18" charset="0"/>
                </a:rPr>
                <a:t>các</a:t>
              </a:r>
              <a:r>
                <a:rPr lang="en-US" sz="3800" b="1" dirty="0">
                  <a:latin typeface="Cambria" panose="02040503050406030204" pitchFamily="18" charset="0"/>
                  <a:ea typeface="Cambria" panose="02040503050406030204" pitchFamily="18" charset="0"/>
                </a:rPr>
                <a:t> </a:t>
              </a:r>
              <a:r>
                <a:rPr lang="en-US" sz="3800" b="1" dirty="0" err="1">
                  <a:latin typeface="Cambria" panose="02040503050406030204" pitchFamily="18" charset="0"/>
                  <a:ea typeface="Cambria" panose="02040503050406030204" pitchFamily="18" charset="0"/>
                </a:rPr>
                <a:t>em</a:t>
              </a:r>
              <a:r>
                <a:rPr lang="en-US" sz="3800" b="1" dirty="0">
                  <a:latin typeface="Cambria" panose="02040503050406030204" pitchFamily="18" charset="0"/>
                  <a:ea typeface="Cambria" panose="02040503050406030204" pitchFamily="18" charset="0"/>
                </a:rPr>
                <a:t> </a:t>
              </a:r>
              <a:r>
                <a:rPr lang="en-US" sz="3800" b="1" dirty="0" err="1">
                  <a:latin typeface="Cambria" panose="02040503050406030204" pitchFamily="18" charset="0"/>
                  <a:ea typeface="Cambria" panose="02040503050406030204" pitchFamily="18" charset="0"/>
                </a:rPr>
                <a:t>bé</a:t>
              </a:r>
              <a:r>
                <a:rPr lang="en-US" sz="3800" b="1" dirty="0">
                  <a:latin typeface="Cambria" panose="02040503050406030204" pitchFamily="18" charset="0"/>
                  <a:ea typeface="Cambria" panose="02040503050406030204" pitchFamily="18" charset="0"/>
                </a:rPr>
                <a:t> ở </a:t>
              </a:r>
              <a:r>
                <a:rPr lang="en-US" sz="3800" b="1" dirty="0" err="1">
                  <a:latin typeface="Cambria" panose="02040503050406030204" pitchFamily="18" charset="0"/>
                  <a:ea typeface="Cambria" panose="02040503050406030204" pitchFamily="18" charset="0"/>
                </a:rPr>
                <a:t>Vương</a:t>
              </a:r>
              <a:r>
                <a:rPr lang="en-US" sz="3800" b="1" dirty="0">
                  <a:latin typeface="Cambria" panose="02040503050406030204" pitchFamily="18" charset="0"/>
                  <a:ea typeface="Cambria" panose="02040503050406030204" pitchFamily="18" charset="0"/>
                </a:rPr>
                <a:t> </a:t>
              </a:r>
              <a:r>
                <a:rPr lang="en-US" sz="3800" b="1" dirty="0" err="1">
                  <a:latin typeface="Cambria" panose="02040503050406030204" pitchFamily="18" charset="0"/>
                  <a:ea typeface="Cambria" panose="02040503050406030204" pitchFamily="18" charset="0"/>
                </a:rPr>
                <a:t>quốc</a:t>
              </a:r>
              <a:r>
                <a:rPr lang="en-US" sz="3800" b="1" dirty="0">
                  <a:latin typeface="Cambria" panose="02040503050406030204" pitchFamily="18" charset="0"/>
                  <a:ea typeface="Cambria" panose="02040503050406030204" pitchFamily="18" charset="0"/>
                </a:rPr>
                <a:t> </a:t>
              </a:r>
              <a:r>
                <a:rPr lang="en-US" sz="3800" b="1" dirty="0" err="1">
                  <a:latin typeface="Cambria" panose="02040503050406030204" pitchFamily="18" charset="0"/>
                  <a:ea typeface="Cambria" panose="02040503050406030204" pitchFamily="18" charset="0"/>
                </a:rPr>
                <a:t>Tương</a:t>
              </a:r>
              <a:r>
                <a:rPr lang="en-US" sz="3800" b="1" dirty="0">
                  <a:latin typeface="Cambria" panose="02040503050406030204" pitchFamily="18" charset="0"/>
                  <a:ea typeface="Cambria" panose="02040503050406030204" pitchFamily="18" charset="0"/>
                </a:rPr>
                <a:t> Lai?</a:t>
              </a:r>
            </a:p>
          </p:txBody>
        </p:sp>
      </p:grpSp>
      <p:pic>
        <p:nvPicPr>
          <p:cNvPr id="5" name="Picture 4"/>
          <p:cNvPicPr>
            <a:picLocks noChangeAspect="1"/>
          </p:cNvPicPr>
          <p:nvPr/>
        </p:nvPicPr>
        <p:blipFill>
          <a:blip r:embed="rId3"/>
          <a:stretch>
            <a:fillRect/>
          </a:stretch>
        </p:blipFill>
        <p:spPr>
          <a:xfrm>
            <a:off x="627393" y="2651760"/>
            <a:ext cx="4837642" cy="2946981"/>
          </a:xfrm>
          <a:prstGeom prst="rect">
            <a:avLst/>
          </a:prstGeom>
        </p:spPr>
      </p:pic>
      <p:sp>
        <p:nvSpPr>
          <p:cNvPr id="6" name="矩形 17">
            <a:extLst>
              <a:ext uri="{FF2B5EF4-FFF2-40B4-BE49-F238E27FC236}">
                <a16:creationId xmlns:a16="http://schemas.microsoft.com/office/drawing/2014/main" id="{F3C8A903-3227-948D-3612-24E0F8F3FF99}"/>
              </a:ext>
            </a:extLst>
          </p:cNvPr>
          <p:cNvSpPr/>
          <p:nvPr/>
        </p:nvSpPr>
        <p:spPr>
          <a:xfrm>
            <a:off x="5709292" y="2368628"/>
            <a:ext cx="5864399" cy="3539430"/>
          </a:xfrm>
          <a:prstGeom prst="rect">
            <a:avLst/>
          </a:prstGeom>
          <a:ln w="19050">
            <a:solidFill>
              <a:srgbClr val="C387CA"/>
            </a:solidFill>
            <a:prstDash val="solid"/>
          </a:ln>
        </p:spPr>
        <p:txBody>
          <a:bodyPr wrap="square">
            <a:spAutoFit/>
          </a:bodyPr>
          <a:lstStyle/>
          <a:p>
            <a:pPr algn="just"/>
            <a:r>
              <a:rPr lang="nl-NL" sz="3200">
                <a:solidFill>
                  <a:srgbClr val="002060"/>
                </a:solidFill>
                <a:latin typeface="Cambria" panose="02040503050406030204" pitchFamily="18" charset="0"/>
                <a:ea typeface="Cambria" panose="02040503050406030204" pitchFamily="18" charset="0"/>
              </a:rPr>
              <a:t>Qua nhân vật các em bé ở Vương quốc Tương Lai tác giả muốn nói về ước mơ của các bạn nhỏ về một cuộc sống đầy đủ, hạnh phúc. Ở đó trẻ em là những nhà sáng chế góp sức mình phục vụ cuộc sống.</a:t>
            </a:r>
            <a:endParaRPr lang="en-US" sz="3200">
              <a:solidFill>
                <a:srgbClr val="00206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4241112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up)">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0817" y="442110"/>
            <a:ext cx="10946298" cy="1579238"/>
            <a:chOff x="627393" y="661566"/>
            <a:chExt cx="7131944" cy="1579238"/>
          </a:xfrm>
        </p:grpSpPr>
        <p:sp>
          <p:nvSpPr>
            <p:cNvPr id="3" name="五边形 2">
              <a:extLst>
                <a:ext uri="{FF2B5EF4-FFF2-40B4-BE49-F238E27FC236}">
                  <a16:creationId xmlns:a16="http://schemas.microsoft.com/office/drawing/2014/main" id="{43AF9352-2F4A-EAEE-9229-DD6AFE43A218}"/>
                </a:ext>
              </a:extLst>
            </p:cNvPr>
            <p:cNvSpPr/>
            <p:nvPr/>
          </p:nvSpPr>
          <p:spPr>
            <a:xfrm>
              <a:off x="627393" y="661566"/>
              <a:ext cx="7131944" cy="1579237"/>
            </a:xfrm>
            <a:prstGeom prst="homePlate">
              <a:avLst/>
            </a:prstGeom>
            <a:solidFill>
              <a:srgbClr val="C38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TextBox 3"/>
            <p:cNvSpPr txBox="1"/>
            <p:nvPr/>
          </p:nvSpPr>
          <p:spPr>
            <a:xfrm>
              <a:off x="719067" y="671144"/>
              <a:ext cx="6696428" cy="1569660"/>
            </a:xfrm>
            <a:prstGeom prst="rect">
              <a:avLst/>
            </a:prstGeom>
            <a:noFill/>
          </p:spPr>
          <p:txBody>
            <a:bodyPr wrap="square" rtlCol="0">
              <a:spAutoFit/>
            </a:bodyPr>
            <a:lstStyle/>
            <a:p>
              <a:pPr algn="just"/>
              <a:r>
                <a:rPr lang="en-US" sz="3200" b="1" dirty="0" smtClean="0">
                  <a:latin typeface="Cambria" panose="02040503050406030204" pitchFamily="18" charset="0"/>
                  <a:ea typeface="Cambria" panose="02040503050406030204" pitchFamily="18" charset="0"/>
                </a:rPr>
                <a:t>4. </a:t>
              </a:r>
              <a:r>
                <a:rPr lang="en-US" sz="3200" b="1" dirty="0">
                  <a:latin typeface="Cambria" panose="02040503050406030204" pitchFamily="18" charset="0"/>
                  <a:ea typeface="Cambria" panose="02040503050406030204" pitchFamily="18" charset="0"/>
                </a:rPr>
                <a:t>Theo </a:t>
              </a:r>
              <a:r>
                <a:rPr lang="en-US" sz="3200" b="1" dirty="0" err="1">
                  <a:latin typeface="Cambria" panose="02040503050406030204" pitchFamily="18" charset="0"/>
                  <a:ea typeface="Cambria" panose="02040503050406030204" pitchFamily="18" charset="0"/>
                </a:rPr>
                <a:t>em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sao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nơi</a:t>
              </a:r>
              <a:r>
                <a:rPr lang="en-US" sz="3200" b="1" dirty="0">
                  <a:latin typeface="Cambria" panose="02040503050406030204" pitchFamily="18" charset="0"/>
                  <a:ea typeface="Cambria" panose="02040503050406030204" pitchFamily="18" charset="0"/>
                </a:rPr>
                <a:t> Tin-tin </a:t>
              </a:r>
              <a:r>
                <a:rPr lang="en-US" sz="3200" b="1" dirty="0" err="1">
                  <a:latin typeface="Cambria" panose="02040503050406030204" pitchFamily="18" charset="0"/>
                  <a:ea typeface="Cambria" panose="02040503050406030204" pitchFamily="18" charset="0"/>
                </a:rPr>
                <a:t>và</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Mi</a:t>
              </a:r>
              <a:r>
                <a:rPr lang="en-US" sz="3200" b="1" dirty="0">
                  <a:latin typeface="Cambria" panose="02040503050406030204" pitchFamily="18" charset="0"/>
                  <a:ea typeface="Cambria" panose="02040503050406030204" pitchFamily="18" charset="0"/>
                </a:rPr>
                <a:t>-tin </a:t>
              </a:r>
              <a:r>
                <a:rPr lang="en-US" sz="3200" b="1" dirty="0" err="1">
                  <a:latin typeface="Cambria" panose="02040503050406030204" pitchFamily="18" charset="0"/>
                  <a:ea typeface="Cambria" panose="02040503050406030204" pitchFamily="18" charset="0"/>
                </a:rPr>
                <a:t>đến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có</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tên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là</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Vương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quốc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Tương</a:t>
              </a:r>
              <a:r>
                <a:rPr lang="en-US" sz="3200" b="1" dirty="0">
                  <a:latin typeface="Cambria" panose="02040503050406030204" pitchFamily="18" charset="0"/>
                  <a:ea typeface="Cambria" panose="02040503050406030204" pitchFamily="18" charset="0"/>
                </a:rPr>
                <a:t> Lai”? </a:t>
              </a:r>
              <a:r>
                <a:rPr lang="en-US" sz="3200" b="1" dirty="0" err="1">
                  <a:latin typeface="Cambria" panose="02040503050406030204" pitchFamily="18" charset="0"/>
                  <a:ea typeface="Cambria" panose="02040503050406030204" pitchFamily="18" charset="0"/>
                </a:rPr>
                <a:t>Chọn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trả</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lời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dưới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đây</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hoặc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nêu</a:t>
              </a:r>
              <a:r>
                <a:rPr lang="en-US" sz="3200" b="1" dirty="0">
                  <a:latin typeface="Cambria" panose="02040503050406030204" pitchFamily="18" charset="0"/>
                  <a:ea typeface="Cambria" panose="02040503050406030204" pitchFamily="18" charset="0"/>
                </a:rPr>
                <a:t> ý </a:t>
              </a:r>
              <a:r>
                <a:rPr lang="en-US" sz="3200" b="1" dirty="0" err="1">
                  <a:latin typeface="Cambria" panose="02040503050406030204" pitchFamily="18" charset="0"/>
                  <a:ea typeface="Cambria" panose="02040503050406030204" pitchFamily="18" charset="0"/>
                </a:rPr>
                <a:t>kiến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của</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em</a:t>
              </a:r>
              <a:r>
                <a:rPr lang="en-US" sz="3200" b="1" dirty="0">
                  <a:latin typeface="Cambria" panose="02040503050406030204" pitchFamily="18" charset="0"/>
                  <a:ea typeface="Cambria" panose="02040503050406030204" pitchFamily="18" charset="0"/>
                </a:rPr>
                <a:t>.</a:t>
              </a:r>
            </a:p>
          </p:txBody>
        </p:sp>
      </p:grpSp>
      <p:grpSp>
        <p:nvGrpSpPr>
          <p:cNvPr id="5" name="Group 4"/>
          <p:cNvGrpSpPr/>
          <p:nvPr/>
        </p:nvGrpSpPr>
        <p:grpSpPr>
          <a:xfrm>
            <a:off x="585642" y="2337416"/>
            <a:ext cx="10455789" cy="858129"/>
            <a:chOff x="2024693" y="3080825"/>
            <a:chExt cx="11121676" cy="858129"/>
          </a:xfrm>
        </p:grpSpPr>
        <p:grpSp>
          <p:nvGrpSpPr>
            <p:cNvPr id="6" name="Group 5"/>
            <p:cNvGrpSpPr/>
            <p:nvPr/>
          </p:nvGrpSpPr>
          <p:grpSpPr>
            <a:xfrm>
              <a:off x="2024693" y="3080825"/>
              <a:ext cx="11121676" cy="858129"/>
              <a:chOff x="2024693" y="3080825"/>
              <a:chExt cx="11121676" cy="858129"/>
            </a:xfrm>
          </p:grpSpPr>
          <p:sp>
            <p:nvSpPr>
              <p:cNvPr id="8" name="Rounded Rectangle 7"/>
              <p:cNvSpPr/>
              <p:nvPr/>
            </p:nvSpPr>
            <p:spPr>
              <a:xfrm>
                <a:off x="2686930" y="3080825"/>
                <a:ext cx="10459439" cy="858129"/>
              </a:xfrm>
              <a:prstGeom prst="roundRect">
                <a:avLst/>
              </a:prstGeom>
              <a:solidFill>
                <a:srgbClr val="FFCCFF"/>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024693" y="3080825"/>
                <a:ext cx="896834" cy="811787"/>
              </a:xfrm>
              <a:prstGeom prst="ellipse">
                <a:avLst/>
              </a:prstGeom>
              <a:solidFill>
                <a:srgbClr val="00CC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A</a:t>
                </a:r>
              </a:p>
            </p:txBody>
          </p:sp>
        </p:grpSp>
        <p:sp>
          <p:nvSpPr>
            <p:cNvPr id="7" name="TextBox 6"/>
            <p:cNvSpPr txBox="1"/>
            <p:nvPr/>
          </p:nvSpPr>
          <p:spPr>
            <a:xfrm>
              <a:off x="2973189" y="3239186"/>
              <a:ext cx="10147698" cy="492443"/>
            </a:xfrm>
            <a:prstGeom prst="rect">
              <a:avLst/>
            </a:prstGeom>
            <a:noFill/>
          </p:spPr>
          <p:txBody>
            <a:bodyPr wrap="square" rtlCol="0">
              <a:spAutoFit/>
            </a:bodyPr>
            <a:lstStyle/>
            <a:p>
              <a:r>
                <a:rPr lang="en-US" sz="2600" b="1">
                  <a:latin typeface="Cambria" panose="02040503050406030204" pitchFamily="18" charset="0"/>
                  <a:ea typeface="Cambria" panose="02040503050406030204" pitchFamily="18" charset="0"/>
                </a:rPr>
                <a:t>Vì các bạn nhỏ sẽ đón tiếp Tin-tin và Mi-tin ở trong tương lai.</a:t>
              </a:r>
            </a:p>
          </p:txBody>
        </p:sp>
      </p:grpSp>
      <p:grpSp>
        <p:nvGrpSpPr>
          <p:cNvPr id="10" name="Group 9"/>
          <p:cNvGrpSpPr/>
          <p:nvPr/>
        </p:nvGrpSpPr>
        <p:grpSpPr>
          <a:xfrm>
            <a:off x="585643" y="3418901"/>
            <a:ext cx="10711399" cy="904470"/>
            <a:chOff x="2024693" y="4120263"/>
            <a:chExt cx="11393565" cy="904470"/>
          </a:xfrm>
        </p:grpSpPr>
        <p:sp>
          <p:nvSpPr>
            <p:cNvPr id="11" name="Rounded Rectangle 10"/>
            <p:cNvSpPr/>
            <p:nvPr/>
          </p:nvSpPr>
          <p:spPr>
            <a:xfrm>
              <a:off x="2686930" y="4166604"/>
              <a:ext cx="10459439" cy="858129"/>
            </a:xfrm>
            <a:prstGeom prst="roundRect">
              <a:avLst/>
            </a:prstGeom>
            <a:solidFill>
              <a:srgbClr val="FFCCFF"/>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024693" y="4120263"/>
              <a:ext cx="896834" cy="852420"/>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B</a:t>
              </a:r>
            </a:p>
          </p:txBody>
        </p:sp>
        <p:sp>
          <p:nvSpPr>
            <p:cNvPr id="13" name="TextBox 12"/>
            <p:cNvSpPr txBox="1"/>
            <p:nvPr/>
          </p:nvSpPr>
          <p:spPr>
            <a:xfrm>
              <a:off x="2968564" y="4292693"/>
              <a:ext cx="10449694" cy="523220"/>
            </a:xfrm>
            <a:prstGeom prst="rect">
              <a:avLst/>
            </a:prstGeom>
            <a:noFill/>
          </p:spPr>
          <p:txBody>
            <a:bodyPr wrap="square" rtlCol="0">
              <a:spAutoFit/>
            </a:bodyPr>
            <a:lstStyle/>
            <a:p>
              <a:r>
                <a:rPr lang="en-US" sz="2800" b="1">
                  <a:latin typeface="Cambria" panose="02040503050406030204" pitchFamily="18" charset="0"/>
                  <a:ea typeface="Cambria" panose="02040503050406030204" pitchFamily="18" charset="0"/>
                </a:rPr>
                <a:t>Vì nơi đó là cuộc sống mơ ước trong tương lai.</a:t>
              </a:r>
            </a:p>
          </p:txBody>
        </p:sp>
      </p:grpSp>
      <p:grpSp>
        <p:nvGrpSpPr>
          <p:cNvPr id="14" name="Group 13"/>
          <p:cNvGrpSpPr/>
          <p:nvPr/>
        </p:nvGrpSpPr>
        <p:grpSpPr>
          <a:xfrm>
            <a:off x="606950" y="4605706"/>
            <a:ext cx="10448871" cy="808085"/>
            <a:chOff x="2046001" y="5252383"/>
            <a:chExt cx="11114317" cy="808085"/>
          </a:xfrm>
        </p:grpSpPr>
        <p:sp>
          <p:nvSpPr>
            <p:cNvPr id="15" name="Rounded Rectangle 14"/>
            <p:cNvSpPr/>
            <p:nvPr/>
          </p:nvSpPr>
          <p:spPr>
            <a:xfrm>
              <a:off x="2753771" y="5252383"/>
              <a:ext cx="10392598" cy="808085"/>
            </a:xfrm>
            <a:prstGeom prst="roundRect">
              <a:avLst/>
            </a:prstGeom>
            <a:solidFill>
              <a:srgbClr val="FFCCFF">
                <a:alpha val="79000"/>
              </a:srgbClr>
            </a:solidFill>
            <a:ln>
              <a:solidFill>
                <a:srgbClr val="FABD8A"/>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046001" y="5252383"/>
              <a:ext cx="875526" cy="808085"/>
            </a:xfrm>
            <a:prstGeom prst="ellipse">
              <a:avLst/>
            </a:prstGeom>
            <a:solidFill>
              <a:srgbClr val="99FF33"/>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C</a:t>
              </a:r>
            </a:p>
          </p:txBody>
        </p:sp>
        <p:sp>
          <p:nvSpPr>
            <p:cNvPr id="17" name="TextBox 16"/>
            <p:cNvSpPr txBox="1"/>
            <p:nvPr/>
          </p:nvSpPr>
          <p:spPr>
            <a:xfrm>
              <a:off x="2984393" y="5393576"/>
              <a:ext cx="10175925" cy="480131"/>
            </a:xfrm>
            <a:prstGeom prst="rect">
              <a:avLst/>
            </a:prstGeom>
            <a:noFill/>
          </p:spPr>
          <p:txBody>
            <a:bodyPr wrap="square" rtlCol="0">
              <a:spAutoFit/>
            </a:bodyPr>
            <a:lstStyle/>
            <a:p>
              <a:pPr algn="just">
                <a:lnSpc>
                  <a:spcPct val="90000"/>
                </a:lnSpc>
              </a:pPr>
              <a:r>
                <a:rPr lang="en-US" sz="2800" b="1">
                  <a:latin typeface="Cambria" panose="02040503050406030204" pitchFamily="18" charset="0"/>
                  <a:ea typeface="Cambria" panose="02040503050406030204" pitchFamily="18" charset="0"/>
                </a:rPr>
                <a:t>Vì tất cả mọi người sẽ chuyển đến sống ở đây.</a:t>
              </a:r>
              <a:endParaRPr lang="en-US" sz="2800" b="1" i="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2190690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nodeType="clickEffect">
                                  <p:stCondLst>
                                    <p:cond delay="0"/>
                                  </p:stCondLst>
                                  <p:childTnLst>
                                    <p:animEffect transition="out" filter="fade">
                                      <p:cBhvr>
                                        <p:cTn id="24" dur="1000"/>
                                        <p:tgtEl>
                                          <p:spTgt spid="5"/>
                                        </p:tgtEl>
                                      </p:cBhvr>
                                    </p:animEffect>
                                    <p:anim calcmode="lin" valueType="num">
                                      <p:cBhvr>
                                        <p:cTn id="25" dur="1000"/>
                                        <p:tgtEl>
                                          <p:spTgt spid="5"/>
                                        </p:tgtEl>
                                        <p:attrNameLst>
                                          <p:attrName>ppt_x</p:attrName>
                                        </p:attrNameLst>
                                      </p:cBhvr>
                                      <p:tavLst>
                                        <p:tav tm="0">
                                          <p:val>
                                            <p:strVal val="ppt_x"/>
                                          </p:val>
                                        </p:tav>
                                        <p:tav tm="100000">
                                          <p:val>
                                            <p:strVal val="ppt_x"/>
                                          </p:val>
                                        </p:tav>
                                      </p:tavLst>
                                    </p:anim>
                                    <p:anim calcmode="lin" valueType="num">
                                      <p:cBhvr>
                                        <p:cTn id="26" dur="1000"/>
                                        <p:tgtEl>
                                          <p:spTgt spid="5"/>
                                        </p:tgtEl>
                                        <p:attrNameLst>
                                          <p:attrName>ppt_y</p:attrName>
                                        </p:attrNameLst>
                                      </p:cBhvr>
                                      <p:tavLst>
                                        <p:tav tm="0">
                                          <p:val>
                                            <p:strVal val="ppt_y"/>
                                          </p:val>
                                        </p:tav>
                                        <p:tav tm="100000">
                                          <p:val>
                                            <p:strVal val="ppt_y+.1"/>
                                          </p:val>
                                        </p:tav>
                                      </p:tavLst>
                                    </p:anim>
                                    <p:set>
                                      <p:cBhvr>
                                        <p:cTn id="27" dur="1" fill="hold">
                                          <p:stCondLst>
                                            <p:cond delay="999"/>
                                          </p:stCondLst>
                                        </p:cTn>
                                        <p:tgtEl>
                                          <p:spTgt spid="5"/>
                                        </p:tgtEl>
                                        <p:attrNameLst>
                                          <p:attrName>style.visibility</p:attrName>
                                        </p:attrNameLst>
                                      </p:cBhvr>
                                      <p:to>
                                        <p:strVal val="hidden"/>
                                      </p:to>
                                    </p:set>
                                  </p:childTnLst>
                                </p:cTn>
                              </p:par>
                              <p:par>
                                <p:cTn id="28" presetID="42" presetClass="exit" presetSubtype="0" fill="hold" nodeType="withEffect">
                                  <p:stCondLst>
                                    <p:cond delay="0"/>
                                  </p:stCondLst>
                                  <p:childTnLst>
                                    <p:animEffect transition="out" filter="fade">
                                      <p:cBhvr>
                                        <p:cTn id="29" dur="1000"/>
                                        <p:tgtEl>
                                          <p:spTgt spid="14"/>
                                        </p:tgtEl>
                                      </p:cBhvr>
                                    </p:animEffect>
                                    <p:anim calcmode="lin" valueType="num">
                                      <p:cBhvr>
                                        <p:cTn id="30" dur="1000"/>
                                        <p:tgtEl>
                                          <p:spTgt spid="14"/>
                                        </p:tgtEl>
                                        <p:attrNameLst>
                                          <p:attrName>ppt_x</p:attrName>
                                        </p:attrNameLst>
                                      </p:cBhvr>
                                      <p:tavLst>
                                        <p:tav tm="0">
                                          <p:val>
                                            <p:strVal val="ppt_x"/>
                                          </p:val>
                                        </p:tav>
                                        <p:tav tm="100000">
                                          <p:val>
                                            <p:strVal val="ppt_x"/>
                                          </p:val>
                                        </p:tav>
                                      </p:tavLst>
                                    </p:anim>
                                    <p:anim calcmode="lin" valueType="num">
                                      <p:cBhvr>
                                        <p:cTn id="31" dur="1000"/>
                                        <p:tgtEl>
                                          <p:spTgt spid="14"/>
                                        </p:tgtEl>
                                        <p:attrNameLst>
                                          <p:attrName>ppt_y</p:attrName>
                                        </p:attrNameLst>
                                      </p:cBhvr>
                                      <p:tavLst>
                                        <p:tav tm="0">
                                          <p:val>
                                            <p:strVal val="ppt_y"/>
                                          </p:val>
                                        </p:tav>
                                        <p:tav tm="100000">
                                          <p:val>
                                            <p:strVal val="ppt_y+.1"/>
                                          </p:val>
                                        </p:tav>
                                      </p:tavLst>
                                    </p:anim>
                                    <p:set>
                                      <p:cBhvr>
                                        <p:cTn id="32"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1ACB25A2-05BB-A8BF-50D7-5E202DDBC9D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089276" y="2055921"/>
            <a:ext cx="4697576" cy="4697576"/>
          </a:xfrm>
          <a:prstGeom prst="rect">
            <a:avLst/>
          </a:prstGeom>
        </p:spPr>
      </p:pic>
      <p:grpSp>
        <p:nvGrpSpPr>
          <p:cNvPr id="3" name="Group 2"/>
          <p:cNvGrpSpPr/>
          <p:nvPr/>
        </p:nvGrpSpPr>
        <p:grpSpPr>
          <a:xfrm>
            <a:off x="627393" y="661567"/>
            <a:ext cx="10946298" cy="1376240"/>
            <a:chOff x="627393" y="661567"/>
            <a:chExt cx="7131944" cy="1376240"/>
          </a:xfrm>
        </p:grpSpPr>
        <p:sp>
          <p:nvSpPr>
            <p:cNvPr id="4" name="五边形 2">
              <a:extLst>
                <a:ext uri="{FF2B5EF4-FFF2-40B4-BE49-F238E27FC236}">
                  <a16:creationId xmlns:a16="http://schemas.microsoft.com/office/drawing/2014/main" id="{43AF9352-2F4A-EAEE-9229-DD6AFE43A218}"/>
                </a:ext>
              </a:extLst>
            </p:cNvPr>
            <p:cNvSpPr/>
            <p:nvPr/>
          </p:nvSpPr>
          <p:spPr>
            <a:xfrm>
              <a:off x="627393" y="661567"/>
              <a:ext cx="7131944" cy="1376240"/>
            </a:xfrm>
            <a:prstGeom prst="homePlate">
              <a:avLst/>
            </a:prstGeom>
            <a:solidFill>
              <a:srgbClr val="C38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TextBox 4"/>
            <p:cNvSpPr txBox="1"/>
            <p:nvPr/>
          </p:nvSpPr>
          <p:spPr>
            <a:xfrm>
              <a:off x="796833" y="720572"/>
              <a:ext cx="6283235" cy="1200329"/>
            </a:xfrm>
            <a:prstGeom prst="rect">
              <a:avLst/>
            </a:prstGeom>
            <a:noFill/>
          </p:spPr>
          <p:txBody>
            <a:bodyPr wrap="square" rtlCol="0">
              <a:spAutoFit/>
            </a:bodyPr>
            <a:lstStyle/>
            <a:p>
              <a:pPr algn="just"/>
              <a:r>
                <a:rPr lang="en-US" sz="3600" b="1" dirty="0" smtClean="0">
                  <a:latin typeface="Cambria" panose="02040503050406030204" pitchFamily="18" charset="0"/>
                  <a:ea typeface="Cambria" panose="02040503050406030204" pitchFamily="18" charset="0"/>
                </a:rPr>
                <a:t>5. </a:t>
              </a:r>
              <a:r>
                <a:rPr lang="en-US" sz="3600" b="1" dirty="0" err="1">
                  <a:latin typeface="Cambria" panose="02040503050406030204" pitchFamily="18" charset="0"/>
                  <a:ea typeface="Cambria" panose="02040503050406030204" pitchFamily="18" charset="0"/>
                </a:rPr>
                <a:t>Nếu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là</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một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công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dân</a:t>
              </a:r>
              <a:r>
                <a:rPr lang="en-US" sz="3600" b="1" dirty="0">
                  <a:latin typeface="Cambria" panose="02040503050406030204" pitchFamily="18" charset="0"/>
                  <a:ea typeface="Cambria" panose="02040503050406030204" pitchFamily="18" charset="0"/>
                </a:rPr>
                <a:t> ở </a:t>
              </a:r>
              <a:r>
                <a:rPr lang="en-US" sz="3600" b="1" dirty="0" err="1">
                  <a:latin typeface="Cambria" panose="02040503050406030204" pitchFamily="18" charset="0"/>
                  <a:ea typeface="Cambria" panose="02040503050406030204" pitchFamily="18" charset="0"/>
                </a:rPr>
                <a:t>Vương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quốc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Tương</a:t>
              </a:r>
              <a:r>
                <a:rPr lang="en-US" sz="3600" b="1" dirty="0">
                  <a:latin typeface="Cambria" panose="02040503050406030204" pitchFamily="18" charset="0"/>
                  <a:ea typeface="Cambria" panose="02040503050406030204" pitchFamily="18" charset="0"/>
                </a:rPr>
                <a:t> Lai, </a:t>
              </a:r>
              <a:r>
                <a:rPr lang="en-US" sz="3600" b="1" dirty="0" err="1">
                  <a:latin typeface="Cambria" panose="02040503050406030204" pitchFamily="18" charset="0"/>
                  <a:ea typeface="Cambria" panose="02040503050406030204" pitchFamily="18" charset="0"/>
                </a:rPr>
                <a:t>em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sẽ</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sáng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chế</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vật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gì</a:t>
              </a:r>
              <a:r>
                <a:rPr lang="en-US" sz="3600" b="1" dirty="0">
                  <a:latin typeface="Cambria" panose="02040503050406030204" pitchFamily="18" charset="0"/>
                  <a:ea typeface="Cambria" panose="02040503050406030204" pitchFamily="18" charset="0"/>
                </a:rPr>
                <a:t>? </a:t>
              </a:r>
            </a:p>
          </p:txBody>
        </p:sp>
      </p:grpSp>
    </p:spTree>
    <p:custDataLst>
      <p:tags r:id="rId1"/>
    </p:custDataLst>
    <p:extLst>
      <p:ext uri="{BB962C8B-B14F-4D97-AF65-F5344CB8AC3E}">
        <p14:creationId xmlns:p14="http://schemas.microsoft.com/office/powerpoint/2010/main" val="28534700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045337" y="910898"/>
            <a:ext cx="4224894" cy="969348"/>
          </a:xfrm>
          <a:prstGeom prst="rect">
            <a:avLst/>
          </a:prstGeom>
        </p:spPr>
      </p:pic>
      <p:sp>
        <p:nvSpPr>
          <p:cNvPr id="5" name="TextBox 4"/>
          <p:cNvSpPr txBox="1"/>
          <p:nvPr/>
        </p:nvSpPr>
        <p:spPr>
          <a:xfrm>
            <a:off x="1161535" y="2075935"/>
            <a:ext cx="10144897" cy="2554545"/>
          </a:xfrm>
          <a:prstGeom prst="rect">
            <a:avLst/>
          </a:prstGeom>
          <a:noFill/>
        </p:spPr>
        <p:txBody>
          <a:bodyPr wrap="square" rtlCol="0">
            <a:spAutoFit/>
          </a:bodyPr>
          <a:lstStyle/>
          <a:p>
            <a:pPr algn="just"/>
            <a:r>
              <a:rPr lang="en-US" sz="4000" b="1">
                <a:solidFill>
                  <a:srgbClr val="0070C0"/>
                </a:solidFill>
                <a:latin typeface="Cambria" panose="02040503050406030204" pitchFamily="18" charset="0"/>
                <a:ea typeface="Cambria" panose="02040503050406030204" pitchFamily="18" charset="0"/>
              </a:rPr>
              <a:t>Vở kịch thể hiện ước mơ của các bạn nhỏ về một cuộc sống đầy đủ, hạnh phúc. Ở đó, trẻ em là những nhà sáng tạo, góp sức mình phục vụ cuộc sống.</a:t>
            </a:r>
            <a:endParaRPr lang="en-US" sz="4000">
              <a:solidFill>
                <a:srgbClr val="0070C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0890939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7" descr="图片包含 游戏机, 食物&#10;&#10;描述已自动生成">
            <a:extLst>
              <a:ext uri="{FF2B5EF4-FFF2-40B4-BE49-F238E27FC236}">
                <a16:creationId xmlns:a16="http://schemas.microsoft.com/office/drawing/2014/main" id="{C336D485-FED9-78CF-067E-04B1325C71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descr="房间的摆设布局&#10;&#10;低可信度描述已自动生成">
            <a:extLst>
              <a:ext uri="{FF2B5EF4-FFF2-40B4-BE49-F238E27FC236}">
                <a16:creationId xmlns:a16="http://schemas.microsoft.com/office/drawing/2014/main" id="{9FF359CC-F732-638A-835D-3385C405E0B4}"/>
              </a:ext>
            </a:extLst>
          </p:cNvPr>
          <p:cNvPicPr>
            <a:picLocks noChangeAspect="1"/>
          </p:cNvPicPr>
          <p:nvPr/>
        </p:nvPicPr>
        <p:blipFill rotWithShape="1">
          <a:blip r:embed="rId4">
            <a:extLst>
              <a:ext uri="{28A0092B-C50C-407E-A947-70E740481C1C}">
                <a14:useLocalDpi xmlns:a14="http://schemas.microsoft.com/office/drawing/2010/main" val="0"/>
              </a:ext>
            </a:extLst>
          </a:blip>
          <a:srcRect l="4485" t="9598" r="4485" b="9598"/>
          <a:stretch/>
        </p:blipFill>
        <p:spPr>
          <a:xfrm>
            <a:off x="769257" y="532975"/>
            <a:ext cx="10653486" cy="5319486"/>
          </a:xfrm>
          <a:prstGeom prst="rect">
            <a:avLst/>
          </a:prstGeom>
        </p:spPr>
      </p:pic>
      <p:pic>
        <p:nvPicPr>
          <p:cNvPr id="4" name="图片 47" descr="图片包含 游戏机, 食物, 房间&#10;&#10;描述已自动生成">
            <a:extLst>
              <a:ext uri="{FF2B5EF4-FFF2-40B4-BE49-F238E27FC236}">
                <a16:creationId xmlns:a16="http://schemas.microsoft.com/office/drawing/2014/main" id="{3FEEED6F-2337-D3F2-1EDB-C1E2032E3E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7500" t="5927" r="9643" b="55546"/>
          <a:stretch/>
        </p:blipFill>
        <p:spPr>
          <a:xfrm>
            <a:off x="9299919" y="128860"/>
            <a:ext cx="2514640" cy="2383670"/>
          </a:xfrm>
          <a:prstGeom prst="rect">
            <a:avLst/>
          </a:prstGeom>
        </p:spPr>
      </p:pic>
      <p:pic>
        <p:nvPicPr>
          <p:cNvPr id="5" name="图片 52" descr="徽标&#10;&#10;描述已自动生成">
            <a:extLst>
              <a:ext uri="{FF2B5EF4-FFF2-40B4-BE49-F238E27FC236}">
                <a16:creationId xmlns:a16="http://schemas.microsoft.com/office/drawing/2014/main" id="{7E17698C-1487-9B8F-A4BD-9C2B0BF4B3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65" y="891861"/>
            <a:ext cx="2007668" cy="2007668"/>
          </a:xfrm>
          <a:prstGeom prst="rect">
            <a:avLst/>
          </a:prstGeom>
        </p:spPr>
      </p:pic>
      <p:pic>
        <p:nvPicPr>
          <p:cNvPr id="6" name="图片 4" descr="图片包含 游戏机, 房间&#10;&#10;描述已自动生成">
            <a:extLst>
              <a:ext uri="{FF2B5EF4-FFF2-40B4-BE49-F238E27FC236}">
                <a16:creationId xmlns:a16="http://schemas.microsoft.com/office/drawing/2014/main" id="{E4C6AA31-4C56-B158-782E-9DD49272EFE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309" t="65235" r="3333"/>
          <a:stretch/>
        </p:blipFill>
        <p:spPr>
          <a:xfrm>
            <a:off x="-727618" y="3905068"/>
            <a:ext cx="13647235" cy="2952932"/>
          </a:xfrm>
          <a:prstGeom prst="rect">
            <a:avLst/>
          </a:prstGeom>
        </p:spPr>
      </p:pic>
      <p:pic>
        <p:nvPicPr>
          <p:cNvPr id="9" name="Picture 8"/>
          <p:cNvPicPr>
            <a:picLocks noChangeAspect="1"/>
          </p:cNvPicPr>
          <p:nvPr/>
        </p:nvPicPr>
        <p:blipFill>
          <a:blip r:embed="rId8"/>
          <a:stretch>
            <a:fillRect/>
          </a:stretch>
        </p:blipFill>
        <p:spPr>
          <a:xfrm>
            <a:off x="2432523" y="1320695"/>
            <a:ext cx="6748857" cy="1457070"/>
          </a:xfrm>
          <a:prstGeom prst="rect">
            <a:avLst/>
          </a:prstGeom>
        </p:spPr>
      </p:pic>
      <p:pic>
        <p:nvPicPr>
          <p:cNvPr id="12" name="Picture 11"/>
          <p:cNvPicPr>
            <a:picLocks noChangeAspect="1"/>
          </p:cNvPicPr>
          <p:nvPr/>
        </p:nvPicPr>
        <p:blipFill>
          <a:blip r:embed="rId9"/>
          <a:stretch>
            <a:fillRect/>
          </a:stretch>
        </p:blipFill>
        <p:spPr>
          <a:xfrm>
            <a:off x="2256890" y="2916645"/>
            <a:ext cx="7273158" cy="2139881"/>
          </a:xfrm>
          <a:prstGeom prst="rect">
            <a:avLst/>
          </a:prstGeom>
        </p:spPr>
      </p:pic>
    </p:spTree>
    <p:custDataLst>
      <p:tags r:id="rId1"/>
    </p:custDataLst>
    <p:extLst>
      <p:ext uri="{BB962C8B-B14F-4D97-AF65-F5344CB8AC3E}">
        <p14:creationId xmlns:p14="http://schemas.microsoft.com/office/powerpoint/2010/main" val="14209321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03128" y="667715"/>
            <a:ext cx="4492353" cy="1321723"/>
          </a:xfrm>
          <a:prstGeom prst="rect">
            <a:avLst/>
          </a:prstGeom>
        </p:spPr>
      </p:pic>
      <p:sp>
        <p:nvSpPr>
          <p:cNvPr id="3" name="TextBox 2"/>
          <p:cNvSpPr txBox="1"/>
          <p:nvPr/>
        </p:nvSpPr>
        <p:spPr>
          <a:xfrm>
            <a:off x="1309815" y="1668162"/>
            <a:ext cx="10478530" cy="4524315"/>
          </a:xfrm>
          <a:prstGeom prst="rect">
            <a:avLst/>
          </a:prstGeom>
          <a:noFill/>
        </p:spPr>
        <p:txBody>
          <a:bodyPr wrap="square" rtlCol="0">
            <a:spAutoFit/>
          </a:bodyPr>
          <a:lstStyle/>
          <a:p>
            <a:pPr marL="342900" indent="-342900">
              <a:buAutoNum type="arabicPeriod"/>
            </a:pPr>
            <a:r>
              <a:rPr lang="en-US" sz="3600" b="1" smtClean="0">
                <a:solidFill>
                  <a:srgbClr val="0070C0"/>
                </a:solidFill>
                <a:latin typeface="Cambria" panose="02040503050406030204" pitchFamily="18" charset="0"/>
                <a:ea typeface="Cambria" panose="02040503050406030204" pitchFamily="18" charset="0"/>
              </a:rPr>
              <a:t>Vai người dẫn chuyện (Đọc phần giới thiệu)</a:t>
            </a:r>
          </a:p>
          <a:p>
            <a:pPr marL="342900" indent="-342900">
              <a:buAutoNum type="arabicPeriod"/>
            </a:pPr>
            <a:r>
              <a:rPr lang="en-US" sz="3600" b="1" smtClean="0">
                <a:solidFill>
                  <a:srgbClr val="0070C0"/>
                </a:solidFill>
                <a:latin typeface="Cambria" panose="02040503050406030204" pitchFamily="18" charset="0"/>
                <a:ea typeface="Cambria" panose="02040503050406030204" pitchFamily="18" charset="0"/>
              </a:rPr>
              <a:t>Vai Tin – tin</a:t>
            </a:r>
          </a:p>
          <a:p>
            <a:pPr marL="342900" indent="-342900">
              <a:buAutoNum type="arabicPeriod"/>
            </a:pPr>
            <a:r>
              <a:rPr lang="en-US" sz="3600" b="1" smtClean="0">
                <a:solidFill>
                  <a:srgbClr val="0070C0"/>
                </a:solidFill>
                <a:latin typeface="Cambria" panose="02040503050406030204" pitchFamily="18" charset="0"/>
                <a:ea typeface="Cambria" panose="02040503050406030204" pitchFamily="18" charset="0"/>
              </a:rPr>
              <a:t>Vai Mi – tin (em gái Tin – tin)</a:t>
            </a:r>
          </a:p>
          <a:p>
            <a:pPr marL="342900" indent="-342900">
              <a:buAutoNum type="arabicPeriod"/>
            </a:pPr>
            <a:r>
              <a:rPr lang="en-US" sz="3600" b="1" smtClean="0">
                <a:solidFill>
                  <a:srgbClr val="0070C0"/>
                </a:solidFill>
                <a:latin typeface="Cambria" panose="02040503050406030204" pitchFamily="18" charset="0"/>
                <a:ea typeface="Cambria" panose="02040503050406030204" pitchFamily="18" charset="0"/>
              </a:rPr>
              <a:t> </a:t>
            </a:r>
            <a:r>
              <a:rPr lang="en-US" sz="3600" b="1">
                <a:solidFill>
                  <a:srgbClr val="0070C0"/>
                </a:solidFill>
                <a:latin typeface="Cambria" panose="02040503050406030204" pitchFamily="18" charset="0"/>
                <a:ea typeface="Cambria" panose="02040503050406030204" pitchFamily="18" charset="0"/>
              </a:rPr>
              <a:t>Vai </a:t>
            </a:r>
            <a:r>
              <a:rPr lang="en-US" sz="3600" b="1" smtClean="0">
                <a:solidFill>
                  <a:srgbClr val="0070C0"/>
                </a:solidFill>
                <a:latin typeface="Cambria" panose="02040503050406030204" pitchFamily="18" charset="0"/>
                <a:ea typeface="Cambria" panose="02040503050406030204" pitchFamily="18" charset="0"/>
              </a:rPr>
              <a:t>Em bé thứ nhất</a:t>
            </a:r>
          </a:p>
          <a:p>
            <a:pPr marL="342900" indent="-342900">
              <a:buAutoNum type="arabicPeriod"/>
            </a:pPr>
            <a:r>
              <a:rPr lang="en-US" sz="3600" b="1">
                <a:solidFill>
                  <a:srgbClr val="0070C0"/>
                </a:solidFill>
                <a:latin typeface="Cambria" panose="02040503050406030204" pitchFamily="18" charset="0"/>
                <a:ea typeface="Cambria" panose="02040503050406030204" pitchFamily="18" charset="0"/>
              </a:rPr>
              <a:t>Vai </a:t>
            </a:r>
            <a:r>
              <a:rPr lang="en-US" sz="3600" b="1" smtClean="0">
                <a:solidFill>
                  <a:srgbClr val="0070C0"/>
                </a:solidFill>
                <a:latin typeface="Cambria" panose="02040503050406030204" pitchFamily="18" charset="0"/>
                <a:ea typeface="Cambria" panose="02040503050406030204" pitchFamily="18" charset="0"/>
              </a:rPr>
              <a:t>Em bé thứ hai</a:t>
            </a:r>
          </a:p>
          <a:p>
            <a:pPr marL="342900" indent="-342900">
              <a:buAutoNum type="arabicPeriod"/>
            </a:pPr>
            <a:r>
              <a:rPr lang="en-US" sz="3600" b="1">
                <a:solidFill>
                  <a:srgbClr val="0070C0"/>
                </a:solidFill>
                <a:latin typeface="Cambria" panose="02040503050406030204" pitchFamily="18" charset="0"/>
                <a:ea typeface="Cambria" panose="02040503050406030204" pitchFamily="18" charset="0"/>
              </a:rPr>
              <a:t>Vai </a:t>
            </a:r>
            <a:r>
              <a:rPr lang="en-US" sz="3600" b="1" smtClean="0">
                <a:solidFill>
                  <a:srgbClr val="0070C0"/>
                </a:solidFill>
                <a:latin typeface="Cambria" panose="02040503050406030204" pitchFamily="18" charset="0"/>
                <a:ea typeface="Cambria" panose="02040503050406030204" pitchFamily="18" charset="0"/>
              </a:rPr>
              <a:t>Em bé thứ ba </a:t>
            </a:r>
          </a:p>
          <a:p>
            <a:pPr marL="342900" indent="-342900">
              <a:buAutoNum type="arabicPeriod"/>
            </a:pPr>
            <a:r>
              <a:rPr lang="en-US" sz="3600" b="1">
                <a:solidFill>
                  <a:srgbClr val="0070C0"/>
                </a:solidFill>
                <a:latin typeface="Cambria" panose="02040503050406030204" pitchFamily="18" charset="0"/>
                <a:ea typeface="Cambria" panose="02040503050406030204" pitchFamily="18" charset="0"/>
              </a:rPr>
              <a:t>Vai </a:t>
            </a:r>
            <a:r>
              <a:rPr lang="en-US" sz="3600" b="1" smtClean="0">
                <a:solidFill>
                  <a:srgbClr val="0070C0"/>
                </a:solidFill>
                <a:latin typeface="Cambria" panose="02040503050406030204" pitchFamily="18" charset="0"/>
                <a:ea typeface="Cambria" panose="02040503050406030204" pitchFamily="18" charset="0"/>
              </a:rPr>
              <a:t>Em bé thứ tư </a:t>
            </a:r>
          </a:p>
          <a:p>
            <a:pPr marL="342900" indent="-342900">
              <a:buAutoNum type="arabicPeriod"/>
            </a:pPr>
            <a:r>
              <a:rPr lang="en-US" sz="3600" b="1">
                <a:solidFill>
                  <a:srgbClr val="0070C0"/>
                </a:solidFill>
                <a:latin typeface="Cambria" panose="02040503050406030204" pitchFamily="18" charset="0"/>
                <a:ea typeface="Cambria" panose="02040503050406030204" pitchFamily="18" charset="0"/>
              </a:rPr>
              <a:t>Vai </a:t>
            </a:r>
            <a:r>
              <a:rPr lang="en-US" sz="3600" b="1" smtClean="0">
                <a:solidFill>
                  <a:srgbClr val="0070C0"/>
                </a:solidFill>
                <a:latin typeface="Cambria" panose="02040503050406030204" pitchFamily="18" charset="0"/>
                <a:ea typeface="Cambria" panose="02040503050406030204" pitchFamily="18" charset="0"/>
              </a:rPr>
              <a:t>Em bé thứ năm</a:t>
            </a:r>
            <a:endParaRPr lang="en-US" sz="3600" b="1">
              <a:solidFill>
                <a:srgbClr val="0070C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0513190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7" descr="图片包含 游戏机, 食物&#10;&#10;描述已自动生成">
            <a:extLst>
              <a:ext uri="{FF2B5EF4-FFF2-40B4-BE49-F238E27FC236}">
                <a16:creationId xmlns:a16="http://schemas.microsoft.com/office/drawing/2014/main" id="{C336D485-FED9-78CF-067E-04B1325C71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descr="房间的摆设布局&#10;&#10;低可信度描述已自动生成">
            <a:extLst>
              <a:ext uri="{FF2B5EF4-FFF2-40B4-BE49-F238E27FC236}">
                <a16:creationId xmlns:a16="http://schemas.microsoft.com/office/drawing/2014/main" id="{9FF359CC-F732-638A-835D-3385C405E0B4}"/>
              </a:ext>
            </a:extLst>
          </p:cNvPr>
          <p:cNvPicPr>
            <a:picLocks noChangeAspect="1"/>
          </p:cNvPicPr>
          <p:nvPr/>
        </p:nvPicPr>
        <p:blipFill rotWithShape="1">
          <a:blip r:embed="rId4">
            <a:extLst>
              <a:ext uri="{28A0092B-C50C-407E-A947-70E740481C1C}">
                <a14:useLocalDpi xmlns:a14="http://schemas.microsoft.com/office/drawing/2010/main" val="0"/>
              </a:ext>
            </a:extLst>
          </a:blip>
          <a:srcRect l="4485" t="9598" r="4485" b="9598"/>
          <a:stretch/>
        </p:blipFill>
        <p:spPr>
          <a:xfrm>
            <a:off x="769257" y="532975"/>
            <a:ext cx="10653486" cy="5319486"/>
          </a:xfrm>
          <a:prstGeom prst="rect">
            <a:avLst/>
          </a:prstGeom>
        </p:spPr>
      </p:pic>
      <p:pic>
        <p:nvPicPr>
          <p:cNvPr id="4" name="图片 47" descr="图片包含 游戏机, 食物, 房间&#10;&#10;描述已自动生成">
            <a:extLst>
              <a:ext uri="{FF2B5EF4-FFF2-40B4-BE49-F238E27FC236}">
                <a16:creationId xmlns:a16="http://schemas.microsoft.com/office/drawing/2014/main" id="{3FEEED6F-2337-D3F2-1EDB-C1E2032E3E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7500" t="5927" r="9643" b="55546"/>
          <a:stretch/>
        </p:blipFill>
        <p:spPr>
          <a:xfrm>
            <a:off x="9299919" y="128860"/>
            <a:ext cx="2514640" cy="2383670"/>
          </a:xfrm>
          <a:prstGeom prst="rect">
            <a:avLst/>
          </a:prstGeom>
        </p:spPr>
      </p:pic>
      <p:pic>
        <p:nvPicPr>
          <p:cNvPr id="5" name="图片 52" descr="徽标&#10;&#10;描述已自动生成">
            <a:extLst>
              <a:ext uri="{FF2B5EF4-FFF2-40B4-BE49-F238E27FC236}">
                <a16:creationId xmlns:a16="http://schemas.microsoft.com/office/drawing/2014/main" id="{7E17698C-1487-9B8F-A4BD-9C2B0BF4B3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65" y="891861"/>
            <a:ext cx="2007668" cy="2007668"/>
          </a:xfrm>
          <a:prstGeom prst="rect">
            <a:avLst/>
          </a:prstGeom>
        </p:spPr>
      </p:pic>
      <p:pic>
        <p:nvPicPr>
          <p:cNvPr id="6" name="图片 4" descr="图片包含 游戏机, 房间&#10;&#10;描述已自动生成">
            <a:extLst>
              <a:ext uri="{FF2B5EF4-FFF2-40B4-BE49-F238E27FC236}">
                <a16:creationId xmlns:a16="http://schemas.microsoft.com/office/drawing/2014/main" id="{E4C6AA31-4C56-B158-782E-9DD49272EFE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309" t="65235" r="3333"/>
          <a:stretch/>
        </p:blipFill>
        <p:spPr>
          <a:xfrm>
            <a:off x="-727618" y="3905068"/>
            <a:ext cx="13647235" cy="2952932"/>
          </a:xfrm>
          <a:prstGeom prst="rect">
            <a:avLst/>
          </a:prstGeom>
        </p:spPr>
      </p:pic>
      <p:pic>
        <p:nvPicPr>
          <p:cNvPr id="10" name="Picture 9"/>
          <p:cNvPicPr>
            <a:picLocks noChangeAspect="1"/>
          </p:cNvPicPr>
          <p:nvPr/>
        </p:nvPicPr>
        <p:blipFill>
          <a:blip r:embed="rId8"/>
          <a:stretch>
            <a:fillRect/>
          </a:stretch>
        </p:blipFill>
        <p:spPr>
          <a:xfrm>
            <a:off x="1938503" y="994564"/>
            <a:ext cx="8305294" cy="4101881"/>
          </a:xfrm>
          <a:prstGeom prst="rect">
            <a:avLst/>
          </a:prstGeom>
        </p:spPr>
      </p:pic>
    </p:spTree>
    <p:custDataLst>
      <p:tags r:id="rId1"/>
    </p:custDataLst>
    <p:extLst>
      <p:ext uri="{BB962C8B-B14F-4D97-AF65-F5344CB8AC3E}">
        <p14:creationId xmlns:p14="http://schemas.microsoft.com/office/powerpoint/2010/main" val="9419681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31003" y="1108492"/>
            <a:ext cx="3869610" cy="1255253"/>
          </a:xfrm>
          <a:prstGeom prst="rect">
            <a:avLst/>
          </a:prstGeom>
        </p:spPr>
      </p:pic>
      <p:sp>
        <p:nvSpPr>
          <p:cNvPr id="3" name="TextBox 2"/>
          <p:cNvSpPr txBox="1"/>
          <p:nvPr/>
        </p:nvSpPr>
        <p:spPr>
          <a:xfrm>
            <a:off x="840390" y="2624976"/>
            <a:ext cx="5993736" cy="2150183"/>
          </a:xfrm>
          <a:prstGeom prst="rect">
            <a:avLst/>
          </a:prstGeom>
          <a:noFill/>
        </p:spPr>
        <p:txBody>
          <a:bodyPr wrap="square" rtlCol="0">
            <a:spAutoFit/>
          </a:bodyPr>
          <a:lstStyle/>
          <a:p>
            <a:pPr algn="just"/>
            <a:r>
              <a:rPr lang="en-US" sz="4400" b="1" smtClean="0">
                <a:solidFill>
                  <a:schemeClr val="accent6">
                    <a:lumMod val="50000"/>
                  </a:schemeClr>
                </a:solidFill>
                <a:latin typeface="Cambria" panose="02040503050406030204" pitchFamily="18" charset="0"/>
                <a:ea typeface="Cambria" panose="02040503050406030204" pitchFamily="18" charset="0"/>
              </a:rPr>
              <a:t>- Luyện đọc lại bài.</a:t>
            </a:r>
          </a:p>
          <a:p>
            <a:r>
              <a:rPr lang="en-US" sz="4400" b="1" smtClean="0">
                <a:solidFill>
                  <a:schemeClr val="accent6">
                    <a:lumMod val="50000"/>
                  </a:schemeClr>
                </a:solidFill>
                <a:latin typeface="Cambria" panose="02040503050406030204" pitchFamily="18" charset="0"/>
                <a:ea typeface="Cambria" panose="02040503050406030204" pitchFamily="18" charset="0"/>
              </a:rPr>
              <a:t>- Chia </a:t>
            </a:r>
            <a:r>
              <a:rPr lang="en-US" sz="4400" b="1" smtClean="0">
                <a:solidFill>
                  <a:schemeClr val="accent6">
                    <a:lumMod val="50000"/>
                  </a:schemeClr>
                </a:solidFill>
                <a:latin typeface="Cambria" panose="02040503050406030204" pitchFamily="18" charset="0"/>
                <a:ea typeface="Cambria" panose="02040503050406030204" pitchFamily="18" charset="0"/>
              </a:rPr>
              <a:t>sẻ câu chuyện với người thân.</a:t>
            </a:r>
            <a:endParaRPr lang="en-US" sz="7200" b="1">
              <a:solidFill>
                <a:schemeClr val="accent6">
                  <a:lumMod val="50000"/>
                </a:schemeClr>
              </a:solidFill>
              <a:latin typeface="Cambria" panose="02040503050406030204" pitchFamily="18" charset="0"/>
              <a:ea typeface="Cambria" panose="02040503050406030204" pitchFamily="18" charset="0"/>
            </a:endParaRPr>
          </a:p>
        </p:txBody>
      </p:sp>
      <p:pic>
        <p:nvPicPr>
          <p:cNvPr id="4" name="图片 2">
            <a:extLst>
              <a:ext uri="{FF2B5EF4-FFF2-40B4-BE49-F238E27FC236}">
                <a16:creationId xmlns:a16="http://schemas.microsoft.com/office/drawing/2014/main" id="{1ACB25A2-05BB-A8BF-50D7-5E202DDBC9D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flipH="1">
            <a:off x="7089276" y="2055921"/>
            <a:ext cx="4697576" cy="4697576"/>
          </a:xfrm>
          <a:prstGeom prst="rect">
            <a:avLst/>
          </a:prstGeom>
        </p:spPr>
      </p:pic>
    </p:spTree>
    <p:custDataLst>
      <p:tags r:id="rId1"/>
    </p:custDataLst>
    <p:extLst>
      <p:ext uri="{BB962C8B-B14F-4D97-AF65-F5344CB8AC3E}">
        <p14:creationId xmlns:p14="http://schemas.microsoft.com/office/powerpoint/2010/main" val="419884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7" descr="图片包含 游戏机, 食物&#10;&#10;描述已自动生成">
            <a:extLst>
              <a:ext uri="{FF2B5EF4-FFF2-40B4-BE49-F238E27FC236}">
                <a16:creationId xmlns:a16="http://schemas.microsoft.com/office/drawing/2014/main" id="{C336D485-FED9-78CF-067E-04B1325C71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descr="房间的摆设布局&#10;&#10;低可信度描述已自动生成">
            <a:extLst>
              <a:ext uri="{FF2B5EF4-FFF2-40B4-BE49-F238E27FC236}">
                <a16:creationId xmlns:a16="http://schemas.microsoft.com/office/drawing/2014/main" id="{9FF359CC-F732-638A-835D-3385C405E0B4}"/>
              </a:ext>
            </a:extLst>
          </p:cNvPr>
          <p:cNvPicPr>
            <a:picLocks noChangeAspect="1"/>
          </p:cNvPicPr>
          <p:nvPr/>
        </p:nvPicPr>
        <p:blipFill rotWithShape="1">
          <a:blip r:embed="rId4">
            <a:extLst>
              <a:ext uri="{28A0092B-C50C-407E-A947-70E740481C1C}">
                <a14:useLocalDpi xmlns:a14="http://schemas.microsoft.com/office/drawing/2010/main" val="0"/>
              </a:ext>
            </a:extLst>
          </a:blip>
          <a:srcRect l="4485" t="9598" r="4485" b="9598"/>
          <a:stretch/>
        </p:blipFill>
        <p:spPr>
          <a:xfrm>
            <a:off x="769257" y="532975"/>
            <a:ext cx="10653486" cy="5319486"/>
          </a:xfrm>
          <a:prstGeom prst="rect">
            <a:avLst/>
          </a:prstGeom>
        </p:spPr>
      </p:pic>
      <p:pic>
        <p:nvPicPr>
          <p:cNvPr id="4" name="图片 47" descr="图片包含 游戏机, 食物, 房间&#10;&#10;描述已自动生成">
            <a:extLst>
              <a:ext uri="{FF2B5EF4-FFF2-40B4-BE49-F238E27FC236}">
                <a16:creationId xmlns:a16="http://schemas.microsoft.com/office/drawing/2014/main" id="{3FEEED6F-2337-D3F2-1EDB-C1E2032E3E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7500" t="5927" r="9643" b="55546"/>
          <a:stretch/>
        </p:blipFill>
        <p:spPr>
          <a:xfrm>
            <a:off x="9299919" y="128860"/>
            <a:ext cx="2514640" cy="2383670"/>
          </a:xfrm>
          <a:prstGeom prst="rect">
            <a:avLst/>
          </a:prstGeom>
        </p:spPr>
      </p:pic>
      <p:pic>
        <p:nvPicPr>
          <p:cNvPr id="5" name="图片 52" descr="徽标&#10;&#10;描述已自动生成">
            <a:extLst>
              <a:ext uri="{FF2B5EF4-FFF2-40B4-BE49-F238E27FC236}">
                <a16:creationId xmlns:a16="http://schemas.microsoft.com/office/drawing/2014/main" id="{7E17698C-1487-9B8F-A4BD-9C2B0BF4B3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65" y="891861"/>
            <a:ext cx="2007668" cy="2007668"/>
          </a:xfrm>
          <a:prstGeom prst="rect">
            <a:avLst/>
          </a:prstGeom>
        </p:spPr>
      </p:pic>
      <p:pic>
        <p:nvPicPr>
          <p:cNvPr id="6" name="图片 4" descr="图片包含 游戏机, 房间&#10;&#10;描述已自动生成">
            <a:extLst>
              <a:ext uri="{FF2B5EF4-FFF2-40B4-BE49-F238E27FC236}">
                <a16:creationId xmlns:a16="http://schemas.microsoft.com/office/drawing/2014/main" id="{E4C6AA31-4C56-B158-782E-9DD49272EFE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309" t="65235" r="3333"/>
          <a:stretch/>
        </p:blipFill>
        <p:spPr>
          <a:xfrm>
            <a:off x="-727618" y="3905068"/>
            <a:ext cx="13647235" cy="2952932"/>
          </a:xfrm>
          <a:prstGeom prst="rect">
            <a:avLst/>
          </a:prstGeom>
        </p:spPr>
      </p:pic>
      <p:sp>
        <p:nvSpPr>
          <p:cNvPr id="12" name="TextBox 11"/>
          <p:cNvSpPr txBox="1"/>
          <p:nvPr/>
        </p:nvSpPr>
        <p:spPr>
          <a:xfrm>
            <a:off x="1726014" y="1320695"/>
            <a:ext cx="8833756" cy="707886"/>
          </a:xfrm>
          <a:prstGeom prst="rect">
            <a:avLst/>
          </a:prstGeom>
          <a:noFill/>
        </p:spPr>
        <p:txBody>
          <a:bodyPr wrap="square" rtlCol="0">
            <a:spAutoFit/>
          </a:bodyPr>
          <a:lstStyle/>
          <a:p>
            <a:pPr algn="ctr"/>
            <a:r>
              <a:rPr lang="en-US" sz="4000" b="1" smtClean="0">
                <a:solidFill>
                  <a:srgbClr val="CC0099"/>
                </a:solidFill>
                <a:latin typeface="Cambria" panose="02040503050406030204" pitchFamily="18" charset="0"/>
                <a:ea typeface="Cambria" panose="02040503050406030204" pitchFamily="18" charset="0"/>
              </a:rPr>
              <a:t>TRAO ĐỔI VỚI BẠN</a:t>
            </a:r>
            <a:endParaRPr lang="en-US" sz="4000" b="1">
              <a:solidFill>
                <a:srgbClr val="CC0099"/>
              </a:solidFill>
              <a:latin typeface="Cambria" panose="02040503050406030204" pitchFamily="18" charset="0"/>
              <a:ea typeface="Cambria" panose="02040503050406030204" pitchFamily="18" charset="0"/>
            </a:endParaRPr>
          </a:p>
        </p:txBody>
      </p:sp>
      <p:sp>
        <p:nvSpPr>
          <p:cNvPr id="13" name="TextBox 12"/>
          <p:cNvSpPr txBox="1"/>
          <p:nvPr/>
        </p:nvSpPr>
        <p:spPr>
          <a:xfrm>
            <a:off x="1789344" y="2163530"/>
            <a:ext cx="8833756" cy="1938992"/>
          </a:xfrm>
          <a:prstGeom prst="rect">
            <a:avLst/>
          </a:prstGeom>
          <a:noFill/>
        </p:spPr>
        <p:txBody>
          <a:bodyPr wrap="square" rtlCol="0">
            <a:spAutoFit/>
          </a:bodyPr>
          <a:lstStyle/>
          <a:p>
            <a:pPr algn="just"/>
            <a:r>
              <a:rPr lang="en-US" sz="4000" b="1" dirty="0" err="1">
                <a:solidFill>
                  <a:srgbClr val="0070C0"/>
                </a:solidFill>
                <a:latin typeface="Cambria" panose="02040503050406030204" pitchFamily="18" charset="0"/>
                <a:ea typeface="Cambria" panose="02040503050406030204" pitchFamily="18" charset="0"/>
              </a:rPr>
              <a:t>Em</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mong</a:t>
            </a:r>
            <a:r>
              <a:rPr lang="en-US" sz="4000" b="1" dirty="0">
                <a:solidFill>
                  <a:srgbClr val="0070C0"/>
                </a:solidFill>
                <a:latin typeface="Cambria" panose="02040503050406030204" pitchFamily="18" charset="0"/>
                <a:ea typeface="Cambria" panose="02040503050406030204" pitchFamily="18" charset="0"/>
              </a:rPr>
              <a:t> con </a:t>
            </a:r>
            <a:r>
              <a:rPr lang="en-US" sz="4000" b="1" dirty="0" err="1">
                <a:solidFill>
                  <a:srgbClr val="0070C0"/>
                </a:solidFill>
                <a:latin typeface="Cambria" panose="02040503050406030204" pitchFamily="18" charset="0"/>
                <a:ea typeface="Cambria" panose="02040503050406030204" pitchFamily="18" charset="0"/>
              </a:rPr>
              <a:t>người</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sẽ</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làm</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ra</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những</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sản</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phẩm</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gì</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để</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cuộc</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sống</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tốt</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đẹp</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hơn</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trong</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tương</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lai</a:t>
            </a:r>
            <a:r>
              <a:rPr lang="en-US" sz="4000" b="1" dirty="0">
                <a:solidFill>
                  <a:srgbClr val="0070C0"/>
                </a:solidFill>
                <a:latin typeface="Cambria" panose="02040503050406030204" pitchFamily="18" charset="0"/>
                <a:ea typeface="Cambria" panose="02040503050406030204" pitchFamily="18" charset="0"/>
              </a:rPr>
              <a:t>?</a:t>
            </a:r>
            <a:endParaRPr lang="en-US" sz="7200" b="1" dirty="0">
              <a:solidFill>
                <a:srgbClr val="0070C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34295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图片包含 游戏机, 食物&#10;&#10;描述已自动生成">
            <a:extLst>
              <a:ext uri="{FF2B5EF4-FFF2-40B4-BE49-F238E27FC236}">
                <a16:creationId xmlns:a16="http://schemas.microsoft.com/office/drawing/2014/main" id="{C336D485-FED9-78CF-067E-04B1325C71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1" name="图片 30" descr="图片包含 游戏机, 食物, 房间&#10;&#10;描述已自动生成">
            <a:extLst>
              <a:ext uri="{FF2B5EF4-FFF2-40B4-BE49-F238E27FC236}">
                <a16:creationId xmlns:a16="http://schemas.microsoft.com/office/drawing/2014/main" id="{C3157F0A-B68A-998A-3044-9D766BEA9E2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725"/>
            <a:ext cx="12192000" cy="6856549"/>
          </a:xfrm>
          <a:custGeom>
            <a:avLst/>
            <a:gdLst>
              <a:gd name="connsiteX0" fmla="*/ 9506858 w 12192000"/>
              <a:gd name="connsiteY0" fmla="*/ 264160 h 6856549"/>
              <a:gd name="connsiteX1" fmla="*/ 7924801 w 12192000"/>
              <a:gd name="connsiteY1" fmla="*/ 1846217 h 6856549"/>
              <a:gd name="connsiteX2" fmla="*/ 9506858 w 12192000"/>
              <a:gd name="connsiteY2" fmla="*/ 3428274 h 6856549"/>
              <a:gd name="connsiteX3" fmla="*/ 11088915 w 12192000"/>
              <a:gd name="connsiteY3" fmla="*/ 1846217 h 6856549"/>
              <a:gd name="connsiteX4" fmla="*/ 9506858 w 12192000"/>
              <a:gd name="connsiteY4" fmla="*/ 264160 h 6856549"/>
              <a:gd name="connsiteX5" fmla="*/ 0 w 12192000"/>
              <a:gd name="connsiteY5" fmla="*/ 0 h 6856549"/>
              <a:gd name="connsiteX6" fmla="*/ 12192000 w 12192000"/>
              <a:gd name="connsiteY6" fmla="*/ 0 h 6856549"/>
              <a:gd name="connsiteX7" fmla="*/ 12192000 w 12192000"/>
              <a:gd name="connsiteY7" fmla="*/ 6856549 h 6856549"/>
              <a:gd name="connsiteX8" fmla="*/ 0 w 12192000"/>
              <a:gd name="connsiteY8" fmla="*/ 6856549 h 685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6549">
                <a:moveTo>
                  <a:pt x="9506858" y="264160"/>
                </a:moveTo>
                <a:cubicBezTo>
                  <a:pt x="8633112" y="264160"/>
                  <a:pt x="7924801" y="972471"/>
                  <a:pt x="7924801" y="1846217"/>
                </a:cubicBezTo>
                <a:cubicBezTo>
                  <a:pt x="7924801" y="2719963"/>
                  <a:pt x="8633112" y="3428274"/>
                  <a:pt x="9506858" y="3428274"/>
                </a:cubicBezTo>
                <a:cubicBezTo>
                  <a:pt x="10380604" y="3428274"/>
                  <a:pt x="11088915" y="2719963"/>
                  <a:pt x="11088915" y="1846217"/>
                </a:cubicBezTo>
                <a:cubicBezTo>
                  <a:pt x="11088915" y="972471"/>
                  <a:pt x="10380604" y="264160"/>
                  <a:pt x="9506858" y="264160"/>
                </a:cubicBezTo>
                <a:close/>
                <a:moveTo>
                  <a:pt x="0" y="0"/>
                </a:moveTo>
                <a:lnTo>
                  <a:pt x="12192000" y="0"/>
                </a:lnTo>
                <a:lnTo>
                  <a:pt x="12192000" y="6856549"/>
                </a:lnTo>
                <a:lnTo>
                  <a:pt x="0" y="6856549"/>
                </a:lnTo>
                <a:close/>
              </a:path>
            </a:pathLst>
          </a:custGeom>
        </p:spPr>
      </p:pic>
      <p:pic>
        <p:nvPicPr>
          <p:cNvPr id="48" name="图片 47" descr="图片包含 游戏机, 食物, 房间&#10;&#10;描述已自动生成">
            <a:extLst>
              <a:ext uri="{FF2B5EF4-FFF2-40B4-BE49-F238E27FC236}">
                <a16:creationId xmlns:a16="http://schemas.microsoft.com/office/drawing/2014/main" id="{3FEEED6F-2337-D3F2-1EDB-C1E2032E3E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7500" t="5927" r="9643" b="55546"/>
          <a:stretch/>
        </p:blipFill>
        <p:spPr>
          <a:xfrm>
            <a:off x="9347200" y="-192012"/>
            <a:ext cx="2514640" cy="2383670"/>
          </a:xfrm>
          <a:prstGeom prst="rect">
            <a:avLst/>
          </a:prstGeom>
        </p:spPr>
      </p:pic>
      <p:pic>
        <p:nvPicPr>
          <p:cNvPr id="53" name="图片 52" descr="徽标&#10;&#10;描述已自动生成">
            <a:extLst>
              <a:ext uri="{FF2B5EF4-FFF2-40B4-BE49-F238E27FC236}">
                <a16:creationId xmlns:a16="http://schemas.microsoft.com/office/drawing/2014/main" id="{7E17698C-1487-9B8F-A4BD-9C2B0BF4B3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8675" y="3549919"/>
            <a:ext cx="2007668" cy="2007668"/>
          </a:xfrm>
          <a:prstGeom prst="rect">
            <a:avLst/>
          </a:prstGeom>
        </p:spPr>
      </p:pic>
      <p:pic>
        <p:nvPicPr>
          <p:cNvPr id="6" name="Picture 5">
            <a:extLst>
              <a:ext uri="{FF2B5EF4-FFF2-40B4-BE49-F238E27FC236}">
                <a16:creationId xmlns:a16="http://schemas.microsoft.com/office/drawing/2014/main" id="{416AA52A-2568-3B14-1382-2943F1A7FFD1}"/>
              </a:ext>
            </a:extLst>
          </p:cNvPr>
          <p:cNvPicPr>
            <a:picLocks noChangeAspect="1"/>
          </p:cNvPicPr>
          <p:nvPr/>
        </p:nvPicPr>
        <p:blipFill>
          <a:blip r:embed="rId7"/>
          <a:stretch>
            <a:fillRect/>
          </a:stretch>
        </p:blipFill>
        <p:spPr>
          <a:xfrm>
            <a:off x="150125" y="-133694"/>
            <a:ext cx="1523956" cy="1508868"/>
          </a:xfrm>
          <a:prstGeom prst="rect">
            <a:avLst/>
          </a:prstGeom>
        </p:spPr>
      </p:pic>
      <p:pic>
        <p:nvPicPr>
          <p:cNvPr id="4" name="Picture 3"/>
          <p:cNvPicPr>
            <a:picLocks noChangeAspect="1"/>
          </p:cNvPicPr>
          <p:nvPr/>
        </p:nvPicPr>
        <p:blipFill>
          <a:blip r:embed="rId8"/>
          <a:stretch>
            <a:fillRect/>
          </a:stretch>
        </p:blipFill>
        <p:spPr>
          <a:xfrm>
            <a:off x="185510" y="1343626"/>
            <a:ext cx="9161690" cy="2735044"/>
          </a:xfrm>
          <a:prstGeom prst="rect">
            <a:avLst/>
          </a:prstGeom>
        </p:spPr>
      </p:pic>
      <p:pic>
        <p:nvPicPr>
          <p:cNvPr id="5" name="Picture 4"/>
          <p:cNvPicPr>
            <a:picLocks noChangeAspect="1"/>
          </p:cNvPicPr>
          <p:nvPr/>
        </p:nvPicPr>
        <p:blipFill>
          <a:blip r:embed="rId9"/>
          <a:stretch>
            <a:fillRect/>
          </a:stretch>
        </p:blipFill>
        <p:spPr>
          <a:xfrm>
            <a:off x="3850247" y="2361987"/>
            <a:ext cx="7151301" cy="3656516"/>
          </a:xfrm>
          <a:prstGeom prst="rect">
            <a:avLst/>
          </a:prstGeom>
        </p:spPr>
      </p:pic>
      <p:pic>
        <p:nvPicPr>
          <p:cNvPr id="10" name="Picture 9"/>
          <p:cNvPicPr>
            <a:picLocks noChangeAspect="1"/>
          </p:cNvPicPr>
          <p:nvPr/>
        </p:nvPicPr>
        <p:blipFill>
          <a:blip r:embed="rId10"/>
          <a:stretch>
            <a:fillRect/>
          </a:stretch>
        </p:blipFill>
        <p:spPr>
          <a:xfrm>
            <a:off x="3205495" y="170259"/>
            <a:ext cx="5175953" cy="2213040"/>
          </a:xfrm>
          <a:prstGeom prst="rect">
            <a:avLst/>
          </a:prstGeom>
        </p:spPr>
      </p:pic>
      <p:pic>
        <p:nvPicPr>
          <p:cNvPr id="3" name="Picture 2"/>
          <p:cNvPicPr>
            <a:picLocks noChangeAspect="1"/>
          </p:cNvPicPr>
          <p:nvPr/>
        </p:nvPicPr>
        <p:blipFill>
          <a:blip r:embed="rId11"/>
          <a:stretch>
            <a:fillRect/>
          </a:stretch>
        </p:blipFill>
        <p:spPr>
          <a:xfrm>
            <a:off x="3201978" y="4248999"/>
            <a:ext cx="3859102" cy="1182727"/>
          </a:xfrm>
          <a:prstGeom prst="rect">
            <a:avLst/>
          </a:prstGeom>
        </p:spPr>
      </p:pic>
    </p:spTree>
    <p:custDataLst>
      <p:tags r:id="rId1"/>
    </p:custDataLst>
    <p:extLst>
      <p:ext uri="{BB962C8B-B14F-4D97-AF65-F5344CB8AC3E}">
        <p14:creationId xmlns:p14="http://schemas.microsoft.com/office/powerpoint/2010/main" val="39455490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7" descr="图片包含 游戏机, 食物&#10;&#10;描述已自动生成">
            <a:extLst>
              <a:ext uri="{FF2B5EF4-FFF2-40B4-BE49-F238E27FC236}">
                <a16:creationId xmlns:a16="http://schemas.microsoft.com/office/drawing/2014/main" id="{C336D485-FED9-78CF-067E-04B1325C71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descr="房间的摆设布局&#10;&#10;低可信度描述已自动生成">
            <a:extLst>
              <a:ext uri="{FF2B5EF4-FFF2-40B4-BE49-F238E27FC236}">
                <a16:creationId xmlns:a16="http://schemas.microsoft.com/office/drawing/2014/main" id="{9FF359CC-F732-638A-835D-3385C405E0B4}"/>
              </a:ext>
            </a:extLst>
          </p:cNvPr>
          <p:cNvPicPr>
            <a:picLocks noChangeAspect="1"/>
          </p:cNvPicPr>
          <p:nvPr/>
        </p:nvPicPr>
        <p:blipFill rotWithShape="1">
          <a:blip r:embed="rId4">
            <a:extLst>
              <a:ext uri="{28A0092B-C50C-407E-A947-70E740481C1C}">
                <a14:useLocalDpi xmlns:a14="http://schemas.microsoft.com/office/drawing/2010/main" val="0"/>
              </a:ext>
            </a:extLst>
          </a:blip>
          <a:srcRect l="4485" t="9598" r="4485" b="9598"/>
          <a:stretch/>
        </p:blipFill>
        <p:spPr>
          <a:xfrm>
            <a:off x="769257" y="532975"/>
            <a:ext cx="10653486" cy="5319486"/>
          </a:xfrm>
          <a:prstGeom prst="rect">
            <a:avLst/>
          </a:prstGeom>
        </p:spPr>
      </p:pic>
      <p:pic>
        <p:nvPicPr>
          <p:cNvPr id="4" name="图片 47" descr="图片包含 游戏机, 食物, 房间&#10;&#10;描述已自动生成">
            <a:extLst>
              <a:ext uri="{FF2B5EF4-FFF2-40B4-BE49-F238E27FC236}">
                <a16:creationId xmlns:a16="http://schemas.microsoft.com/office/drawing/2014/main" id="{3FEEED6F-2337-D3F2-1EDB-C1E2032E3E9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7500" t="5927" r="9643" b="55546"/>
          <a:stretch/>
        </p:blipFill>
        <p:spPr>
          <a:xfrm>
            <a:off x="9299919" y="128860"/>
            <a:ext cx="2514640" cy="2383670"/>
          </a:xfrm>
          <a:prstGeom prst="rect">
            <a:avLst/>
          </a:prstGeom>
        </p:spPr>
      </p:pic>
      <p:pic>
        <p:nvPicPr>
          <p:cNvPr id="5" name="图片 52" descr="徽标&#10;&#10;描述已自动生成">
            <a:extLst>
              <a:ext uri="{FF2B5EF4-FFF2-40B4-BE49-F238E27FC236}">
                <a16:creationId xmlns:a16="http://schemas.microsoft.com/office/drawing/2014/main" id="{7E17698C-1487-9B8F-A4BD-9C2B0BF4B3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65" y="891861"/>
            <a:ext cx="2007668" cy="2007668"/>
          </a:xfrm>
          <a:prstGeom prst="rect">
            <a:avLst/>
          </a:prstGeom>
        </p:spPr>
      </p:pic>
      <p:pic>
        <p:nvPicPr>
          <p:cNvPr id="6" name="图片 4" descr="图片包含 游戏机, 房间&#10;&#10;描述已自动生成">
            <a:extLst>
              <a:ext uri="{FF2B5EF4-FFF2-40B4-BE49-F238E27FC236}">
                <a16:creationId xmlns:a16="http://schemas.microsoft.com/office/drawing/2014/main" id="{E4C6AA31-4C56-B158-782E-9DD49272EFE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309" t="65235" r="3333"/>
          <a:stretch/>
        </p:blipFill>
        <p:spPr>
          <a:xfrm>
            <a:off x="-727618" y="3905068"/>
            <a:ext cx="13647235" cy="2952932"/>
          </a:xfrm>
          <a:prstGeom prst="rect">
            <a:avLst/>
          </a:prstGeom>
        </p:spPr>
      </p:pic>
      <p:pic>
        <p:nvPicPr>
          <p:cNvPr id="10" name="Picture 9"/>
          <p:cNvPicPr>
            <a:picLocks noChangeAspect="1"/>
          </p:cNvPicPr>
          <p:nvPr/>
        </p:nvPicPr>
        <p:blipFill>
          <a:blip r:embed="rId8"/>
          <a:stretch>
            <a:fillRect/>
          </a:stretch>
        </p:blipFill>
        <p:spPr>
          <a:xfrm>
            <a:off x="1121231" y="1508235"/>
            <a:ext cx="9539842" cy="3500360"/>
          </a:xfrm>
          <a:prstGeom prst="rect">
            <a:avLst/>
          </a:prstGeom>
        </p:spPr>
      </p:pic>
    </p:spTree>
    <p:custDataLst>
      <p:tags r:id="rId1"/>
    </p:custDataLst>
    <p:extLst>
      <p:ext uri="{BB962C8B-B14F-4D97-AF65-F5344CB8AC3E}">
        <p14:creationId xmlns:p14="http://schemas.microsoft.com/office/powerpoint/2010/main" val="8160715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959634" y="4279739"/>
            <a:ext cx="4232366" cy="25782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p:cNvPicPr>
            <a:picLocks noChangeAspect="1"/>
          </p:cNvPicPr>
          <p:nvPr/>
        </p:nvPicPr>
        <p:blipFill>
          <a:blip r:embed="rId4"/>
          <a:stretch>
            <a:fillRect/>
          </a:stretch>
        </p:blipFill>
        <p:spPr>
          <a:xfrm>
            <a:off x="2938416" y="-266429"/>
            <a:ext cx="5735321" cy="1768581"/>
          </a:xfrm>
          <a:prstGeom prst="rect">
            <a:avLst/>
          </a:prstGeom>
        </p:spPr>
      </p:pic>
      <p:sp>
        <p:nvSpPr>
          <p:cNvPr id="4" name="TextBox 5"/>
          <p:cNvSpPr txBox="1"/>
          <p:nvPr/>
        </p:nvSpPr>
        <p:spPr>
          <a:xfrm>
            <a:off x="339634" y="884497"/>
            <a:ext cx="11508377" cy="2339102"/>
          </a:xfrm>
          <a:prstGeom prst="rect">
            <a:avLst/>
          </a:prstGeom>
          <a:noFill/>
        </p:spPr>
        <p:txBody>
          <a:bodyPr wrap="square" lIns="0" tIns="0" rIns="0" bIns="0" rtlCol="0" anchor="t">
            <a:spAutoFit/>
          </a:bodyPr>
          <a:lstStyle/>
          <a:p>
            <a:pPr algn="just">
              <a:lnSpc>
                <a:spcPct val="95000"/>
              </a:lnSpc>
            </a:pPr>
            <a:r>
              <a:rPr lang="en-US" sz="3200" i="1" dirty="0">
                <a:solidFill>
                  <a:srgbClr val="002060"/>
                </a:solidFill>
                <a:latin typeface="Cambria" panose="02040503050406030204" pitchFamily="18" charset="0"/>
                <a:ea typeface="Cambria" panose="02040503050406030204" pitchFamily="18" charset="0"/>
              </a:rPr>
              <a:t>     Tin-tin </a:t>
            </a:r>
            <a:r>
              <a:rPr lang="en-US" sz="3200" i="1" dirty="0" err="1">
                <a:solidFill>
                  <a:srgbClr val="002060"/>
                </a:solidFill>
                <a:latin typeface="Cambria" panose="02040503050406030204" pitchFamily="18" charset="0"/>
                <a:ea typeface="Cambria" panose="02040503050406030204" pitchFamily="18" charset="0"/>
              </a:rPr>
              <a:t>và</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Mi</a:t>
            </a:r>
            <a:r>
              <a:rPr lang="en-US" sz="3200" i="1" dirty="0">
                <a:solidFill>
                  <a:srgbClr val="002060"/>
                </a:solidFill>
                <a:latin typeface="Cambria" panose="02040503050406030204" pitchFamily="18" charset="0"/>
                <a:ea typeface="Cambria" panose="02040503050406030204" pitchFamily="18" charset="0"/>
              </a:rPr>
              <a:t>-tin </a:t>
            </a:r>
            <a:r>
              <a:rPr lang="en-US" sz="3200" i="1" dirty="0" err="1">
                <a:solidFill>
                  <a:srgbClr val="002060"/>
                </a:solidFill>
                <a:latin typeface="Cambria" panose="02040503050406030204" pitchFamily="18" charset="0"/>
                <a:ea typeface="Cambria" panose="02040503050406030204" pitchFamily="18" charset="0"/>
              </a:rPr>
              <a:t>được</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một</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bà</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tiên</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giúp</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đỡ</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đã</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vượt</a:t>
            </a:r>
            <a:r>
              <a:rPr lang="en-US" sz="3200" i="1" dirty="0">
                <a:solidFill>
                  <a:srgbClr val="002060"/>
                </a:solidFill>
                <a:latin typeface="Cambria" panose="02040503050406030204" pitchFamily="18" charset="0"/>
                <a:ea typeface="Cambria" panose="02040503050406030204" pitchFamily="18" charset="0"/>
              </a:rPr>
              <a:t> qua </a:t>
            </a:r>
            <a:r>
              <a:rPr lang="en-US" sz="3200" i="1" dirty="0" err="1">
                <a:solidFill>
                  <a:srgbClr val="002060"/>
                </a:solidFill>
                <a:latin typeface="Cambria" panose="02040503050406030204" pitchFamily="18" charset="0"/>
                <a:ea typeface="Cambria" panose="02040503050406030204" pitchFamily="18" charset="0"/>
              </a:rPr>
              <a:t>nhiều</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thử</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thách</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đến</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nhiều</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xứ</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sở</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để</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tìm</a:t>
            </a:r>
            <a:r>
              <a:rPr lang="en-US" sz="3200" i="1" dirty="0">
                <a:solidFill>
                  <a:srgbClr val="002060"/>
                </a:solidFill>
                <a:latin typeface="Cambria" panose="02040503050406030204" pitchFamily="18" charset="0"/>
                <a:ea typeface="Cambria" panose="02040503050406030204" pitchFamily="18" charset="0"/>
              </a:rPr>
              <a:t> con </a:t>
            </a:r>
            <a:r>
              <a:rPr lang="en-US" sz="3200" i="1" dirty="0" err="1">
                <a:solidFill>
                  <a:srgbClr val="002060"/>
                </a:solidFill>
                <a:latin typeface="Cambria" panose="02040503050406030204" pitchFamily="18" charset="0"/>
                <a:ea typeface="Cambria" panose="02040503050406030204" pitchFamily="18" charset="0"/>
              </a:rPr>
              <a:t>Chim</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Xanh</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về</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chữa</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bệnh</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cho</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một</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người</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bạn</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hàng</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xóm</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Đoạn</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trích</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dưới</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đây</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thuật</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lại</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việc</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hai</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em</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tới</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Vương</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quốc</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Tương</a:t>
            </a:r>
            <a:r>
              <a:rPr lang="en-US" sz="3200" i="1" dirty="0">
                <a:solidFill>
                  <a:srgbClr val="002060"/>
                </a:solidFill>
                <a:latin typeface="Cambria" panose="02040503050406030204" pitchFamily="18" charset="0"/>
                <a:ea typeface="Cambria" panose="02040503050406030204" pitchFamily="18" charset="0"/>
              </a:rPr>
              <a:t> Lai </a:t>
            </a:r>
            <a:r>
              <a:rPr lang="en-US" sz="3200" i="1" dirty="0" err="1">
                <a:solidFill>
                  <a:srgbClr val="002060"/>
                </a:solidFill>
                <a:latin typeface="Cambria" panose="02040503050406030204" pitchFamily="18" charset="0"/>
                <a:ea typeface="Cambria" panose="02040503050406030204" pitchFamily="18" charset="0"/>
              </a:rPr>
              <a:t>và</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trò</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chuyện</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với</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những</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người</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bạn</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sắp</a:t>
            </a:r>
            <a:r>
              <a:rPr lang="en-US" sz="3200" i="1" dirty="0">
                <a:solidFill>
                  <a:srgbClr val="002060"/>
                </a:solidFill>
                <a:latin typeface="Cambria" panose="02040503050406030204" pitchFamily="18" charset="0"/>
                <a:ea typeface="Cambria" panose="02040503050406030204" pitchFamily="18" charset="0"/>
              </a:rPr>
              <a:t> </a:t>
            </a:r>
            <a:r>
              <a:rPr lang="en-US" sz="3200" i="1" dirty="0" err="1">
                <a:solidFill>
                  <a:srgbClr val="002060"/>
                </a:solidFill>
                <a:latin typeface="Cambria" panose="02040503050406030204" pitchFamily="18" charset="0"/>
                <a:ea typeface="Cambria" panose="02040503050406030204" pitchFamily="18" charset="0"/>
              </a:rPr>
              <a:t>ra</a:t>
            </a:r>
            <a:r>
              <a:rPr lang="en-US" sz="3200" i="1" dirty="0">
                <a:solidFill>
                  <a:srgbClr val="002060"/>
                </a:solidFill>
                <a:latin typeface="Cambria" panose="02040503050406030204" pitchFamily="18" charset="0"/>
                <a:ea typeface="Cambria" panose="02040503050406030204" pitchFamily="18" charset="0"/>
              </a:rPr>
              <a:t> </a:t>
            </a:r>
            <a:r>
              <a:rPr lang="en-US" sz="3200" i="1" err="1">
                <a:solidFill>
                  <a:srgbClr val="002060"/>
                </a:solidFill>
                <a:latin typeface="Cambria" panose="02040503050406030204" pitchFamily="18" charset="0"/>
                <a:ea typeface="Cambria" panose="02040503050406030204" pitchFamily="18" charset="0"/>
              </a:rPr>
              <a:t>đời</a:t>
            </a:r>
            <a:r>
              <a:rPr lang="en-US" sz="3200" i="1" smtClean="0">
                <a:solidFill>
                  <a:srgbClr val="002060"/>
                </a:solidFill>
                <a:latin typeface="Cambria" panose="02040503050406030204" pitchFamily="18" charset="0"/>
                <a:ea typeface="Cambria" panose="02040503050406030204" pitchFamily="18" charset="0"/>
              </a:rPr>
              <a:t>.</a:t>
            </a:r>
            <a:endParaRPr lang="en-US" sz="3200" i="1" dirty="0">
              <a:solidFill>
                <a:srgbClr val="002060"/>
              </a:solidFill>
              <a:latin typeface="Cambria" panose="02040503050406030204" pitchFamily="18" charset="0"/>
              <a:ea typeface="Cambria" panose="02040503050406030204" pitchFamily="18" charset="0"/>
            </a:endParaRPr>
          </a:p>
        </p:txBody>
      </p:sp>
      <p:sp>
        <p:nvSpPr>
          <p:cNvPr id="5" name="TextBox 4"/>
          <p:cNvSpPr txBox="1"/>
          <p:nvPr/>
        </p:nvSpPr>
        <p:spPr>
          <a:xfrm>
            <a:off x="274124" y="3290096"/>
            <a:ext cx="6989619" cy="3391698"/>
          </a:xfrm>
          <a:prstGeom prst="rect">
            <a:avLst/>
          </a:prstGeom>
          <a:noFill/>
        </p:spPr>
        <p:txBody>
          <a:bodyPr wrap="square" rtlCol="0">
            <a:spAutoFit/>
          </a:bodyPr>
          <a:lstStyle/>
          <a:p>
            <a:pPr algn="just"/>
            <a:r>
              <a:rPr lang="en-US" sz="3200"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Cảnh</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trí</a:t>
            </a:r>
            <a:r>
              <a:rPr lang="en-US" sz="3200" b="1" dirty="0">
                <a:solidFill>
                  <a:srgbClr val="002060"/>
                </a:solidFill>
                <a:latin typeface="Cambria" panose="02040503050406030204" pitchFamily="18" charset="0"/>
                <a:ea typeface="Cambria" panose="02040503050406030204" pitchFamily="18" charset="0"/>
              </a:rPr>
              <a:t>: </a:t>
            </a:r>
            <a:endParaRPr lang="en-US" sz="3200" b="1" dirty="0" smtClean="0">
              <a:solidFill>
                <a:srgbClr val="002060"/>
              </a:solidFill>
              <a:latin typeface="Cambria" panose="02040503050406030204" pitchFamily="18" charset="0"/>
              <a:ea typeface="Cambria" panose="02040503050406030204" pitchFamily="18" charset="0"/>
            </a:endParaRPr>
          </a:p>
          <a:p>
            <a:pPr algn="just">
              <a:lnSpc>
                <a:spcPct val="95000"/>
              </a:lnSpc>
            </a:pPr>
            <a:r>
              <a:rPr lang="en-US" sz="3200" dirty="0">
                <a:solidFill>
                  <a:srgbClr val="002060"/>
                </a:solidFill>
                <a:latin typeface="Cambria" panose="02040503050406030204" pitchFamily="18" charset="0"/>
                <a:ea typeface="Cambria" panose="02040503050406030204" pitchFamily="18" charset="0"/>
              </a:rPr>
              <a:t> </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Một</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gian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phòng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rộng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có</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những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hàng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cột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và</a:t>
            </a:r>
            <a:r>
              <a:rPr lang="en-US" sz="3200" dirty="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mái</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vòm</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bằng</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ngọc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bích</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Phòng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có</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một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số</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ghế</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băng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đồ</a:t>
            </a:r>
            <a:r>
              <a:rPr lang="en-US" sz="3200" dirty="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đạc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cây</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cối</a:t>
            </a:r>
            <a:r>
              <a:rPr lang="en-US" sz="3200" dirty="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Có</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nhiều</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trẻ</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em</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đang</a:t>
            </a:r>
            <a:r>
              <a:rPr lang="en-US" sz="3200" dirty="0">
                <a:solidFill>
                  <a:srgbClr val="002060"/>
                </a:solidFill>
                <a:latin typeface="Cambria" panose="02040503050406030204" pitchFamily="18" charset="0"/>
                <a:ea typeface="Cambria" panose="02040503050406030204" pitchFamily="18" charset="0"/>
              </a:rPr>
              <a:t> </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chơi</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đùa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hoặc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làm</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việc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Có</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em</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lại</a:t>
            </a:r>
            <a:r>
              <a:rPr lang="en-US" sz="3200" dirty="0">
                <a:solidFill>
                  <a:srgbClr val="002060"/>
                </a:solidFill>
                <a:latin typeface="Cambria" panose="02040503050406030204" pitchFamily="18" charset="0"/>
                <a:ea typeface="Cambria" panose="02040503050406030204" pitchFamily="18" charset="0"/>
              </a:rPr>
              <a:t> </a:t>
            </a:r>
            <a:r>
              <a:rPr lang="en-US" sz="3200" dirty="0" err="1" smtClean="0">
                <a:solidFill>
                  <a:srgbClr val="002060"/>
                </a:solidFill>
                <a:latin typeface="Cambria" panose="02040503050406030204" pitchFamily="18" charset="0"/>
                <a:ea typeface="Cambria" panose="02040503050406030204" pitchFamily="18" charset="0"/>
              </a:rPr>
              <a:t>hoặc</a:t>
            </a:r>
            <a:r>
              <a:rPr lang="en-US" sz="3200" dirty="0" smtClean="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ngồi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suy</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nghĩ</a:t>
            </a:r>
            <a:r>
              <a:rPr lang="en-US" sz="3200" dirty="0" smtClean="0">
                <a:solidFill>
                  <a:srgbClr val="002060"/>
                </a:solidFill>
                <a:latin typeface="Cambria" panose="02040503050406030204" pitchFamily="18" charset="0"/>
                <a:ea typeface="Cambria" panose="02040503050406030204" pitchFamily="18" charset="0"/>
              </a:rPr>
              <a:t>.</a:t>
            </a:r>
            <a:endParaRPr lang="en-US" sz="3200" dirty="0">
              <a:solidFill>
                <a:srgbClr val="002060"/>
              </a:solidFill>
              <a:latin typeface="Cambria" panose="02040503050406030204" pitchFamily="18" charset="0"/>
              <a:ea typeface="Cambria" panose="02040503050406030204" pitchFamily="18" charset="0"/>
            </a:endParaRPr>
          </a:p>
        </p:txBody>
      </p:sp>
      <p:sp>
        <p:nvSpPr>
          <p:cNvPr id="6" name="TextBox 5"/>
          <p:cNvSpPr txBox="1"/>
          <p:nvPr/>
        </p:nvSpPr>
        <p:spPr>
          <a:xfrm>
            <a:off x="7089770" y="2724465"/>
            <a:ext cx="5063836" cy="2054409"/>
          </a:xfrm>
          <a:prstGeom prst="rect">
            <a:avLst/>
          </a:prstGeom>
          <a:noFill/>
        </p:spPr>
        <p:txBody>
          <a:bodyPr wrap="square" rtlCol="0">
            <a:spAutoFit/>
          </a:bodyPr>
          <a:lstStyle/>
          <a:p>
            <a:pPr algn="just"/>
            <a:r>
              <a:rPr lang="en-US" sz="3200" smtClean="0">
                <a:solidFill>
                  <a:srgbClr val="002060"/>
                </a:solidFill>
                <a:latin typeface="Cambria" panose="02040503050406030204" pitchFamily="18" charset="0"/>
                <a:ea typeface="Cambria" panose="02040503050406030204" pitchFamily="18" charset="0"/>
              </a:rPr>
              <a:t>       </a:t>
            </a:r>
            <a:r>
              <a:rPr lang="en-US" sz="3200" b="1" smtClean="0">
                <a:solidFill>
                  <a:srgbClr val="002060"/>
                </a:solidFill>
                <a:latin typeface="Cambria" panose="02040503050406030204" pitchFamily="18" charset="0"/>
                <a:ea typeface="Cambria" panose="02040503050406030204" pitchFamily="18" charset="0"/>
              </a:rPr>
              <a:t>Nhân vật: </a:t>
            </a:r>
          </a:p>
          <a:p>
            <a:pPr>
              <a:lnSpc>
                <a:spcPct val="95000"/>
              </a:lnSpc>
            </a:pPr>
            <a:r>
              <a:rPr lang="en-US" sz="3200">
                <a:solidFill>
                  <a:srgbClr val="002060"/>
                </a:solidFill>
                <a:latin typeface="Cambria" panose="02040503050406030204" pitchFamily="18" charset="0"/>
                <a:ea typeface="Cambria" panose="02040503050406030204" pitchFamily="18" charset="0"/>
              </a:rPr>
              <a:t> </a:t>
            </a:r>
            <a:r>
              <a:rPr lang="en-US" sz="3200" smtClean="0">
                <a:solidFill>
                  <a:srgbClr val="002060"/>
                </a:solidFill>
                <a:latin typeface="Cambria" panose="02040503050406030204" pitchFamily="18" charset="0"/>
                <a:ea typeface="Cambria" panose="02040503050406030204" pitchFamily="18" charset="0"/>
              </a:rPr>
              <a:t>       Tin-tin</a:t>
            </a:r>
          </a:p>
          <a:p>
            <a:pPr>
              <a:lnSpc>
                <a:spcPct val="95000"/>
              </a:lnSpc>
            </a:pPr>
            <a:r>
              <a:rPr lang="en-US" sz="3200" smtClean="0">
                <a:solidFill>
                  <a:srgbClr val="002060"/>
                </a:solidFill>
                <a:latin typeface="Cambria" panose="02040503050406030204" pitchFamily="18" charset="0"/>
                <a:ea typeface="Cambria" panose="02040503050406030204" pitchFamily="18" charset="0"/>
              </a:rPr>
              <a:t>        Mi-tin </a:t>
            </a:r>
            <a:r>
              <a:rPr lang="en-US" sz="3200">
                <a:solidFill>
                  <a:srgbClr val="002060"/>
                </a:solidFill>
                <a:latin typeface="Cambria" panose="02040503050406030204" pitchFamily="18" charset="0"/>
                <a:ea typeface="Cambria" panose="02040503050406030204" pitchFamily="18" charset="0"/>
              </a:rPr>
              <a:t>(em gái </a:t>
            </a:r>
            <a:r>
              <a:rPr lang="en-US" sz="3200" smtClean="0">
                <a:solidFill>
                  <a:srgbClr val="002060"/>
                </a:solidFill>
                <a:latin typeface="Cambria" panose="02040503050406030204" pitchFamily="18" charset="0"/>
                <a:ea typeface="Cambria" panose="02040503050406030204" pitchFamily="18" charset="0"/>
              </a:rPr>
              <a:t>Tin-tin)</a:t>
            </a:r>
          </a:p>
          <a:p>
            <a:pPr>
              <a:lnSpc>
                <a:spcPct val="95000"/>
              </a:lnSpc>
              <a:spcBef>
                <a:spcPct val="0"/>
              </a:spcBef>
            </a:pPr>
            <a:r>
              <a:rPr lang="en-US" sz="3200" smtClean="0">
                <a:solidFill>
                  <a:srgbClr val="002060"/>
                </a:solidFill>
                <a:latin typeface="Cambria" panose="02040503050406030204" pitchFamily="18" charset="0"/>
                <a:ea typeface="Cambria" panose="02040503050406030204" pitchFamily="18" charset="0"/>
              </a:rPr>
              <a:t>        Một </a:t>
            </a:r>
            <a:r>
              <a:rPr lang="en-US" sz="3200">
                <a:solidFill>
                  <a:srgbClr val="002060"/>
                </a:solidFill>
                <a:latin typeface="Cambria" panose="02040503050406030204" pitchFamily="18" charset="0"/>
                <a:ea typeface="Cambria" panose="02040503050406030204" pitchFamily="18" charset="0"/>
              </a:rPr>
              <a:t>số em bé.</a:t>
            </a:r>
            <a:endParaRPr lang="en-US" sz="3200" dirty="0">
              <a:solidFill>
                <a:srgbClr val="00206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83798581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391034" y="353605"/>
            <a:ext cx="2755236" cy="6873677"/>
          </a:xfrm>
          <a:prstGeom prst="rect">
            <a:avLst/>
          </a:prstGeom>
        </p:spPr>
        <p:txBody>
          <a:bodyPr lIns="0" tIns="0" rIns="0" bIns="0" rtlCol="0" anchor="t">
            <a:spAutoFit/>
          </a:bodyPr>
          <a:lstStyle/>
          <a:p>
            <a:pPr>
              <a:lnSpc>
                <a:spcPts val="3920"/>
              </a:lnSpc>
            </a:pPr>
            <a:r>
              <a:rPr lang="en-US" sz="2799" dirty="0">
                <a:solidFill>
                  <a:srgbClr val="002060"/>
                </a:solidFill>
                <a:latin typeface="Cambria"/>
              </a:rPr>
              <a:t>Tin-tin:</a:t>
            </a:r>
          </a:p>
          <a:p>
            <a:pPr>
              <a:lnSpc>
                <a:spcPts val="3920"/>
              </a:lnSpc>
            </a:pPr>
            <a:r>
              <a:rPr lang="en-US" sz="2799" dirty="0" err="1">
                <a:solidFill>
                  <a:srgbClr val="002060"/>
                </a:solidFill>
                <a:latin typeface="Cambria"/>
              </a:rPr>
              <a:t>Em</a:t>
            </a:r>
            <a:r>
              <a:rPr lang="en-US" sz="2799" dirty="0">
                <a:solidFill>
                  <a:srgbClr val="002060"/>
                </a:solidFill>
                <a:latin typeface="Cambria"/>
              </a:rPr>
              <a:t> </a:t>
            </a:r>
            <a:r>
              <a:rPr lang="en-US" sz="2799" dirty="0" err="1">
                <a:solidFill>
                  <a:srgbClr val="002060"/>
                </a:solidFill>
                <a:latin typeface="Cambria"/>
              </a:rPr>
              <a:t>bé</a:t>
            </a:r>
            <a:r>
              <a:rPr lang="en-US" sz="2799" dirty="0">
                <a:solidFill>
                  <a:srgbClr val="002060"/>
                </a:solidFill>
                <a:latin typeface="Cambria"/>
              </a:rPr>
              <a:t> </a:t>
            </a:r>
            <a:r>
              <a:rPr lang="en-US" sz="2799" dirty="0" err="1">
                <a:solidFill>
                  <a:srgbClr val="002060"/>
                </a:solidFill>
                <a:latin typeface="Cambria"/>
              </a:rPr>
              <a:t>thứ</a:t>
            </a:r>
            <a:r>
              <a:rPr lang="en-US" sz="2799" dirty="0">
                <a:solidFill>
                  <a:srgbClr val="002060"/>
                </a:solidFill>
                <a:latin typeface="Cambria"/>
              </a:rPr>
              <a:t> </a:t>
            </a:r>
            <a:r>
              <a:rPr lang="en-US" sz="2799" dirty="0" err="1">
                <a:solidFill>
                  <a:srgbClr val="002060"/>
                </a:solidFill>
                <a:latin typeface="Cambria"/>
              </a:rPr>
              <a:t>nhất</a:t>
            </a:r>
            <a:r>
              <a:rPr lang="en-US" sz="2799" dirty="0">
                <a:solidFill>
                  <a:srgbClr val="002060"/>
                </a:solidFill>
                <a:latin typeface="Cambria"/>
              </a:rPr>
              <a:t>:</a:t>
            </a:r>
          </a:p>
          <a:p>
            <a:pPr>
              <a:lnSpc>
                <a:spcPts val="3920"/>
              </a:lnSpc>
            </a:pPr>
            <a:r>
              <a:rPr lang="en-US" sz="2799" dirty="0">
                <a:solidFill>
                  <a:srgbClr val="002060"/>
                </a:solidFill>
                <a:latin typeface="Cambria"/>
              </a:rPr>
              <a:t>Tin-tin:</a:t>
            </a:r>
          </a:p>
          <a:p>
            <a:pPr>
              <a:lnSpc>
                <a:spcPts val="3920"/>
              </a:lnSpc>
            </a:pPr>
            <a:r>
              <a:rPr lang="en-US" sz="2799" dirty="0" err="1">
                <a:solidFill>
                  <a:srgbClr val="002060"/>
                </a:solidFill>
                <a:latin typeface="Cambria"/>
              </a:rPr>
              <a:t>Em</a:t>
            </a:r>
            <a:r>
              <a:rPr lang="en-US" sz="2799" dirty="0">
                <a:solidFill>
                  <a:srgbClr val="002060"/>
                </a:solidFill>
                <a:latin typeface="Cambria"/>
              </a:rPr>
              <a:t> </a:t>
            </a:r>
            <a:r>
              <a:rPr lang="en-US" sz="2799" dirty="0" err="1">
                <a:solidFill>
                  <a:srgbClr val="002060"/>
                </a:solidFill>
                <a:latin typeface="Cambria"/>
              </a:rPr>
              <a:t>bé</a:t>
            </a:r>
            <a:r>
              <a:rPr lang="en-US" sz="2799" dirty="0">
                <a:solidFill>
                  <a:srgbClr val="002060"/>
                </a:solidFill>
                <a:latin typeface="Cambria"/>
              </a:rPr>
              <a:t> </a:t>
            </a:r>
            <a:r>
              <a:rPr lang="en-US" sz="2799" dirty="0" err="1">
                <a:solidFill>
                  <a:srgbClr val="002060"/>
                </a:solidFill>
                <a:latin typeface="Cambria"/>
              </a:rPr>
              <a:t>thứ</a:t>
            </a:r>
            <a:r>
              <a:rPr lang="en-US" sz="2799" dirty="0">
                <a:solidFill>
                  <a:srgbClr val="002060"/>
                </a:solidFill>
                <a:latin typeface="Cambria"/>
              </a:rPr>
              <a:t> </a:t>
            </a:r>
            <a:r>
              <a:rPr lang="en-US" sz="2799" dirty="0" err="1">
                <a:solidFill>
                  <a:srgbClr val="002060"/>
                </a:solidFill>
                <a:latin typeface="Cambria"/>
              </a:rPr>
              <a:t>nhất</a:t>
            </a:r>
            <a:r>
              <a:rPr lang="en-US" sz="2799" dirty="0">
                <a:solidFill>
                  <a:srgbClr val="002060"/>
                </a:solidFill>
                <a:latin typeface="Cambria"/>
              </a:rPr>
              <a:t>:</a:t>
            </a:r>
          </a:p>
          <a:p>
            <a:pPr>
              <a:lnSpc>
                <a:spcPts val="3920"/>
              </a:lnSpc>
            </a:pPr>
            <a:endParaRPr lang="en-US" sz="2799" dirty="0">
              <a:solidFill>
                <a:srgbClr val="002060"/>
              </a:solidFill>
              <a:latin typeface="Cambria"/>
            </a:endParaRPr>
          </a:p>
          <a:p>
            <a:pPr>
              <a:lnSpc>
                <a:spcPts val="3920"/>
              </a:lnSpc>
            </a:pPr>
            <a:r>
              <a:rPr lang="en-US" sz="2799" err="1">
                <a:solidFill>
                  <a:srgbClr val="002060"/>
                </a:solidFill>
                <a:latin typeface="Cambria"/>
              </a:rPr>
              <a:t>Mi</a:t>
            </a:r>
            <a:r>
              <a:rPr lang="en-US" sz="2799">
                <a:solidFill>
                  <a:srgbClr val="002060"/>
                </a:solidFill>
                <a:latin typeface="Cambria"/>
              </a:rPr>
              <a:t>-tin</a:t>
            </a:r>
            <a:r>
              <a:rPr lang="en-US" sz="2799" smtClean="0">
                <a:solidFill>
                  <a:srgbClr val="002060"/>
                </a:solidFill>
                <a:latin typeface="Cambria"/>
              </a:rPr>
              <a:t>:</a:t>
            </a:r>
            <a:endParaRPr lang="en-US" sz="2799" dirty="0">
              <a:solidFill>
                <a:srgbClr val="002060"/>
              </a:solidFill>
              <a:latin typeface="Cambria"/>
            </a:endParaRPr>
          </a:p>
          <a:p>
            <a:pPr>
              <a:lnSpc>
                <a:spcPts val="3920"/>
              </a:lnSpc>
            </a:pPr>
            <a:r>
              <a:rPr lang="en-US" sz="2799" dirty="0" err="1">
                <a:solidFill>
                  <a:srgbClr val="002060"/>
                </a:solidFill>
                <a:latin typeface="Cambria"/>
              </a:rPr>
              <a:t>Em</a:t>
            </a:r>
            <a:r>
              <a:rPr lang="en-US" sz="2799" dirty="0">
                <a:solidFill>
                  <a:srgbClr val="002060"/>
                </a:solidFill>
                <a:latin typeface="Cambria"/>
              </a:rPr>
              <a:t> </a:t>
            </a:r>
            <a:r>
              <a:rPr lang="en-US" sz="2799" dirty="0" err="1">
                <a:solidFill>
                  <a:srgbClr val="002060"/>
                </a:solidFill>
                <a:latin typeface="Cambria"/>
              </a:rPr>
              <a:t>bé</a:t>
            </a:r>
            <a:r>
              <a:rPr lang="en-US" sz="2799" dirty="0">
                <a:solidFill>
                  <a:srgbClr val="002060"/>
                </a:solidFill>
                <a:latin typeface="Cambria"/>
              </a:rPr>
              <a:t> </a:t>
            </a:r>
            <a:r>
              <a:rPr lang="en-US" sz="2799" dirty="0" err="1">
                <a:solidFill>
                  <a:srgbClr val="002060"/>
                </a:solidFill>
                <a:latin typeface="Cambria"/>
              </a:rPr>
              <a:t>thứ</a:t>
            </a:r>
            <a:r>
              <a:rPr lang="en-US" sz="2799" dirty="0">
                <a:solidFill>
                  <a:srgbClr val="002060"/>
                </a:solidFill>
                <a:latin typeface="Cambria"/>
              </a:rPr>
              <a:t> </a:t>
            </a:r>
            <a:r>
              <a:rPr lang="en-US" sz="2799" err="1">
                <a:solidFill>
                  <a:srgbClr val="002060"/>
                </a:solidFill>
                <a:latin typeface="Cambria"/>
              </a:rPr>
              <a:t>nhất</a:t>
            </a:r>
            <a:r>
              <a:rPr lang="en-US" sz="2799" smtClean="0">
                <a:solidFill>
                  <a:srgbClr val="002060"/>
                </a:solidFill>
                <a:latin typeface="Cambria"/>
              </a:rPr>
              <a:t>:</a:t>
            </a:r>
          </a:p>
          <a:p>
            <a:pPr>
              <a:lnSpc>
                <a:spcPts val="3733"/>
              </a:lnSpc>
            </a:pPr>
            <a:endParaRPr lang="en-US" sz="2800" smtClean="0">
              <a:solidFill>
                <a:srgbClr val="002060"/>
              </a:solidFill>
              <a:latin typeface="Cambria"/>
            </a:endParaRPr>
          </a:p>
          <a:p>
            <a:pPr>
              <a:lnSpc>
                <a:spcPts val="3733"/>
              </a:lnSpc>
            </a:pPr>
            <a:r>
              <a:rPr lang="en-US" sz="2800" smtClean="0">
                <a:solidFill>
                  <a:srgbClr val="002060"/>
                </a:solidFill>
                <a:latin typeface="Cambria"/>
              </a:rPr>
              <a:t>Tin-tin</a:t>
            </a:r>
            <a:r>
              <a:rPr lang="en-US" sz="2800">
                <a:solidFill>
                  <a:srgbClr val="002060"/>
                </a:solidFill>
                <a:latin typeface="Cambria"/>
              </a:rPr>
              <a:t>:</a:t>
            </a:r>
          </a:p>
          <a:p>
            <a:pPr>
              <a:lnSpc>
                <a:spcPts val="3733"/>
              </a:lnSpc>
            </a:pPr>
            <a:r>
              <a:rPr lang="en-US" sz="2800">
                <a:solidFill>
                  <a:srgbClr val="002060"/>
                </a:solidFill>
                <a:latin typeface="Cambria"/>
              </a:rPr>
              <a:t>Em bé thứ hai</a:t>
            </a:r>
            <a:r>
              <a:rPr lang="en-US" sz="2800" smtClean="0">
                <a:solidFill>
                  <a:srgbClr val="002060"/>
                </a:solidFill>
                <a:latin typeface="Cambria"/>
              </a:rPr>
              <a:t>:</a:t>
            </a:r>
            <a:endParaRPr lang="en-US" sz="2799" dirty="0">
              <a:solidFill>
                <a:srgbClr val="002060"/>
              </a:solidFill>
              <a:latin typeface="Cambria"/>
            </a:endParaRPr>
          </a:p>
          <a:p>
            <a:pPr>
              <a:lnSpc>
                <a:spcPts val="3733"/>
              </a:lnSpc>
            </a:pPr>
            <a:r>
              <a:rPr lang="en-US" sz="2800">
                <a:solidFill>
                  <a:srgbClr val="002060"/>
                </a:solidFill>
                <a:latin typeface="Cambria"/>
              </a:rPr>
              <a:t>Tin-tin:</a:t>
            </a:r>
          </a:p>
          <a:p>
            <a:pPr>
              <a:lnSpc>
                <a:spcPts val="3733"/>
              </a:lnSpc>
            </a:pPr>
            <a:r>
              <a:rPr lang="en-US" sz="2800">
                <a:solidFill>
                  <a:srgbClr val="002060"/>
                </a:solidFill>
                <a:latin typeface="Cambria"/>
              </a:rPr>
              <a:t>Em bé thứ hai:</a:t>
            </a:r>
          </a:p>
          <a:p>
            <a:pPr>
              <a:lnSpc>
                <a:spcPts val="3920"/>
              </a:lnSpc>
            </a:pPr>
            <a:endParaRPr lang="en-US" sz="2799" dirty="0">
              <a:solidFill>
                <a:srgbClr val="002060"/>
              </a:solidFill>
              <a:latin typeface="Cambria"/>
            </a:endParaRPr>
          </a:p>
          <a:p>
            <a:pPr>
              <a:lnSpc>
                <a:spcPts val="3920"/>
              </a:lnSpc>
              <a:spcBef>
                <a:spcPct val="0"/>
              </a:spcBef>
            </a:pPr>
            <a:endParaRPr lang="en-US" sz="2799" dirty="0">
              <a:solidFill>
                <a:srgbClr val="002060"/>
              </a:solidFill>
              <a:latin typeface="Cambria"/>
            </a:endParaRPr>
          </a:p>
        </p:txBody>
      </p:sp>
      <p:sp>
        <p:nvSpPr>
          <p:cNvPr id="3" name="TextBox 7"/>
          <p:cNvSpPr txBox="1"/>
          <p:nvPr/>
        </p:nvSpPr>
        <p:spPr>
          <a:xfrm>
            <a:off x="2927348" y="353605"/>
            <a:ext cx="9082625" cy="6873677"/>
          </a:xfrm>
          <a:prstGeom prst="rect">
            <a:avLst/>
          </a:prstGeom>
        </p:spPr>
        <p:txBody>
          <a:bodyPr lIns="0" tIns="0" rIns="0" bIns="0" rtlCol="0" anchor="t">
            <a:spAutoFit/>
          </a:bodyPr>
          <a:lstStyle/>
          <a:p>
            <a:pPr algn="just">
              <a:lnSpc>
                <a:spcPts val="3920"/>
              </a:lnSpc>
            </a:pPr>
            <a:r>
              <a:rPr lang="en-US" sz="2799" dirty="0">
                <a:solidFill>
                  <a:srgbClr val="002060"/>
                </a:solidFill>
                <a:latin typeface="Cambria"/>
              </a:rPr>
              <a:t>- </a:t>
            </a:r>
            <a:r>
              <a:rPr lang="en-US" sz="2799" dirty="0" err="1">
                <a:solidFill>
                  <a:srgbClr val="002060"/>
                </a:solidFill>
                <a:latin typeface="Cambria"/>
              </a:rPr>
              <a:t>Cậu</a:t>
            </a:r>
            <a:r>
              <a:rPr lang="en-US" sz="2799" dirty="0">
                <a:solidFill>
                  <a:srgbClr val="002060"/>
                </a:solidFill>
                <a:latin typeface="Cambria"/>
              </a:rPr>
              <a:t> </a:t>
            </a:r>
            <a:r>
              <a:rPr lang="en-US" sz="2799" dirty="0" err="1">
                <a:solidFill>
                  <a:srgbClr val="002060"/>
                </a:solidFill>
                <a:latin typeface="Cambria"/>
              </a:rPr>
              <a:t>đang</a:t>
            </a:r>
            <a:r>
              <a:rPr lang="en-US" sz="2799" dirty="0">
                <a:solidFill>
                  <a:srgbClr val="002060"/>
                </a:solidFill>
                <a:latin typeface="Cambria"/>
              </a:rPr>
              <a:t> </a:t>
            </a:r>
            <a:r>
              <a:rPr lang="en-US" sz="2799" dirty="0" err="1">
                <a:solidFill>
                  <a:srgbClr val="002060"/>
                </a:solidFill>
                <a:latin typeface="Cambria"/>
              </a:rPr>
              <a:t>làm</a:t>
            </a:r>
            <a:r>
              <a:rPr lang="en-US" sz="2799" dirty="0">
                <a:solidFill>
                  <a:srgbClr val="002060"/>
                </a:solidFill>
                <a:latin typeface="Cambria"/>
              </a:rPr>
              <a:t> </a:t>
            </a:r>
            <a:r>
              <a:rPr lang="en-US" sz="2799" dirty="0" err="1">
                <a:solidFill>
                  <a:srgbClr val="002060"/>
                </a:solidFill>
                <a:latin typeface="Cambria"/>
              </a:rPr>
              <a:t>gì</a:t>
            </a:r>
            <a:r>
              <a:rPr lang="en-US" sz="2799" dirty="0">
                <a:solidFill>
                  <a:srgbClr val="002060"/>
                </a:solidFill>
                <a:latin typeface="Cambria"/>
              </a:rPr>
              <a:t> </a:t>
            </a:r>
            <a:r>
              <a:rPr lang="en-US" sz="2799" dirty="0" err="1">
                <a:solidFill>
                  <a:srgbClr val="002060"/>
                </a:solidFill>
                <a:latin typeface="Cambria"/>
              </a:rPr>
              <a:t>với</a:t>
            </a:r>
            <a:r>
              <a:rPr lang="en-US" sz="2799" dirty="0">
                <a:solidFill>
                  <a:srgbClr val="002060"/>
                </a:solidFill>
                <a:latin typeface="Cambria"/>
              </a:rPr>
              <a:t> </a:t>
            </a:r>
            <a:r>
              <a:rPr lang="en-US" sz="2799" dirty="0" err="1">
                <a:solidFill>
                  <a:srgbClr val="002060"/>
                </a:solidFill>
                <a:latin typeface="Cambria"/>
              </a:rPr>
              <a:t>đôi</a:t>
            </a:r>
            <a:r>
              <a:rPr lang="en-US" sz="2799" dirty="0">
                <a:solidFill>
                  <a:srgbClr val="002060"/>
                </a:solidFill>
                <a:latin typeface="Cambria"/>
              </a:rPr>
              <a:t> </a:t>
            </a:r>
            <a:r>
              <a:rPr lang="en-US" sz="2799" dirty="0" err="1">
                <a:solidFill>
                  <a:srgbClr val="002060"/>
                </a:solidFill>
                <a:latin typeface="Cambria"/>
              </a:rPr>
              <a:t>cánh</a:t>
            </a:r>
            <a:r>
              <a:rPr lang="en-US" sz="2799" dirty="0">
                <a:solidFill>
                  <a:srgbClr val="002060"/>
                </a:solidFill>
                <a:latin typeface="Cambria"/>
              </a:rPr>
              <a:t> </a:t>
            </a:r>
            <a:r>
              <a:rPr lang="en-US" sz="2799" dirty="0" err="1">
                <a:solidFill>
                  <a:srgbClr val="002060"/>
                </a:solidFill>
                <a:latin typeface="Cambria"/>
              </a:rPr>
              <a:t>xanh</a:t>
            </a:r>
            <a:r>
              <a:rPr lang="en-US" sz="2799" dirty="0">
                <a:solidFill>
                  <a:srgbClr val="002060"/>
                </a:solidFill>
                <a:latin typeface="Cambria"/>
              </a:rPr>
              <a:t> </a:t>
            </a:r>
            <a:r>
              <a:rPr lang="en-US" sz="2799" dirty="0" err="1">
                <a:solidFill>
                  <a:srgbClr val="002060"/>
                </a:solidFill>
                <a:latin typeface="Cambria"/>
              </a:rPr>
              <a:t>ấy</a:t>
            </a:r>
            <a:r>
              <a:rPr lang="en-US" sz="2799" dirty="0">
                <a:solidFill>
                  <a:srgbClr val="002060"/>
                </a:solidFill>
                <a:latin typeface="Cambria"/>
              </a:rPr>
              <a:t>?</a:t>
            </a:r>
          </a:p>
          <a:p>
            <a:pPr algn="just">
              <a:lnSpc>
                <a:spcPts val="3920"/>
              </a:lnSpc>
            </a:pPr>
            <a:r>
              <a:rPr lang="en-US" sz="2799" dirty="0">
                <a:solidFill>
                  <a:srgbClr val="002060"/>
                </a:solidFill>
                <a:latin typeface="Cambria"/>
              </a:rPr>
              <a:t>- </a:t>
            </a:r>
            <a:r>
              <a:rPr lang="en-US" sz="2799" dirty="0" err="1">
                <a:solidFill>
                  <a:srgbClr val="002060"/>
                </a:solidFill>
                <a:latin typeface="Cambria"/>
              </a:rPr>
              <a:t>Mình</a:t>
            </a:r>
            <a:r>
              <a:rPr lang="en-US" sz="2799" dirty="0">
                <a:solidFill>
                  <a:srgbClr val="002060"/>
                </a:solidFill>
                <a:latin typeface="Cambria"/>
              </a:rPr>
              <a:t> </a:t>
            </a:r>
            <a:r>
              <a:rPr lang="en-US" sz="2799" dirty="0" err="1">
                <a:solidFill>
                  <a:srgbClr val="002060"/>
                </a:solidFill>
                <a:latin typeface="Cambria"/>
              </a:rPr>
              <a:t>sẽ</a:t>
            </a:r>
            <a:r>
              <a:rPr lang="en-US" sz="2799" dirty="0">
                <a:solidFill>
                  <a:srgbClr val="002060"/>
                </a:solidFill>
                <a:latin typeface="Cambria"/>
              </a:rPr>
              <a:t> </a:t>
            </a:r>
            <a:r>
              <a:rPr lang="en-US" sz="2799" dirty="0" err="1">
                <a:solidFill>
                  <a:srgbClr val="002060"/>
                </a:solidFill>
                <a:latin typeface="Cambria"/>
              </a:rPr>
              <a:t>dùng</a:t>
            </a:r>
            <a:r>
              <a:rPr lang="en-US" sz="2799" dirty="0">
                <a:solidFill>
                  <a:srgbClr val="002060"/>
                </a:solidFill>
                <a:latin typeface="Cambria"/>
              </a:rPr>
              <a:t> </a:t>
            </a:r>
            <a:r>
              <a:rPr lang="en-US" sz="2799" dirty="0" err="1">
                <a:solidFill>
                  <a:srgbClr val="002060"/>
                </a:solidFill>
                <a:latin typeface="Cambria"/>
              </a:rPr>
              <a:t>nó</a:t>
            </a:r>
            <a:r>
              <a:rPr lang="en-US" sz="2799" dirty="0">
                <a:solidFill>
                  <a:srgbClr val="002060"/>
                </a:solidFill>
                <a:latin typeface="Cambria"/>
              </a:rPr>
              <a:t> </a:t>
            </a:r>
            <a:r>
              <a:rPr lang="en-US" sz="2799" dirty="0" err="1">
                <a:solidFill>
                  <a:srgbClr val="002060"/>
                </a:solidFill>
                <a:latin typeface="Cambria"/>
              </a:rPr>
              <a:t>vào</a:t>
            </a:r>
            <a:r>
              <a:rPr lang="en-US" sz="2799" dirty="0">
                <a:solidFill>
                  <a:srgbClr val="002060"/>
                </a:solidFill>
                <a:latin typeface="Cambria"/>
              </a:rPr>
              <a:t> </a:t>
            </a:r>
            <a:r>
              <a:rPr lang="en-US" sz="2799" dirty="0" err="1">
                <a:solidFill>
                  <a:srgbClr val="002060"/>
                </a:solidFill>
                <a:latin typeface="Cambria"/>
              </a:rPr>
              <a:t>việc</a:t>
            </a:r>
            <a:r>
              <a:rPr lang="en-US" sz="2799" dirty="0">
                <a:solidFill>
                  <a:srgbClr val="002060"/>
                </a:solidFill>
                <a:latin typeface="Cambria"/>
              </a:rPr>
              <a:t> </a:t>
            </a:r>
            <a:r>
              <a:rPr lang="en-US" sz="2799" dirty="0" err="1">
                <a:solidFill>
                  <a:srgbClr val="002060"/>
                </a:solidFill>
                <a:latin typeface="Cambria"/>
              </a:rPr>
              <a:t>sáng</a:t>
            </a:r>
            <a:r>
              <a:rPr lang="en-US" sz="2799" dirty="0">
                <a:solidFill>
                  <a:srgbClr val="002060"/>
                </a:solidFill>
                <a:latin typeface="Cambria"/>
              </a:rPr>
              <a:t> </a:t>
            </a:r>
            <a:r>
              <a:rPr lang="en-US" sz="2799" dirty="0" err="1">
                <a:solidFill>
                  <a:srgbClr val="002060"/>
                </a:solidFill>
                <a:latin typeface="Cambria"/>
              </a:rPr>
              <a:t>chế</a:t>
            </a:r>
            <a:r>
              <a:rPr lang="en-US" sz="2799" dirty="0">
                <a:solidFill>
                  <a:srgbClr val="002060"/>
                </a:solidFill>
                <a:latin typeface="Cambria"/>
              </a:rPr>
              <a:t> </a:t>
            </a:r>
            <a:r>
              <a:rPr lang="en-US" sz="2799" dirty="0" err="1">
                <a:solidFill>
                  <a:srgbClr val="002060"/>
                </a:solidFill>
                <a:latin typeface="Cambria"/>
              </a:rPr>
              <a:t>trên</a:t>
            </a:r>
            <a:r>
              <a:rPr lang="en-US" sz="2799" dirty="0">
                <a:solidFill>
                  <a:srgbClr val="002060"/>
                </a:solidFill>
                <a:latin typeface="Cambria"/>
              </a:rPr>
              <a:t> </a:t>
            </a:r>
            <a:r>
              <a:rPr lang="en-US" sz="2799" dirty="0" err="1">
                <a:solidFill>
                  <a:srgbClr val="002060"/>
                </a:solidFill>
                <a:latin typeface="Cambria"/>
              </a:rPr>
              <a:t>Trái</a:t>
            </a:r>
            <a:r>
              <a:rPr lang="en-US" sz="2799" dirty="0">
                <a:solidFill>
                  <a:srgbClr val="002060"/>
                </a:solidFill>
                <a:latin typeface="Cambria"/>
              </a:rPr>
              <a:t> </a:t>
            </a:r>
            <a:r>
              <a:rPr lang="en-US" sz="2799" dirty="0" err="1">
                <a:solidFill>
                  <a:srgbClr val="002060"/>
                </a:solidFill>
                <a:latin typeface="Cambria"/>
              </a:rPr>
              <a:t>Đất</a:t>
            </a:r>
            <a:r>
              <a:rPr lang="en-US" sz="2799" dirty="0">
                <a:solidFill>
                  <a:srgbClr val="002060"/>
                </a:solidFill>
                <a:latin typeface="Cambria"/>
              </a:rPr>
              <a:t>.</a:t>
            </a:r>
          </a:p>
          <a:p>
            <a:pPr algn="just">
              <a:lnSpc>
                <a:spcPts val="3920"/>
              </a:lnSpc>
            </a:pPr>
            <a:r>
              <a:rPr lang="en-US" sz="2799" dirty="0">
                <a:solidFill>
                  <a:srgbClr val="002060"/>
                </a:solidFill>
                <a:latin typeface="Cambria"/>
              </a:rPr>
              <a:t>- </a:t>
            </a:r>
            <a:r>
              <a:rPr lang="en-US" sz="2799" dirty="0" err="1">
                <a:solidFill>
                  <a:srgbClr val="002060"/>
                </a:solidFill>
                <a:latin typeface="Cambria"/>
              </a:rPr>
              <a:t>Cậu</a:t>
            </a:r>
            <a:r>
              <a:rPr lang="en-US" sz="2799" dirty="0">
                <a:solidFill>
                  <a:srgbClr val="002060"/>
                </a:solidFill>
                <a:latin typeface="Cambria"/>
              </a:rPr>
              <a:t> </a:t>
            </a:r>
            <a:r>
              <a:rPr lang="en-US" sz="2799" dirty="0" err="1">
                <a:solidFill>
                  <a:srgbClr val="002060"/>
                </a:solidFill>
                <a:latin typeface="Cambria"/>
              </a:rPr>
              <a:t>sáng</a:t>
            </a:r>
            <a:r>
              <a:rPr lang="en-US" sz="2799" dirty="0">
                <a:solidFill>
                  <a:srgbClr val="002060"/>
                </a:solidFill>
                <a:latin typeface="Cambria"/>
              </a:rPr>
              <a:t> </a:t>
            </a:r>
            <a:r>
              <a:rPr lang="en-US" sz="2799" dirty="0" err="1">
                <a:solidFill>
                  <a:srgbClr val="002060"/>
                </a:solidFill>
                <a:latin typeface="Cambria"/>
              </a:rPr>
              <a:t>chế</a:t>
            </a:r>
            <a:r>
              <a:rPr lang="en-US" sz="2799" dirty="0">
                <a:solidFill>
                  <a:srgbClr val="002060"/>
                </a:solidFill>
                <a:latin typeface="Cambria"/>
              </a:rPr>
              <a:t> </a:t>
            </a:r>
            <a:r>
              <a:rPr lang="en-US" sz="2799" dirty="0" err="1">
                <a:solidFill>
                  <a:srgbClr val="002060"/>
                </a:solidFill>
                <a:latin typeface="Cambria"/>
              </a:rPr>
              <a:t>cái</a:t>
            </a:r>
            <a:r>
              <a:rPr lang="en-US" sz="2799" dirty="0">
                <a:solidFill>
                  <a:srgbClr val="002060"/>
                </a:solidFill>
                <a:latin typeface="Cambria"/>
              </a:rPr>
              <a:t> </a:t>
            </a:r>
            <a:r>
              <a:rPr lang="en-US" sz="2799" dirty="0" err="1">
                <a:solidFill>
                  <a:srgbClr val="002060"/>
                </a:solidFill>
                <a:latin typeface="Cambria"/>
              </a:rPr>
              <a:t>gì</a:t>
            </a:r>
            <a:r>
              <a:rPr lang="en-US" sz="2799" dirty="0">
                <a:solidFill>
                  <a:srgbClr val="002060"/>
                </a:solidFill>
                <a:latin typeface="Cambria"/>
              </a:rPr>
              <a:t>?</a:t>
            </a:r>
          </a:p>
          <a:p>
            <a:pPr algn="just">
              <a:lnSpc>
                <a:spcPts val="3920"/>
              </a:lnSpc>
            </a:pPr>
            <a:r>
              <a:rPr lang="en-US" sz="2799" dirty="0">
                <a:solidFill>
                  <a:srgbClr val="002060"/>
                </a:solidFill>
                <a:latin typeface="Cambria"/>
              </a:rPr>
              <a:t>- </a:t>
            </a:r>
            <a:r>
              <a:rPr lang="en-US" sz="2799" dirty="0" err="1">
                <a:solidFill>
                  <a:srgbClr val="002060"/>
                </a:solidFill>
                <a:latin typeface="Cambria"/>
              </a:rPr>
              <a:t>Khi</a:t>
            </a:r>
            <a:r>
              <a:rPr lang="en-US" sz="2799" dirty="0">
                <a:solidFill>
                  <a:srgbClr val="002060"/>
                </a:solidFill>
                <a:latin typeface="Cambria"/>
              </a:rPr>
              <a:t> </a:t>
            </a:r>
            <a:r>
              <a:rPr lang="en-US" sz="2799" dirty="0" err="1">
                <a:solidFill>
                  <a:srgbClr val="002060"/>
                </a:solidFill>
                <a:latin typeface="Cambria"/>
              </a:rPr>
              <a:t>nào</a:t>
            </a:r>
            <a:r>
              <a:rPr lang="en-US" sz="2799" dirty="0">
                <a:solidFill>
                  <a:srgbClr val="002060"/>
                </a:solidFill>
                <a:latin typeface="Cambria"/>
              </a:rPr>
              <a:t> </a:t>
            </a:r>
            <a:r>
              <a:rPr lang="en-US" sz="2799" dirty="0" err="1">
                <a:solidFill>
                  <a:srgbClr val="002060"/>
                </a:solidFill>
                <a:latin typeface="Cambria"/>
              </a:rPr>
              <a:t>cậu</a:t>
            </a:r>
            <a:r>
              <a:rPr lang="en-US" sz="2799" dirty="0">
                <a:solidFill>
                  <a:srgbClr val="002060"/>
                </a:solidFill>
                <a:latin typeface="Cambria"/>
              </a:rPr>
              <a:t> </a:t>
            </a:r>
            <a:r>
              <a:rPr lang="en-US" sz="2799" dirty="0" err="1">
                <a:solidFill>
                  <a:srgbClr val="002060"/>
                </a:solidFill>
                <a:latin typeface="Cambria"/>
              </a:rPr>
              <a:t>ra</a:t>
            </a:r>
            <a:r>
              <a:rPr lang="en-US" sz="2799" dirty="0">
                <a:solidFill>
                  <a:srgbClr val="002060"/>
                </a:solidFill>
                <a:latin typeface="Cambria"/>
              </a:rPr>
              <a:t> </a:t>
            </a:r>
            <a:r>
              <a:rPr lang="en-US" sz="2799" dirty="0" err="1">
                <a:solidFill>
                  <a:srgbClr val="002060"/>
                </a:solidFill>
                <a:latin typeface="Cambria"/>
              </a:rPr>
              <a:t>đời</a:t>
            </a:r>
            <a:r>
              <a:rPr lang="en-US" sz="2799" dirty="0">
                <a:solidFill>
                  <a:srgbClr val="002060"/>
                </a:solidFill>
                <a:latin typeface="Cambria"/>
              </a:rPr>
              <a:t>, </a:t>
            </a:r>
            <a:r>
              <a:rPr lang="en-US" sz="2799" dirty="0" err="1">
                <a:solidFill>
                  <a:srgbClr val="002060"/>
                </a:solidFill>
                <a:latin typeface="Cambria"/>
              </a:rPr>
              <a:t>mình</a:t>
            </a:r>
            <a:r>
              <a:rPr lang="en-US" sz="2799" dirty="0">
                <a:solidFill>
                  <a:srgbClr val="002060"/>
                </a:solidFill>
                <a:latin typeface="Cambria"/>
              </a:rPr>
              <a:t> </a:t>
            </a:r>
            <a:r>
              <a:rPr lang="en-US" sz="2799" dirty="0" err="1">
                <a:solidFill>
                  <a:srgbClr val="002060"/>
                </a:solidFill>
                <a:latin typeface="Cambria"/>
              </a:rPr>
              <a:t>sẽ</a:t>
            </a:r>
            <a:r>
              <a:rPr lang="en-US" sz="2799" dirty="0">
                <a:solidFill>
                  <a:srgbClr val="002060"/>
                </a:solidFill>
                <a:latin typeface="Cambria"/>
              </a:rPr>
              <a:t> </a:t>
            </a:r>
            <a:r>
              <a:rPr lang="en-US" sz="2799" dirty="0" err="1">
                <a:solidFill>
                  <a:srgbClr val="002060"/>
                </a:solidFill>
                <a:latin typeface="Cambria"/>
              </a:rPr>
              <a:t>chế</a:t>
            </a:r>
            <a:r>
              <a:rPr lang="en-US" sz="2799" dirty="0">
                <a:solidFill>
                  <a:srgbClr val="002060"/>
                </a:solidFill>
                <a:latin typeface="Cambria"/>
              </a:rPr>
              <a:t> </a:t>
            </a:r>
            <a:r>
              <a:rPr lang="en-US" sz="2799" dirty="0" err="1">
                <a:solidFill>
                  <a:srgbClr val="002060"/>
                </a:solidFill>
                <a:latin typeface="Cambria"/>
              </a:rPr>
              <a:t>ra</a:t>
            </a:r>
            <a:r>
              <a:rPr lang="en-US" sz="2799" dirty="0">
                <a:solidFill>
                  <a:srgbClr val="002060"/>
                </a:solidFill>
                <a:latin typeface="Cambria"/>
              </a:rPr>
              <a:t> </a:t>
            </a:r>
            <a:r>
              <a:rPr lang="en-US" sz="2799" dirty="0" err="1">
                <a:solidFill>
                  <a:srgbClr val="002060"/>
                </a:solidFill>
                <a:latin typeface="Cambria"/>
              </a:rPr>
              <a:t>một</a:t>
            </a:r>
            <a:r>
              <a:rPr lang="en-US" sz="2799" dirty="0">
                <a:solidFill>
                  <a:srgbClr val="002060"/>
                </a:solidFill>
                <a:latin typeface="Cambria"/>
              </a:rPr>
              <a:t> </a:t>
            </a:r>
            <a:r>
              <a:rPr lang="en-US" sz="2799" dirty="0" err="1">
                <a:solidFill>
                  <a:srgbClr val="002060"/>
                </a:solidFill>
                <a:latin typeface="Cambria"/>
              </a:rPr>
              <a:t>vật</a:t>
            </a:r>
            <a:r>
              <a:rPr lang="en-US" sz="2799" dirty="0">
                <a:solidFill>
                  <a:srgbClr val="002060"/>
                </a:solidFill>
                <a:latin typeface="Cambria"/>
              </a:rPr>
              <a:t> </a:t>
            </a:r>
            <a:r>
              <a:rPr lang="en-US" sz="2799" dirty="0" err="1">
                <a:solidFill>
                  <a:srgbClr val="002060"/>
                </a:solidFill>
                <a:latin typeface="Cambria"/>
              </a:rPr>
              <a:t>làm</a:t>
            </a:r>
            <a:r>
              <a:rPr lang="en-US" sz="2799" dirty="0">
                <a:solidFill>
                  <a:srgbClr val="002060"/>
                </a:solidFill>
                <a:latin typeface="Cambria"/>
              </a:rPr>
              <a:t> </a:t>
            </a:r>
            <a:r>
              <a:rPr lang="en-US" sz="2799" dirty="0" err="1">
                <a:solidFill>
                  <a:srgbClr val="002060"/>
                </a:solidFill>
                <a:latin typeface="Cambria"/>
              </a:rPr>
              <a:t>cho</a:t>
            </a:r>
            <a:r>
              <a:rPr lang="en-US" sz="2799" dirty="0">
                <a:solidFill>
                  <a:srgbClr val="002060"/>
                </a:solidFill>
                <a:latin typeface="Cambria"/>
              </a:rPr>
              <a:t> con </a:t>
            </a:r>
            <a:r>
              <a:rPr lang="en-US" sz="2799" dirty="0" err="1">
                <a:solidFill>
                  <a:srgbClr val="002060"/>
                </a:solidFill>
                <a:latin typeface="Cambria"/>
              </a:rPr>
              <a:t>người</a:t>
            </a:r>
            <a:r>
              <a:rPr lang="en-US" sz="2799" dirty="0">
                <a:solidFill>
                  <a:srgbClr val="002060"/>
                </a:solidFill>
                <a:latin typeface="Cambria"/>
              </a:rPr>
              <a:t> </a:t>
            </a:r>
            <a:r>
              <a:rPr lang="en-US" sz="2799" dirty="0" err="1">
                <a:solidFill>
                  <a:srgbClr val="002060"/>
                </a:solidFill>
                <a:latin typeface="Cambria"/>
              </a:rPr>
              <a:t>hạnh</a:t>
            </a:r>
            <a:r>
              <a:rPr lang="en-US" sz="2799" dirty="0">
                <a:solidFill>
                  <a:srgbClr val="002060"/>
                </a:solidFill>
                <a:latin typeface="Cambria"/>
              </a:rPr>
              <a:t> </a:t>
            </a:r>
            <a:r>
              <a:rPr lang="en-US" sz="2799" dirty="0" err="1">
                <a:solidFill>
                  <a:srgbClr val="002060"/>
                </a:solidFill>
                <a:latin typeface="Cambria"/>
              </a:rPr>
              <a:t>phúc</a:t>
            </a:r>
            <a:r>
              <a:rPr lang="en-US" sz="2799" dirty="0">
                <a:solidFill>
                  <a:srgbClr val="002060"/>
                </a:solidFill>
                <a:latin typeface="Cambria"/>
              </a:rPr>
              <a:t>.</a:t>
            </a:r>
          </a:p>
          <a:p>
            <a:pPr algn="just">
              <a:lnSpc>
                <a:spcPts val="3920"/>
              </a:lnSpc>
            </a:pPr>
            <a:r>
              <a:rPr lang="en-US" sz="2799" dirty="0">
                <a:solidFill>
                  <a:srgbClr val="002060"/>
                </a:solidFill>
                <a:latin typeface="Cambria"/>
              </a:rPr>
              <a:t>- </a:t>
            </a:r>
            <a:r>
              <a:rPr lang="en-US" sz="2799" dirty="0" err="1">
                <a:solidFill>
                  <a:srgbClr val="002060"/>
                </a:solidFill>
                <a:latin typeface="Cambria"/>
              </a:rPr>
              <a:t>Vật</a:t>
            </a:r>
            <a:r>
              <a:rPr lang="en-US" sz="2799" dirty="0">
                <a:solidFill>
                  <a:srgbClr val="002060"/>
                </a:solidFill>
                <a:latin typeface="Cambria"/>
              </a:rPr>
              <a:t> </a:t>
            </a:r>
            <a:r>
              <a:rPr lang="en-US" sz="2799" dirty="0" err="1">
                <a:solidFill>
                  <a:srgbClr val="002060"/>
                </a:solidFill>
                <a:latin typeface="Cambria"/>
              </a:rPr>
              <a:t>đó</a:t>
            </a:r>
            <a:r>
              <a:rPr lang="en-US" sz="2799" dirty="0">
                <a:solidFill>
                  <a:srgbClr val="002060"/>
                </a:solidFill>
                <a:latin typeface="Cambria"/>
              </a:rPr>
              <a:t> </a:t>
            </a:r>
            <a:r>
              <a:rPr lang="en-US" sz="2799" dirty="0" err="1">
                <a:solidFill>
                  <a:srgbClr val="002060"/>
                </a:solidFill>
                <a:latin typeface="Cambria"/>
              </a:rPr>
              <a:t>ăn</a:t>
            </a:r>
            <a:r>
              <a:rPr lang="en-US" sz="2799" dirty="0">
                <a:solidFill>
                  <a:srgbClr val="002060"/>
                </a:solidFill>
                <a:latin typeface="Cambria"/>
              </a:rPr>
              <a:t> </a:t>
            </a:r>
            <a:r>
              <a:rPr lang="en-US" sz="2799" dirty="0" err="1">
                <a:solidFill>
                  <a:srgbClr val="002060"/>
                </a:solidFill>
                <a:latin typeface="Cambria"/>
              </a:rPr>
              <a:t>ngon</a:t>
            </a:r>
            <a:r>
              <a:rPr lang="en-US" sz="2799" dirty="0">
                <a:solidFill>
                  <a:srgbClr val="002060"/>
                </a:solidFill>
                <a:latin typeface="Cambria"/>
              </a:rPr>
              <a:t> </a:t>
            </a:r>
            <a:r>
              <a:rPr lang="en-US" sz="2799" dirty="0" err="1">
                <a:solidFill>
                  <a:srgbClr val="002060"/>
                </a:solidFill>
                <a:latin typeface="Cambria"/>
              </a:rPr>
              <a:t>chứ</a:t>
            </a:r>
            <a:r>
              <a:rPr lang="en-US" sz="2799">
                <a:solidFill>
                  <a:srgbClr val="002060"/>
                </a:solidFill>
                <a:latin typeface="Cambria"/>
              </a:rPr>
              <a:t>? </a:t>
            </a:r>
            <a:r>
              <a:rPr lang="en-US" sz="2799" smtClean="0">
                <a:solidFill>
                  <a:srgbClr val="002060"/>
                </a:solidFill>
                <a:latin typeface="Cambria"/>
              </a:rPr>
              <a:t>Nó </a:t>
            </a:r>
            <a:r>
              <a:rPr lang="en-US" sz="2799" dirty="0" err="1">
                <a:solidFill>
                  <a:srgbClr val="002060"/>
                </a:solidFill>
                <a:latin typeface="Cambria"/>
              </a:rPr>
              <a:t>có</a:t>
            </a:r>
            <a:r>
              <a:rPr lang="en-US" sz="2799" dirty="0">
                <a:solidFill>
                  <a:srgbClr val="002060"/>
                </a:solidFill>
                <a:latin typeface="Cambria"/>
              </a:rPr>
              <a:t> </a:t>
            </a:r>
            <a:r>
              <a:rPr lang="en-US" sz="2799" dirty="0" err="1">
                <a:solidFill>
                  <a:srgbClr val="002060"/>
                </a:solidFill>
                <a:latin typeface="Cambria"/>
              </a:rPr>
              <a:t>ồn</a:t>
            </a:r>
            <a:r>
              <a:rPr lang="en-US" sz="2799" dirty="0">
                <a:solidFill>
                  <a:srgbClr val="002060"/>
                </a:solidFill>
                <a:latin typeface="Cambria"/>
              </a:rPr>
              <a:t> </a:t>
            </a:r>
            <a:r>
              <a:rPr lang="en-US" sz="2799" dirty="0" err="1">
                <a:solidFill>
                  <a:srgbClr val="002060"/>
                </a:solidFill>
                <a:latin typeface="Cambria"/>
              </a:rPr>
              <a:t>ào</a:t>
            </a:r>
            <a:r>
              <a:rPr lang="en-US" sz="2799" dirty="0">
                <a:solidFill>
                  <a:srgbClr val="002060"/>
                </a:solidFill>
                <a:latin typeface="Cambria"/>
              </a:rPr>
              <a:t> </a:t>
            </a:r>
            <a:r>
              <a:rPr lang="en-US" sz="2799" dirty="0" err="1">
                <a:solidFill>
                  <a:srgbClr val="002060"/>
                </a:solidFill>
                <a:latin typeface="Cambria"/>
              </a:rPr>
              <a:t>không</a:t>
            </a:r>
            <a:r>
              <a:rPr lang="en-US" sz="2799" dirty="0">
                <a:solidFill>
                  <a:srgbClr val="002060"/>
                </a:solidFill>
                <a:latin typeface="Cambria"/>
              </a:rPr>
              <a:t>?</a:t>
            </a:r>
          </a:p>
          <a:p>
            <a:pPr algn="just">
              <a:lnSpc>
                <a:spcPts val="3920"/>
              </a:lnSpc>
            </a:pPr>
            <a:r>
              <a:rPr lang="en-US" sz="2799" smtClean="0">
                <a:solidFill>
                  <a:srgbClr val="002060"/>
                </a:solidFill>
                <a:latin typeface="Cambria"/>
              </a:rPr>
              <a:t>- Không </a:t>
            </a:r>
            <a:r>
              <a:rPr lang="en-US" sz="2799" dirty="0" err="1">
                <a:solidFill>
                  <a:srgbClr val="002060"/>
                </a:solidFill>
                <a:latin typeface="Cambria"/>
              </a:rPr>
              <a:t>đâu</a:t>
            </a:r>
            <a:r>
              <a:rPr lang="en-US" sz="2799" dirty="0">
                <a:solidFill>
                  <a:srgbClr val="002060"/>
                </a:solidFill>
                <a:latin typeface="Cambria"/>
              </a:rPr>
              <a:t>, </a:t>
            </a:r>
            <a:r>
              <a:rPr lang="en-US" sz="2799" err="1">
                <a:solidFill>
                  <a:srgbClr val="002060"/>
                </a:solidFill>
                <a:latin typeface="Cambria"/>
              </a:rPr>
              <a:t>chẳng</a:t>
            </a:r>
            <a:r>
              <a:rPr lang="en-US" sz="2799">
                <a:solidFill>
                  <a:srgbClr val="002060"/>
                </a:solidFill>
                <a:latin typeface="Cambria"/>
              </a:rPr>
              <a:t> </a:t>
            </a:r>
            <a:r>
              <a:rPr lang="en-US" sz="2799" smtClean="0">
                <a:solidFill>
                  <a:srgbClr val="002060"/>
                </a:solidFill>
                <a:latin typeface="Cambria"/>
              </a:rPr>
              <a:t>ồn </a:t>
            </a:r>
            <a:r>
              <a:rPr lang="en-US" sz="2799" dirty="0" err="1">
                <a:solidFill>
                  <a:srgbClr val="002060"/>
                </a:solidFill>
                <a:latin typeface="Cambria"/>
              </a:rPr>
              <a:t>ào</a:t>
            </a:r>
            <a:r>
              <a:rPr lang="en-US" sz="2799" dirty="0">
                <a:solidFill>
                  <a:srgbClr val="002060"/>
                </a:solidFill>
                <a:latin typeface="Cambria"/>
              </a:rPr>
              <a:t> </a:t>
            </a:r>
            <a:r>
              <a:rPr lang="en-US" sz="2799" dirty="0" err="1">
                <a:solidFill>
                  <a:srgbClr val="002060"/>
                </a:solidFill>
                <a:latin typeface="Cambria"/>
              </a:rPr>
              <a:t>gì</a:t>
            </a:r>
            <a:r>
              <a:rPr lang="en-US" sz="2799" dirty="0">
                <a:solidFill>
                  <a:srgbClr val="002060"/>
                </a:solidFill>
                <a:latin typeface="Cambria"/>
              </a:rPr>
              <a:t> </a:t>
            </a:r>
            <a:r>
              <a:rPr lang="en-US" sz="2799" dirty="0" err="1">
                <a:solidFill>
                  <a:srgbClr val="002060"/>
                </a:solidFill>
                <a:latin typeface="Cambria"/>
              </a:rPr>
              <a:t>cả</a:t>
            </a:r>
            <a:r>
              <a:rPr lang="en-US" sz="2799" dirty="0">
                <a:solidFill>
                  <a:srgbClr val="002060"/>
                </a:solidFill>
                <a:latin typeface="Cambria"/>
              </a:rPr>
              <a:t>. </a:t>
            </a:r>
            <a:r>
              <a:rPr lang="en-US" sz="2799" err="1">
                <a:solidFill>
                  <a:srgbClr val="002060"/>
                </a:solidFill>
                <a:latin typeface="Cambria"/>
              </a:rPr>
              <a:t>Mình</a:t>
            </a:r>
            <a:r>
              <a:rPr lang="en-US" sz="2799">
                <a:solidFill>
                  <a:srgbClr val="002060"/>
                </a:solidFill>
                <a:latin typeface="Cambria"/>
              </a:rPr>
              <a:t> </a:t>
            </a:r>
            <a:r>
              <a:rPr lang="en-US" sz="2799" smtClean="0">
                <a:solidFill>
                  <a:srgbClr val="002060"/>
                </a:solidFill>
                <a:latin typeface="Cambria"/>
              </a:rPr>
              <a:t>chế </a:t>
            </a:r>
            <a:r>
              <a:rPr lang="en-US" sz="2799" dirty="0" err="1">
                <a:solidFill>
                  <a:srgbClr val="002060"/>
                </a:solidFill>
                <a:latin typeface="Cambria"/>
              </a:rPr>
              <a:t>sắp</a:t>
            </a:r>
            <a:r>
              <a:rPr lang="en-US" sz="2799" dirty="0">
                <a:solidFill>
                  <a:srgbClr val="002060"/>
                </a:solidFill>
                <a:latin typeface="Cambria"/>
              </a:rPr>
              <a:t> </a:t>
            </a:r>
            <a:r>
              <a:rPr lang="en-US" sz="2799" dirty="0" err="1">
                <a:solidFill>
                  <a:srgbClr val="002060"/>
                </a:solidFill>
                <a:latin typeface="Cambria"/>
              </a:rPr>
              <a:t>xong</a:t>
            </a:r>
            <a:r>
              <a:rPr lang="en-US" sz="2799" dirty="0">
                <a:solidFill>
                  <a:srgbClr val="002060"/>
                </a:solidFill>
                <a:latin typeface="Cambria"/>
              </a:rPr>
              <a:t> </a:t>
            </a:r>
            <a:r>
              <a:rPr lang="en-US" sz="2799" dirty="0" err="1">
                <a:solidFill>
                  <a:srgbClr val="002060"/>
                </a:solidFill>
                <a:latin typeface="Cambria"/>
              </a:rPr>
              <a:t>rồi</a:t>
            </a:r>
            <a:r>
              <a:rPr lang="en-US" sz="2799">
                <a:solidFill>
                  <a:srgbClr val="002060"/>
                </a:solidFill>
                <a:latin typeface="Cambria"/>
              </a:rPr>
              <a:t>, </a:t>
            </a:r>
            <a:r>
              <a:rPr lang="en-US" sz="2799" smtClean="0">
                <a:solidFill>
                  <a:srgbClr val="002060"/>
                </a:solidFill>
                <a:latin typeface="Cambria"/>
              </a:rPr>
              <a:t>cậu có </a:t>
            </a:r>
            <a:r>
              <a:rPr lang="en-US" sz="2799" dirty="0" err="1">
                <a:solidFill>
                  <a:srgbClr val="002060"/>
                </a:solidFill>
                <a:latin typeface="Cambria"/>
              </a:rPr>
              <a:t>muốn</a:t>
            </a:r>
            <a:r>
              <a:rPr lang="en-US" sz="2799" dirty="0">
                <a:solidFill>
                  <a:srgbClr val="002060"/>
                </a:solidFill>
                <a:latin typeface="Cambria"/>
              </a:rPr>
              <a:t> </a:t>
            </a:r>
            <a:r>
              <a:rPr lang="en-US" sz="2799" err="1">
                <a:solidFill>
                  <a:srgbClr val="002060"/>
                </a:solidFill>
                <a:latin typeface="Cambria"/>
              </a:rPr>
              <a:t>xem</a:t>
            </a:r>
            <a:r>
              <a:rPr lang="en-US" sz="2799">
                <a:solidFill>
                  <a:srgbClr val="002060"/>
                </a:solidFill>
                <a:latin typeface="Cambria"/>
              </a:rPr>
              <a:t> </a:t>
            </a:r>
            <a:r>
              <a:rPr lang="en-US" sz="2799" smtClean="0">
                <a:solidFill>
                  <a:srgbClr val="002060"/>
                </a:solidFill>
                <a:latin typeface="Cambria"/>
              </a:rPr>
              <a:t>không?</a:t>
            </a:r>
          </a:p>
          <a:p>
            <a:pPr algn="just">
              <a:lnSpc>
                <a:spcPts val="3733"/>
              </a:lnSpc>
            </a:pPr>
            <a:r>
              <a:rPr lang="en-US" sz="2800" smtClean="0">
                <a:solidFill>
                  <a:srgbClr val="002060"/>
                </a:solidFill>
                <a:latin typeface="Cambria" panose="02040503050406030204" pitchFamily="18" charset="0"/>
                <a:ea typeface="Cambria" panose="02040503050406030204" pitchFamily="18" charset="0"/>
              </a:rPr>
              <a:t>- </a:t>
            </a:r>
            <a:r>
              <a:rPr lang="en-US" sz="2800">
                <a:solidFill>
                  <a:srgbClr val="002060"/>
                </a:solidFill>
                <a:latin typeface="Cambria" panose="02040503050406030204" pitchFamily="18" charset="0"/>
                <a:ea typeface="Cambria" panose="02040503050406030204" pitchFamily="18" charset="0"/>
              </a:rPr>
              <a:t>Có chứ! Nó đâu?</a:t>
            </a:r>
          </a:p>
          <a:p>
            <a:pPr algn="just">
              <a:lnSpc>
                <a:spcPts val="3733"/>
              </a:lnSpc>
            </a:pPr>
            <a:r>
              <a:rPr lang="en-US" sz="2800">
                <a:solidFill>
                  <a:srgbClr val="002060"/>
                </a:solidFill>
                <a:latin typeface="Cambria" panose="02040503050406030204" pitchFamily="18" charset="0"/>
                <a:ea typeface="Cambria" panose="02040503050406030204" pitchFamily="18" charset="0"/>
              </a:rPr>
              <a:t>- Câu có muốn xem vật mình sáng chế không?</a:t>
            </a:r>
          </a:p>
          <a:p>
            <a:pPr algn="just">
              <a:lnSpc>
                <a:spcPts val="3733"/>
              </a:lnSpc>
            </a:pPr>
            <a:r>
              <a:rPr lang="en-US" sz="2800">
                <a:solidFill>
                  <a:srgbClr val="002060"/>
                </a:solidFill>
                <a:latin typeface="Cambria" panose="02040503050406030204" pitchFamily="18" charset="0"/>
                <a:ea typeface="Cambria" panose="02040503050406030204" pitchFamily="18" charset="0"/>
              </a:rPr>
              <a:t>- Có chứ, cái gì đấy?</a:t>
            </a:r>
          </a:p>
          <a:p>
            <a:pPr algn="just">
              <a:lnSpc>
                <a:spcPts val="3733"/>
              </a:lnSpc>
            </a:pPr>
            <a:r>
              <a:rPr lang="en-US" sz="2800">
                <a:solidFill>
                  <a:srgbClr val="002060"/>
                </a:solidFill>
                <a:latin typeface="Cambria" panose="02040503050406030204" pitchFamily="18" charset="0"/>
                <a:ea typeface="Cambria" panose="02040503050406030204" pitchFamily="18" charset="0"/>
              </a:rPr>
              <a:t>- Có ba mươi vị thuốc trường sinh ở kia trong những chiếc lọ xanh</a:t>
            </a:r>
            <a:r>
              <a:rPr lang="en-US" sz="2800" smtClean="0">
                <a:solidFill>
                  <a:srgbClr val="002060"/>
                </a:solidFill>
                <a:latin typeface="Cambria" panose="02040503050406030204" pitchFamily="18" charset="0"/>
                <a:ea typeface="Cambria" panose="02040503050406030204" pitchFamily="18" charset="0"/>
              </a:rPr>
              <a:t>.</a:t>
            </a:r>
            <a:endParaRPr lang="en-US" sz="2799" smtClean="0">
              <a:solidFill>
                <a:srgbClr val="002060"/>
              </a:solidFill>
              <a:latin typeface="Cambria"/>
            </a:endParaRPr>
          </a:p>
          <a:p>
            <a:pPr marL="457200" indent="-457200" algn="just">
              <a:lnSpc>
                <a:spcPts val="3920"/>
              </a:lnSpc>
              <a:buFontTx/>
              <a:buChar char="-"/>
            </a:pPr>
            <a:endParaRPr lang="en-US" sz="2799" dirty="0">
              <a:solidFill>
                <a:srgbClr val="002060"/>
              </a:solidFill>
              <a:latin typeface="Cambria"/>
            </a:endParaRPr>
          </a:p>
        </p:txBody>
      </p:sp>
    </p:spTree>
    <p:custDataLst>
      <p:tags r:id="rId1"/>
    </p:custDataLst>
    <p:extLst>
      <p:ext uri="{BB962C8B-B14F-4D97-AF65-F5344CB8AC3E}">
        <p14:creationId xmlns:p14="http://schemas.microsoft.com/office/powerpoint/2010/main" val="207200942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278911" y="365654"/>
            <a:ext cx="11634179" cy="4270400"/>
            <a:chOff x="0" y="-85725"/>
            <a:chExt cx="23268358" cy="8540800"/>
          </a:xfrm>
        </p:grpSpPr>
        <p:sp>
          <p:nvSpPr>
            <p:cNvPr id="3" name="TextBox 7"/>
            <p:cNvSpPr txBox="1"/>
            <p:nvPr/>
          </p:nvSpPr>
          <p:spPr>
            <a:xfrm>
              <a:off x="0" y="-85725"/>
              <a:ext cx="5605754" cy="5693866"/>
            </a:xfrm>
            <a:prstGeom prst="rect">
              <a:avLst/>
            </a:prstGeom>
          </p:spPr>
          <p:txBody>
            <a:bodyPr lIns="0" tIns="0" rIns="0" bIns="0" rtlCol="0" anchor="t">
              <a:spAutoFit/>
            </a:bodyPr>
            <a:lstStyle/>
            <a:p>
              <a:pPr>
                <a:lnSpc>
                  <a:spcPts val="3733"/>
                </a:lnSpc>
              </a:pPr>
              <a:r>
                <a:rPr lang="en-US" sz="2800" smtClean="0">
                  <a:solidFill>
                    <a:srgbClr val="002060"/>
                  </a:solidFill>
                  <a:latin typeface="Cambria"/>
                </a:rPr>
                <a:t>Em </a:t>
              </a:r>
              <a:r>
                <a:rPr lang="en-US" sz="2800">
                  <a:solidFill>
                    <a:srgbClr val="002060"/>
                  </a:solidFill>
                  <a:latin typeface="Cambria"/>
                </a:rPr>
                <a:t>bé thứ ba:</a:t>
              </a:r>
            </a:p>
            <a:p>
              <a:pPr>
                <a:lnSpc>
                  <a:spcPts val="3733"/>
                </a:lnSpc>
              </a:pPr>
              <a:endParaRPr lang="en-US" sz="2800">
                <a:solidFill>
                  <a:srgbClr val="002060"/>
                </a:solidFill>
                <a:latin typeface="Cambria"/>
              </a:endParaRPr>
            </a:p>
            <a:p>
              <a:pPr>
                <a:lnSpc>
                  <a:spcPts val="3733"/>
                </a:lnSpc>
              </a:pPr>
              <a:endParaRPr lang="en-US" sz="2800">
                <a:solidFill>
                  <a:srgbClr val="002060"/>
                </a:solidFill>
                <a:latin typeface="Cambria"/>
              </a:endParaRPr>
            </a:p>
            <a:p>
              <a:pPr>
                <a:lnSpc>
                  <a:spcPts val="3733"/>
                </a:lnSpc>
              </a:pPr>
              <a:r>
                <a:rPr lang="en-US" sz="2800">
                  <a:solidFill>
                    <a:srgbClr val="002060"/>
                  </a:solidFill>
                  <a:latin typeface="Cambria"/>
                </a:rPr>
                <a:t>Em bé thứ tư:</a:t>
              </a:r>
            </a:p>
            <a:p>
              <a:pPr>
                <a:lnSpc>
                  <a:spcPts val="3733"/>
                </a:lnSpc>
              </a:pPr>
              <a:endParaRPr lang="en-US" sz="2800">
                <a:solidFill>
                  <a:srgbClr val="002060"/>
                </a:solidFill>
                <a:latin typeface="Cambria"/>
              </a:endParaRPr>
            </a:p>
            <a:p>
              <a:pPr>
                <a:lnSpc>
                  <a:spcPts val="3733"/>
                </a:lnSpc>
                <a:spcBef>
                  <a:spcPct val="0"/>
                </a:spcBef>
              </a:pPr>
              <a:r>
                <a:rPr lang="en-US" sz="2800">
                  <a:solidFill>
                    <a:srgbClr val="002060"/>
                  </a:solidFill>
                  <a:latin typeface="Cambria"/>
                </a:rPr>
                <a:t>Em bé thứ năm:</a:t>
              </a:r>
            </a:p>
          </p:txBody>
        </p:sp>
        <p:sp>
          <p:nvSpPr>
            <p:cNvPr id="4" name="TextBox 8"/>
            <p:cNvSpPr txBox="1"/>
            <p:nvPr/>
          </p:nvSpPr>
          <p:spPr>
            <a:xfrm>
              <a:off x="5059206" y="-85725"/>
              <a:ext cx="18209152" cy="8540800"/>
            </a:xfrm>
            <a:prstGeom prst="rect">
              <a:avLst/>
            </a:prstGeom>
          </p:spPr>
          <p:txBody>
            <a:bodyPr wrap="square" lIns="0" tIns="0" rIns="0" bIns="0" rtlCol="0" anchor="t">
              <a:spAutoFit/>
            </a:bodyPr>
            <a:lstStyle/>
            <a:p>
              <a:pPr algn="just">
                <a:lnSpc>
                  <a:spcPts val="3733"/>
                </a:lnSpc>
              </a:pPr>
              <a:r>
                <a:rPr lang="en-US" sz="2800" smtClean="0">
                  <a:solidFill>
                    <a:srgbClr val="002060"/>
                  </a:solidFill>
                  <a:latin typeface="Cambria" panose="02040503050406030204" pitchFamily="18" charset="0"/>
                  <a:ea typeface="Cambria" panose="02040503050406030204" pitchFamily="18" charset="0"/>
                </a:rPr>
                <a:t>- </a:t>
              </a:r>
              <a:r>
                <a:rPr lang="en-US" sz="2800" dirty="0">
                  <a:solidFill>
                    <a:srgbClr val="002060"/>
                  </a:solidFill>
                  <a:latin typeface="Cambria" panose="02040503050406030204" pitchFamily="18" charset="0"/>
                  <a:ea typeface="Cambria" panose="02040503050406030204" pitchFamily="18" charset="0"/>
                </a:rPr>
                <a:t>(</a:t>
              </a:r>
              <a:r>
                <a:rPr lang="en-US" sz="2800" i="1" dirty="0" err="1">
                  <a:solidFill>
                    <a:srgbClr val="002060"/>
                  </a:solidFill>
                  <a:latin typeface="Cambria" panose="02040503050406030204" pitchFamily="18" charset="0"/>
                  <a:ea typeface="Cambria" panose="02040503050406030204" pitchFamily="18" charset="0"/>
                </a:rPr>
                <a:t>Từ</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trong</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đám</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đông</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đi</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ra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Mình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mang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đến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một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thứ</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ánh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sáng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chưa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ai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biết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cả</a:t>
              </a:r>
              <a:r>
                <a:rPr lang="en-US" sz="2800"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Em</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bé</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tỏa</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ra</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một</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thứ</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ánh</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sáng</a:t>
              </a:r>
              <a:r>
                <a:rPr lang="en-US" sz="2800" i="1" dirty="0">
                  <a:solidFill>
                    <a:srgbClr val="002060"/>
                  </a:solidFill>
                  <a:latin typeface="Cambria" panose="02040503050406030204" pitchFamily="18" charset="0"/>
                  <a:ea typeface="Cambria" panose="02040503050406030204" pitchFamily="18" charset="0"/>
                </a:rPr>
                <a:t> </a:t>
              </a:r>
              <a:r>
                <a:rPr lang="en-US" sz="2800" i="1" err="1">
                  <a:solidFill>
                    <a:srgbClr val="002060"/>
                  </a:solidFill>
                  <a:latin typeface="Cambria" panose="02040503050406030204" pitchFamily="18" charset="0"/>
                  <a:ea typeface="Cambria" panose="02040503050406030204" pitchFamily="18" charset="0"/>
                </a:rPr>
                <a:t>lạ</a:t>
              </a:r>
              <a:r>
                <a:rPr lang="en-US" sz="2800" i="1">
                  <a:solidFill>
                    <a:srgbClr val="002060"/>
                  </a:solidFill>
                  <a:latin typeface="Cambria" panose="02040503050406030204" pitchFamily="18" charset="0"/>
                  <a:ea typeface="Cambria" panose="02040503050406030204" pitchFamily="18" charset="0"/>
                </a:rPr>
                <a:t> </a:t>
              </a:r>
              <a:r>
                <a:rPr lang="en-US" sz="2800" i="1" smtClean="0">
                  <a:solidFill>
                    <a:srgbClr val="002060"/>
                  </a:solidFill>
                  <a:latin typeface="Cambria" panose="02040503050406030204" pitchFamily="18" charset="0"/>
                  <a:ea typeface="Cambria" panose="02040503050406030204" pitchFamily="18" charset="0"/>
                </a:rPr>
                <a:t>thường</a:t>
              </a:r>
              <a:r>
                <a:rPr lang="en-US" sz="2800" smtClean="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Thật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là</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kì</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lạ</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phải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không</a:t>
              </a:r>
              <a:r>
                <a:rPr lang="en-US" sz="2800" dirty="0">
                  <a:solidFill>
                    <a:srgbClr val="002060"/>
                  </a:solidFill>
                  <a:latin typeface="Cambria" panose="02040503050406030204" pitchFamily="18" charset="0"/>
                  <a:ea typeface="Cambria" panose="02040503050406030204" pitchFamily="18" charset="0"/>
                </a:rPr>
                <a:t>?</a:t>
              </a:r>
            </a:p>
            <a:p>
              <a:pPr algn="just">
                <a:lnSpc>
                  <a:spcPts val="3733"/>
                </a:lnSpc>
              </a:pPr>
              <a:r>
                <a:rPr lang="en-US" sz="2800"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Kéo</a:t>
              </a:r>
              <a:r>
                <a:rPr lang="en-US" sz="2800" i="1" dirty="0">
                  <a:solidFill>
                    <a:srgbClr val="002060"/>
                  </a:solidFill>
                  <a:latin typeface="Cambria" panose="02040503050406030204" pitchFamily="18" charset="0"/>
                  <a:ea typeface="Cambria" panose="02040503050406030204" pitchFamily="18" charset="0"/>
                </a:rPr>
                <a:t> </a:t>
              </a:r>
              <a:r>
                <a:rPr lang="en-US" sz="2800" i="1" dirty="0" err="1">
                  <a:solidFill>
                    <a:srgbClr val="002060"/>
                  </a:solidFill>
                  <a:latin typeface="Cambria" panose="02040503050406030204" pitchFamily="18" charset="0"/>
                  <a:ea typeface="Cambria" panose="02040503050406030204" pitchFamily="18" charset="0"/>
                </a:rPr>
                <a:t>tay</a:t>
              </a:r>
              <a:r>
                <a:rPr lang="en-US" sz="2800" i="1" dirty="0">
                  <a:solidFill>
                    <a:srgbClr val="002060"/>
                  </a:solidFill>
                  <a:latin typeface="Cambria" panose="02040503050406030204" pitchFamily="18" charset="0"/>
                  <a:ea typeface="Cambria" panose="02040503050406030204" pitchFamily="18" charset="0"/>
                </a:rPr>
                <a:t> Tin-tin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Cậu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đây</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xem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máy</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của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mình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nó</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biết</a:t>
              </a:r>
              <a:r>
                <a:rPr lang="en-US" sz="2800" dirty="0">
                  <a:solidFill>
                    <a:srgbClr val="002060"/>
                  </a:solidFill>
                  <a:latin typeface="Cambria" panose="02040503050406030204" pitchFamily="18" charset="0"/>
                  <a:ea typeface="Cambria" panose="02040503050406030204" pitchFamily="18" charset="0"/>
                </a:rPr>
                <a:t> bay </a:t>
              </a:r>
              <a:r>
                <a:rPr lang="en-US" sz="2800" dirty="0" err="1">
                  <a:solidFill>
                    <a:srgbClr val="002060"/>
                  </a:solidFill>
                  <a:latin typeface="Cambria" panose="02040503050406030204" pitchFamily="18" charset="0"/>
                  <a:ea typeface="Cambria" panose="02040503050406030204" pitchFamily="18" charset="0"/>
                </a:rPr>
                <a:t>trên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không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như</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một</a:t>
              </a:r>
              <a:r>
                <a:rPr lang="en-US" sz="2800" dirty="0">
                  <a:solidFill>
                    <a:srgbClr val="002060"/>
                  </a:solidFill>
                  <a:latin typeface="Cambria" panose="02040503050406030204" pitchFamily="18" charset="0"/>
                  <a:ea typeface="Cambria" panose="02040503050406030204" pitchFamily="18" charset="0"/>
                </a:rPr>
                <a:t> con </a:t>
              </a:r>
              <a:r>
                <a:rPr lang="en-US" sz="2800" dirty="0" err="1">
                  <a:solidFill>
                    <a:srgbClr val="002060"/>
                  </a:solidFill>
                  <a:latin typeface="Cambria" panose="02040503050406030204" pitchFamily="18" charset="0"/>
                  <a:ea typeface="Cambria" panose="02040503050406030204" pitchFamily="18" charset="0"/>
                </a:rPr>
                <a:t>chim</a:t>
              </a:r>
              <a:r>
                <a:rPr lang="en-US" sz="2800" dirty="0">
                  <a:solidFill>
                    <a:srgbClr val="002060"/>
                  </a:solidFill>
                  <a:latin typeface="Cambria" panose="02040503050406030204" pitchFamily="18" charset="0"/>
                  <a:ea typeface="Cambria" panose="02040503050406030204" pitchFamily="18" charset="0"/>
                </a:rPr>
                <a:t>.</a:t>
              </a:r>
            </a:p>
            <a:p>
              <a:pPr algn="just">
                <a:lnSpc>
                  <a:spcPts val="3733"/>
                </a:lnSpc>
              </a:pP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Hãy</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xem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máy</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của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mình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đã</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Nó</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biết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dò</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tìm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những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kho</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báu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còn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giấu</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kín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trên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Mặt</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Trăng</a:t>
              </a:r>
              <a:r>
                <a:rPr lang="en-US" sz="2800" dirty="0">
                  <a:solidFill>
                    <a:srgbClr val="002060"/>
                  </a:solidFill>
                  <a:latin typeface="Cambria" panose="02040503050406030204" pitchFamily="18" charset="0"/>
                  <a:ea typeface="Cambria" panose="02040503050406030204" pitchFamily="18" charset="0"/>
                </a:rPr>
                <a:t>.</a:t>
              </a:r>
            </a:p>
            <a:p>
              <a:pPr algn="just">
                <a:lnSpc>
                  <a:spcPts val="3733"/>
                </a:lnSpc>
                <a:spcBef>
                  <a:spcPct val="0"/>
                </a:spcBef>
              </a:pPr>
              <a:r>
                <a:rPr lang="en-US" sz="2800">
                  <a:solidFill>
                    <a:srgbClr val="002060"/>
                  </a:solidFill>
                  <a:latin typeface="Cambria" panose="02040503050406030204" pitchFamily="18" charset="0"/>
                  <a:ea typeface="Cambria" panose="02040503050406030204" pitchFamily="18" charset="0"/>
                </a:rPr>
                <a:t>                 </a:t>
              </a:r>
              <a:r>
                <a:rPr lang="en-US" sz="2800" smtClean="0">
                  <a:solidFill>
                    <a:srgbClr val="002060"/>
                  </a:solidFill>
                  <a:latin typeface="Cambria" panose="02040503050406030204" pitchFamily="18" charset="0"/>
                  <a:ea typeface="Cambria" panose="02040503050406030204" pitchFamily="18" charset="0"/>
                </a:rPr>
                <a:t>    </a:t>
              </a:r>
            </a:p>
            <a:p>
              <a:pPr algn="just">
                <a:lnSpc>
                  <a:spcPts val="3733"/>
                </a:lnSpc>
                <a:spcBef>
                  <a:spcPct val="0"/>
                </a:spcBef>
              </a:pPr>
              <a:r>
                <a:rPr lang="en-US" sz="2800">
                  <a:solidFill>
                    <a:srgbClr val="002060"/>
                  </a:solidFill>
                  <a:latin typeface="Cambria" panose="02040503050406030204" pitchFamily="18" charset="0"/>
                  <a:ea typeface="Cambria" panose="02040503050406030204" pitchFamily="18" charset="0"/>
                </a:rPr>
                <a:t> </a:t>
              </a:r>
              <a:r>
                <a:rPr lang="en-US" sz="2800" smtClean="0">
                  <a:solidFill>
                    <a:srgbClr val="002060"/>
                  </a:solidFill>
                  <a:latin typeface="Cambria" panose="02040503050406030204" pitchFamily="18" charset="0"/>
                  <a:ea typeface="Cambria" panose="02040503050406030204" pitchFamily="18" charset="0"/>
                </a:rPr>
                <a:t>                            </a:t>
              </a:r>
              <a:r>
                <a:rPr lang="en-US" sz="2800" i="1" smtClean="0">
                  <a:solidFill>
                    <a:srgbClr val="0070C0"/>
                  </a:solidFill>
                  <a:latin typeface="Cambria" panose="02040503050406030204" pitchFamily="18" charset="0"/>
                  <a:ea typeface="Cambria" panose="02040503050406030204" pitchFamily="18" charset="0"/>
                </a:rPr>
                <a:t>Theo </a:t>
              </a:r>
              <a:r>
                <a:rPr lang="en-US" sz="2800" i="1" dirty="0" err="1">
                  <a:solidFill>
                    <a:srgbClr val="0070C0"/>
                  </a:solidFill>
                  <a:latin typeface="Cambria" panose="02040503050406030204" pitchFamily="18" charset="0"/>
                  <a:ea typeface="Cambria" panose="02040503050406030204" pitchFamily="18" charset="0"/>
                </a:rPr>
                <a:t>Mát-téc-lích</a:t>
              </a:r>
              <a:r>
                <a:rPr lang="en-US" sz="2800" i="1" dirty="0">
                  <a:solidFill>
                    <a:srgbClr val="0070C0"/>
                  </a:solidFill>
                  <a:latin typeface="Cambria" panose="02040503050406030204" pitchFamily="18" charset="0"/>
                  <a:ea typeface="Cambria" panose="02040503050406030204" pitchFamily="18" charset="0"/>
                </a:rPr>
                <a:t> - </a:t>
              </a:r>
              <a:r>
                <a:rPr lang="en-US" sz="2800" i="1" dirty="0" err="1">
                  <a:solidFill>
                    <a:srgbClr val="0070C0"/>
                  </a:solidFill>
                  <a:latin typeface="Cambria" panose="02040503050406030204" pitchFamily="18" charset="0"/>
                  <a:ea typeface="Cambria" panose="02040503050406030204" pitchFamily="18" charset="0"/>
                </a:rPr>
                <a:t>Nguyễn</a:t>
              </a:r>
              <a:r>
                <a:rPr lang="en-US" sz="2800" i="1" dirty="0">
                  <a:solidFill>
                    <a:srgbClr val="0070C0"/>
                  </a:solidFill>
                  <a:latin typeface="Cambria" panose="02040503050406030204" pitchFamily="18" charset="0"/>
                  <a:ea typeface="Cambria" panose="02040503050406030204" pitchFamily="18" charset="0"/>
                </a:rPr>
                <a:t> </a:t>
              </a:r>
              <a:r>
                <a:rPr lang="en-US" sz="2800" i="1" dirty="0" err="1">
                  <a:solidFill>
                    <a:srgbClr val="0070C0"/>
                  </a:solidFill>
                  <a:latin typeface="Cambria" panose="02040503050406030204" pitchFamily="18" charset="0"/>
                  <a:ea typeface="Cambria" panose="02040503050406030204" pitchFamily="18" charset="0"/>
                </a:rPr>
                <a:t>Trường</a:t>
              </a:r>
              <a:r>
                <a:rPr lang="en-US" sz="2800" i="1" dirty="0">
                  <a:solidFill>
                    <a:srgbClr val="0070C0"/>
                  </a:solidFill>
                  <a:latin typeface="Cambria" panose="02040503050406030204" pitchFamily="18" charset="0"/>
                  <a:ea typeface="Cambria" panose="02040503050406030204" pitchFamily="18" charset="0"/>
                </a:rPr>
                <a:t> </a:t>
              </a:r>
              <a:r>
                <a:rPr lang="en-US" sz="2800" i="1" dirty="0" err="1">
                  <a:solidFill>
                    <a:srgbClr val="0070C0"/>
                  </a:solidFill>
                  <a:latin typeface="Cambria" panose="02040503050406030204" pitchFamily="18" charset="0"/>
                  <a:ea typeface="Cambria" panose="02040503050406030204" pitchFamily="18" charset="0"/>
                </a:rPr>
                <a:t>Lịch</a:t>
              </a:r>
              <a:r>
                <a:rPr lang="en-US" sz="2800" i="1" dirty="0">
                  <a:solidFill>
                    <a:srgbClr val="0070C0"/>
                  </a:solidFill>
                  <a:latin typeface="Cambria" panose="02040503050406030204" pitchFamily="18" charset="0"/>
                  <a:ea typeface="Cambria" panose="02040503050406030204" pitchFamily="18" charset="0"/>
                </a:rPr>
                <a:t> </a:t>
              </a:r>
              <a:r>
                <a:rPr lang="en-US" sz="2800" i="1" dirty="0" err="1">
                  <a:solidFill>
                    <a:srgbClr val="0070C0"/>
                  </a:solidFill>
                  <a:latin typeface="Cambria" panose="02040503050406030204" pitchFamily="18" charset="0"/>
                  <a:ea typeface="Cambria" panose="02040503050406030204" pitchFamily="18" charset="0"/>
                </a:rPr>
                <a:t>dịch</a:t>
              </a:r>
              <a:endParaRPr lang="en-US" sz="2800" i="1" dirty="0">
                <a:solidFill>
                  <a:srgbClr val="0070C0"/>
                </a:solidFill>
                <a:latin typeface="Cambria" panose="02040503050406030204" pitchFamily="18" charset="0"/>
                <a:ea typeface="Cambria" panose="02040503050406030204" pitchFamily="18" charset="0"/>
              </a:endParaRPr>
            </a:p>
          </p:txBody>
        </p:sp>
      </p:grpSp>
      <p:pic>
        <p:nvPicPr>
          <p:cNvPr id="8" name="Picture 7"/>
          <p:cNvPicPr>
            <a:picLocks noChangeAspect="1"/>
          </p:cNvPicPr>
          <p:nvPr/>
        </p:nvPicPr>
        <p:blipFill>
          <a:blip r:embed="rId3"/>
          <a:stretch>
            <a:fillRect/>
          </a:stretch>
        </p:blipFill>
        <p:spPr>
          <a:xfrm>
            <a:off x="278911" y="4070733"/>
            <a:ext cx="4232366" cy="25782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extLst>
      <p:ext uri="{BB962C8B-B14F-4D97-AF65-F5344CB8AC3E}">
        <p14:creationId xmlns:p14="http://schemas.microsoft.com/office/powerpoint/2010/main" val="162347182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5017" y="3625397"/>
            <a:ext cx="4362995" cy="26578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4"/>
          <a:stretch>
            <a:fillRect/>
          </a:stretch>
        </p:blipFill>
        <p:spPr>
          <a:xfrm>
            <a:off x="-156755" y="-600756"/>
            <a:ext cx="4974767" cy="4974767"/>
          </a:xfrm>
          <a:prstGeom prst="rect">
            <a:avLst/>
          </a:prstGeom>
        </p:spPr>
      </p:pic>
      <p:sp>
        <p:nvSpPr>
          <p:cNvPr id="4" name="Speech Bubble: Oval 9">
            <a:extLst>
              <a:ext uri="{FF2B5EF4-FFF2-40B4-BE49-F238E27FC236}">
                <a16:creationId xmlns:a16="http://schemas.microsoft.com/office/drawing/2014/main" id="{7242D3E7-C1CC-5917-A9C9-1DFAF6DBB850}"/>
              </a:ext>
            </a:extLst>
          </p:cNvPr>
          <p:cNvSpPr/>
          <p:nvPr/>
        </p:nvSpPr>
        <p:spPr>
          <a:xfrm flipH="1">
            <a:off x="5083028" y="223653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smtClean="0">
                <a:solidFill>
                  <a:schemeClr val="accent2">
                    <a:lumMod val="75000"/>
                  </a:schemeClr>
                </a:solidFill>
                <a:latin typeface="UTM Avo" panose="02040603050506020204" pitchFamily="18" charset="0"/>
                <a:ea typeface="Cambria" panose="02040503050406030204" pitchFamily="18" charset="0"/>
              </a:rPr>
              <a:t>Bài được chia làm mấy phần?</a:t>
            </a:r>
            <a:endParaRPr lang="en-US" sz="4400" b="1">
              <a:solidFill>
                <a:schemeClr val="accent2">
                  <a:lumMod val="75000"/>
                </a:schemeClr>
              </a:solidFill>
              <a:latin typeface="UTM Avo" panose="02040603050506020204" pitchFamily="18" charset="0"/>
              <a:ea typeface="Cambria" panose="02040503050406030204" pitchFamily="18" charset="0"/>
            </a:endParaRPr>
          </a:p>
        </p:txBody>
      </p:sp>
      <p:sp>
        <p:nvSpPr>
          <p:cNvPr id="5" name="Speech Bubble: Oval 9">
            <a:extLst>
              <a:ext uri="{FF2B5EF4-FFF2-40B4-BE49-F238E27FC236}">
                <a16:creationId xmlns:a16="http://schemas.microsoft.com/office/drawing/2014/main" id="{7242D3E7-C1CC-5917-A9C9-1DFAF6DBB850}"/>
              </a:ext>
            </a:extLst>
          </p:cNvPr>
          <p:cNvSpPr/>
          <p:nvPr/>
        </p:nvSpPr>
        <p:spPr>
          <a:xfrm flipH="1">
            <a:off x="5083028" y="223653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smtClean="0">
                <a:solidFill>
                  <a:schemeClr val="accent1">
                    <a:lumMod val="50000"/>
                  </a:schemeClr>
                </a:solidFill>
                <a:latin typeface="UTM Avo" panose="02040603050506020204" pitchFamily="18" charset="0"/>
                <a:ea typeface="Cambria" panose="02040503050406030204" pitchFamily="18" charset="0"/>
              </a:rPr>
              <a:t>Bài được chia làm </a:t>
            </a:r>
            <a:r>
              <a:rPr lang="en-US" sz="4400" b="1" smtClean="0">
                <a:solidFill>
                  <a:srgbClr val="FF0000"/>
                </a:solidFill>
                <a:latin typeface="UTM Avo" panose="02040603050506020204" pitchFamily="18" charset="0"/>
                <a:ea typeface="Cambria" panose="02040503050406030204" pitchFamily="18" charset="0"/>
              </a:rPr>
              <a:t>2</a:t>
            </a:r>
            <a:r>
              <a:rPr lang="en-US" sz="4400" b="1" smtClean="0">
                <a:solidFill>
                  <a:schemeClr val="accent1">
                    <a:lumMod val="50000"/>
                  </a:schemeClr>
                </a:solidFill>
                <a:latin typeface="UTM Avo" panose="02040603050506020204" pitchFamily="18" charset="0"/>
                <a:ea typeface="Cambria" panose="02040503050406030204" pitchFamily="18" charset="0"/>
              </a:rPr>
              <a:t> phần.</a:t>
            </a:r>
            <a:endParaRPr lang="en-US" sz="4400" b="1">
              <a:solidFill>
                <a:schemeClr val="accent1">
                  <a:lumMod val="50000"/>
                </a:schemeClr>
              </a:solidFill>
              <a:latin typeface="UTM Avo" panose="02040603050506020204" pitchFamily="18" charset="0"/>
              <a:ea typeface="Cambria" panose="02040503050406030204" pitchFamily="18" charset="0"/>
            </a:endParaRPr>
          </a:p>
        </p:txBody>
      </p:sp>
      <p:pic>
        <p:nvPicPr>
          <p:cNvPr id="6" name="图片 1"/>
          <p:cNvPicPr>
            <a:picLocks noChangeAspect="1"/>
          </p:cNvPicPr>
          <p:nvPr/>
        </p:nvPicPr>
        <p:blipFill rotWithShape="1">
          <a:blip r:embed="rId5"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spTree>
    <p:custDataLst>
      <p:tags r:id="rId1"/>
    </p:custDataLst>
    <p:extLst>
      <p:ext uri="{BB962C8B-B14F-4D97-AF65-F5344CB8AC3E}">
        <p14:creationId xmlns:p14="http://schemas.microsoft.com/office/powerpoint/2010/main" val="5603053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D4D759E-DA30-4D8F-9410-4FA4D2CD5D8C"/>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s\u0010\uFFFD{B717C061-C280-4CB2-B7C9-0E9C2C720BAB}&quot;,&quot;D:\\B GA ĐƯA LÊN THƯ VIÊN SỐ&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iếng Việt 4- Bài 29- Đọc- Ở vương quốc tương lai"/>
</p:tagLst>
</file>

<file path=ppt/tags/tag10.xml><?xml version="1.0" encoding="utf-8"?>
<p:tagLst xmlns:a="http://schemas.openxmlformats.org/drawingml/2006/main" xmlns:r="http://schemas.openxmlformats.org/officeDocument/2006/relationships" xmlns:p="http://schemas.openxmlformats.org/presentationml/2006/main">
  <p:tag name="GENSWF_SLIDE_UID" val="{A71026AE-73DA-4AC9-8CE5-D2CFED43E88D}:266"/>
</p:tagLst>
</file>

<file path=ppt/tags/tag11.xml><?xml version="1.0" encoding="utf-8"?>
<p:tagLst xmlns:a="http://schemas.openxmlformats.org/drawingml/2006/main" xmlns:r="http://schemas.openxmlformats.org/officeDocument/2006/relationships" xmlns:p="http://schemas.openxmlformats.org/presentationml/2006/main">
  <p:tag name="GENSWF_SLIDE_UID" val="{92A71C93-6B25-42BC-B6FC-D0FDE22E4429}:267"/>
</p:tagLst>
</file>

<file path=ppt/tags/tag12.xml><?xml version="1.0" encoding="utf-8"?>
<p:tagLst xmlns:a="http://schemas.openxmlformats.org/drawingml/2006/main" xmlns:r="http://schemas.openxmlformats.org/officeDocument/2006/relationships" xmlns:p="http://schemas.openxmlformats.org/presentationml/2006/main">
  <p:tag name="GENSWF_SLIDE_UID" val="{536FBF84-6CDA-45CD-BE47-9638D942B529}:268"/>
</p:tagLst>
</file>

<file path=ppt/tags/tag13.xml><?xml version="1.0" encoding="utf-8"?>
<p:tagLst xmlns:a="http://schemas.openxmlformats.org/drawingml/2006/main" xmlns:r="http://schemas.openxmlformats.org/officeDocument/2006/relationships" xmlns:p="http://schemas.openxmlformats.org/presentationml/2006/main">
  <p:tag name="GENSWF_SLIDE_UID" val="{01155045-F84D-4C98-8F9C-5E6C60E1C45B}:269"/>
</p:tagLst>
</file>

<file path=ppt/tags/tag14.xml><?xml version="1.0" encoding="utf-8"?>
<p:tagLst xmlns:a="http://schemas.openxmlformats.org/drawingml/2006/main" xmlns:r="http://schemas.openxmlformats.org/officeDocument/2006/relationships" xmlns:p="http://schemas.openxmlformats.org/presentationml/2006/main">
  <p:tag name="GENSWF_SLIDE_UID" val="{A08364AE-4451-4B6C-B8CD-C379F1735D1E}:270"/>
</p:tagLst>
</file>

<file path=ppt/tags/tag15.xml><?xml version="1.0" encoding="utf-8"?>
<p:tagLst xmlns:a="http://schemas.openxmlformats.org/drawingml/2006/main" xmlns:r="http://schemas.openxmlformats.org/officeDocument/2006/relationships" xmlns:p="http://schemas.openxmlformats.org/presentationml/2006/main">
  <p:tag name="GENSWF_SLIDE_UID" val="{7C399162-CDE3-4E8C-A6F3-0CF92EFDB193}:271"/>
</p:tagLst>
</file>

<file path=ppt/tags/tag16.xml><?xml version="1.0" encoding="utf-8"?>
<p:tagLst xmlns:a="http://schemas.openxmlformats.org/drawingml/2006/main" xmlns:r="http://schemas.openxmlformats.org/officeDocument/2006/relationships" xmlns:p="http://schemas.openxmlformats.org/presentationml/2006/main">
  <p:tag name="GENSWF_SLIDE_UID" val="{01838A57-17E0-419E-B3BB-A78FD052F27F}:272"/>
</p:tagLst>
</file>

<file path=ppt/tags/tag17.xml><?xml version="1.0" encoding="utf-8"?>
<p:tagLst xmlns:a="http://schemas.openxmlformats.org/drawingml/2006/main" xmlns:r="http://schemas.openxmlformats.org/officeDocument/2006/relationships" xmlns:p="http://schemas.openxmlformats.org/presentationml/2006/main">
  <p:tag name="GENSWF_SLIDE_UID" val="{811528FC-8026-49E5-AD82-ACACC241EA1B}:273"/>
</p:tagLst>
</file>

<file path=ppt/tags/tag18.xml><?xml version="1.0" encoding="utf-8"?>
<p:tagLst xmlns:a="http://schemas.openxmlformats.org/drawingml/2006/main" xmlns:r="http://schemas.openxmlformats.org/officeDocument/2006/relationships" xmlns:p="http://schemas.openxmlformats.org/presentationml/2006/main">
  <p:tag name="GENSWF_SLIDE_UID" val="{9FBC8A2F-3036-4AC8-87C4-84B69DED9D9B}:274"/>
</p:tagLst>
</file>

<file path=ppt/tags/tag19.xml><?xml version="1.0" encoding="utf-8"?>
<p:tagLst xmlns:a="http://schemas.openxmlformats.org/drawingml/2006/main" xmlns:r="http://schemas.openxmlformats.org/officeDocument/2006/relationships" xmlns:p="http://schemas.openxmlformats.org/presentationml/2006/main">
  <p:tag name="GENSWF_SLIDE_UID" val="{1AD6E4BD-B79A-4D13-993E-160AE0B4258F}:275"/>
</p:tagLst>
</file>

<file path=ppt/tags/tag2.xml><?xml version="1.0" encoding="utf-8"?>
<p:tagLst xmlns:a="http://schemas.openxmlformats.org/drawingml/2006/main" xmlns:r="http://schemas.openxmlformats.org/officeDocument/2006/relationships" xmlns:p="http://schemas.openxmlformats.org/presentationml/2006/main">
  <p:tag name="GENSWF_SLIDE_UID" val="{E532B9DA-20E2-4C5E-93C1-F0D68B2E92FA}:257"/>
</p:tagLst>
</file>

<file path=ppt/tags/tag20.xml><?xml version="1.0" encoding="utf-8"?>
<p:tagLst xmlns:a="http://schemas.openxmlformats.org/drawingml/2006/main" xmlns:r="http://schemas.openxmlformats.org/officeDocument/2006/relationships" xmlns:p="http://schemas.openxmlformats.org/presentationml/2006/main">
  <p:tag name="GENSWF_SLIDE_UID" val="{B14EC2FD-BD6D-4D3A-8196-D524F3D2510E}:276"/>
</p:tagLst>
</file>

<file path=ppt/tags/tag21.xml><?xml version="1.0" encoding="utf-8"?>
<p:tagLst xmlns:a="http://schemas.openxmlformats.org/drawingml/2006/main" xmlns:r="http://schemas.openxmlformats.org/officeDocument/2006/relationships" xmlns:p="http://schemas.openxmlformats.org/presentationml/2006/main">
  <p:tag name="GENSWF_SLIDE_UID" val="{4DCD7ACB-7A8A-4C8C-8AC9-DDA650DA1BBA}:277"/>
</p:tagLst>
</file>

<file path=ppt/tags/tag22.xml><?xml version="1.0" encoding="utf-8"?>
<p:tagLst xmlns:a="http://schemas.openxmlformats.org/drawingml/2006/main" xmlns:r="http://schemas.openxmlformats.org/officeDocument/2006/relationships" xmlns:p="http://schemas.openxmlformats.org/presentationml/2006/main">
  <p:tag name="GENSWF_SLIDE_UID" val="{AEC29222-99B3-42D5-B580-9010A8514AB7}:278"/>
</p:tagLst>
</file>

<file path=ppt/tags/tag23.xml><?xml version="1.0" encoding="utf-8"?>
<p:tagLst xmlns:a="http://schemas.openxmlformats.org/drawingml/2006/main" xmlns:r="http://schemas.openxmlformats.org/officeDocument/2006/relationships" xmlns:p="http://schemas.openxmlformats.org/presentationml/2006/main">
  <p:tag name="GENSWF_SLIDE_UID" val="{E961B79F-F7ED-4AF0-BF7A-AC4AB19A513A}:279"/>
</p:tagLst>
</file>

<file path=ppt/tags/tag24.xml><?xml version="1.0" encoding="utf-8"?>
<p:tagLst xmlns:a="http://schemas.openxmlformats.org/drawingml/2006/main" xmlns:r="http://schemas.openxmlformats.org/officeDocument/2006/relationships" xmlns:p="http://schemas.openxmlformats.org/presentationml/2006/main">
  <p:tag name="GENSWF_SLIDE_UID" val="{393C3C8F-2546-4EDE-B723-18B03D67CE31}:280"/>
</p:tagLst>
</file>

<file path=ppt/tags/tag25.xml><?xml version="1.0" encoding="utf-8"?>
<p:tagLst xmlns:a="http://schemas.openxmlformats.org/drawingml/2006/main" xmlns:r="http://schemas.openxmlformats.org/officeDocument/2006/relationships" xmlns:p="http://schemas.openxmlformats.org/presentationml/2006/main">
  <p:tag name="GENSWF_SLIDE_UID" val="{F5611A5B-FC1D-4BE1-B3DC-A6E87FD759A1}:281"/>
</p:tagLst>
</file>

<file path=ppt/tags/tag26.xml><?xml version="1.0" encoding="utf-8"?>
<p:tagLst xmlns:a="http://schemas.openxmlformats.org/drawingml/2006/main" xmlns:r="http://schemas.openxmlformats.org/officeDocument/2006/relationships" xmlns:p="http://schemas.openxmlformats.org/presentationml/2006/main">
  <p:tag name="GENSWF_SLIDE_UID" val="{3BF6EC00-0667-4D86-9295-F0D32622055D}:282"/>
</p:tagLst>
</file>

<file path=ppt/tags/tag27.xml><?xml version="1.0" encoding="utf-8"?>
<p:tagLst xmlns:a="http://schemas.openxmlformats.org/drawingml/2006/main" xmlns:r="http://schemas.openxmlformats.org/officeDocument/2006/relationships" xmlns:p="http://schemas.openxmlformats.org/presentationml/2006/main">
  <p:tag name="GENSWF_SLIDE_UID" val="{AF7123B2-B760-45C2-817A-FCDEBDDBBD13}:283"/>
</p:tagLst>
</file>

<file path=ppt/tags/tag28.xml><?xml version="1.0" encoding="utf-8"?>
<p:tagLst xmlns:a="http://schemas.openxmlformats.org/drawingml/2006/main" xmlns:r="http://schemas.openxmlformats.org/officeDocument/2006/relationships" xmlns:p="http://schemas.openxmlformats.org/presentationml/2006/main">
  <p:tag name="GENSWF_SLIDE_UID" val="{1C2D9BDC-E6A2-463E-88D9-DD0558CBFE70}:284"/>
</p:tagLst>
</file>

<file path=ppt/tags/tag3.xml><?xml version="1.0" encoding="utf-8"?>
<p:tagLst xmlns:a="http://schemas.openxmlformats.org/drawingml/2006/main" xmlns:r="http://schemas.openxmlformats.org/officeDocument/2006/relationships" xmlns:p="http://schemas.openxmlformats.org/presentationml/2006/main">
  <p:tag name="GENSWF_SLIDE_UID" val="{512E2F02-807F-4C8B-9E6B-8E82EE7EC83D}:258"/>
</p:tagLst>
</file>

<file path=ppt/tags/tag4.xml><?xml version="1.0" encoding="utf-8"?>
<p:tagLst xmlns:a="http://schemas.openxmlformats.org/drawingml/2006/main" xmlns:r="http://schemas.openxmlformats.org/officeDocument/2006/relationships" xmlns:p="http://schemas.openxmlformats.org/presentationml/2006/main">
  <p:tag name="GENSWF_SLIDE_UID" val="{A999F1CD-9B9E-4CEE-8199-450235BCF9E2}:259"/>
</p:tagLst>
</file>

<file path=ppt/tags/tag5.xml><?xml version="1.0" encoding="utf-8"?>
<p:tagLst xmlns:a="http://schemas.openxmlformats.org/drawingml/2006/main" xmlns:r="http://schemas.openxmlformats.org/officeDocument/2006/relationships" xmlns:p="http://schemas.openxmlformats.org/presentationml/2006/main">
  <p:tag name="GENSWF_SLIDE_UID" val="{3A902EFE-616F-43F2-8D43-B5E5EDE85A2F}:260"/>
</p:tagLst>
</file>

<file path=ppt/tags/tag6.xml><?xml version="1.0" encoding="utf-8"?>
<p:tagLst xmlns:a="http://schemas.openxmlformats.org/drawingml/2006/main" xmlns:r="http://schemas.openxmlformats.org/officeDocument/2006/relationships" xmlns:p="http://schemas.openxmlformats.org/presentationml/2006/main">
  <p:tag name="GENSWF_SLIDE_UID" val="{5A38CB79-5933-4356-A7F8-0A47B9095DBB}:262"/>
</p:tagLst>
</file>

<file path=ppt/tags/tag7.xml><?xml version="1.0" encoding="utf-8"?>
<p:tagLst xmlns:a="http://schemas.openxmlformats.org/drawingml/2006/main" xmlns:r="http://schemas.openxmlformats.org/officeDocument/2006/relationships" xmlns:p="http://schemas.openxmlformats.org/presentationml/2006/main">
  <p:tag name="GENSWF_SLIDE_UID" val="{9421D371-28D1-4544-95BE-60C1DFFEEFE6}:263"/>
</p:tagLst>
</file>

<file path=ppt/tags/tag8.xml><?xml version="1.0" encoding="utf-8"?>
<p:tagLst xmlns:a="http://schemas.openxmlformats.org/drawingml/2006/main" xmlns:r="http://schemas.openxmlformats.org/officeDocument/2006/relationships" xmlns:p="http://schemas.openxmlformats.org/presentationml/2006/main">
  <p:tag name="GENSWF_SLIDE_UID" val="{EBED36F3-CD35-4D62-9DDE-0CF5CEC454DA}:264"/>
</p:tagLst>
</file>

<file path=ppt/tags/tag9.xml><?xml version="1.0" encoding="utf-8"?>
<p:tagLst xmlns:a="http://schemas.openxmlformats.org/drawingml/2006/main" xmlns:r="http://schemas.openxmlformats.org/officeDocument/2006/relationships" xmlns:p="http://schemas.openxmlformats.org/presentationml/2006/main">
  <p:tag name="GENSWF_SLIDE_UID" val="{72FA5B10-B0DC-4786-BBE3-7C1C77601908}:2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1301</Words>
  <Application>Microsoft Office PowerPoint</Application>
  <PresentationFormat>Widescreen</PresentationFormat>
  <Paragraphs>129</Paragraphs>
  <Slides>27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等线</vt:lpstr>
      <vt:lpstr>Arial</vt:lpstr>
      <vt:lpstr>Calibri</vt:lpstr>
      <vt:lpstr>Calibri Light</vt:lpstr>
      <vt:lpstr>Cambria</vt:lpstr>
      <vt:lpstr>UTM Avo</vt:lpstr>
      <vt:lpstr>UTM Futura Extra</vt:lpstr>
      <vt:lpstr>思源黑体 CN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Tiếng Việt 4- Bài 29- Đọc- Ở vương quốc tương lai</dc:title>
  <dc:creator>Administrator</dc:creator>
  <cp:lastModifiedBy>Administrator</cp:lastModifiedBy>
  <cp:revision>3</cp:revision>
  <dcterms:created xsi:type="dcterms:W3CDTF">2024-12-21T13:12:47Z</dcterms:created>
  <dcterms:modified xsi:type="dcterms:W3CDTF">2024-12-21T13:17:56Z</dcterms:modified>
</cp:coreProperties>
</file>