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292" r:id="rId3"/>
    <p:sldId id="293" r:id="rId4"/>
    <p:sldId id="294" r:id="rId5"/>
    <p:sldId id="295" r:id="rId6"/>
    <p:sldId id="296" r:id="rId7"/>
    <p:sldId id="297" r:id="rId8"/>
    <p:sldId id="298" r:id="rId9"/>
    <p:sldId id="299" r:id="rId10"/>
    <p:sldId id="274" r:id="rId11"/>
    <p:sldId id="300" r:id="rId12"/>
    <p:sldId id="301" r:id="rId13"/>
    <p:sldId id="277" r:id="rId14"/>
    <p:sldId id="278" r:id="rId15"/>
    <p:sldId id="279" r:id="rId16"/>
    <p:sldId id="280" r:id="rId17"/>
    <p:sldId id="281" r:id="rId18"/>
    <p:sldId id="282" r:id="rId19"/>
    <p:sldId id="283" r:id="rId20"/>
    <p:sldId id="284" r:id="rId21"/>
    <p:sldId id="285" r:id="rId22"/>
    <p:sldId id="302" r:id="rId23"/>
    <p:sldId id="287" r:id="rId24"/>
    <p:sldId id="303" r:id="rId25"/>
    <p:sldId id="289"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46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58117-D667-49B3-BF92-221C1545BABF}" type="datetimeFigureOut">
              <a:rPr lang="en-US" smtClean="0"/>
              <a:t>28/12/2024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AC16-5A49-4968-90CD-F122D03CED19}" type="slidenum">
              <a:rPr lang="en-US" smtClean="0"/>
              <a:t>‹#›</a:t>
            </a:fld>
            <a:endParaRPr lang="en-US"/>
          </a:p>
        </p:txBody>
      </p:sp>
    </p:spTree>
    <p:extLst>
      <p:ext uri="{BB962C8B-B14F-4D97-AF65-F5344CB8AC3E}">
        <p14:creationId xmlns:p14="http://schemas.microsoft.com/office/powerpoint/2010/main" val="140212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AC16-5A49-4968-90CD-F122D03CED19}" type="slidenum">
              <a:rPr lang="en-US" smtClean="0"/>
              <a:t>1</a:t>
            </a:fld>
            <a:endParaRPr lang="en-US"/>
          </a:p>
        </p:txBody>
      </p:sp>
    </p:spTree>
    <p:extLst>
      <p:ext uri="{BB962C8B-B14F-4D97-AF65-F5344CB8AC3E}">
        <p14:creationId xmlns:p14="http://schemas.microsoft.com/office/powerpoint/2010/main" val="44645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334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49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72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36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20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80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27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41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608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0812B1-8817-422E-B275-9AF18CDA0F85}"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28405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812B1-8817-422E-B275-9AF18CDA0F85}"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57002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812B1-8817-422E-B275-9AF18CDA0F85}"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291457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410376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812B1-8817-422E-B275-9AF18CDA0F85}"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4029123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0812B1-8817-422E-B275-9AF18CDA0F85}"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147425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0812B1-8817-422E-B275-9AF18CDA0F85}" type="datetimeFigureOut">
              <a:rPr lang="en-US" smtClean="0"/>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59682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0812B1-8817-422E-B275-9AF18CDA0F85}" type="datetimeFigureOut">
              <a:rPr lang="en-US" smtClean="0"/>
              <a:t>28/12/2024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4189190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0812B1-8817-422E-B275-9AF18CDA0F85}" type="datetimeFigureOut">
              <a:rPr lang="en-US" smtClean="0"/>
              <a:t>28/12/2024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47891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812B1-8817-422E-B275-9AF18CDA0F85}" type="datetimeFigureOut">
              <a:rPr lang="en-US" smtClean="0"/>
              <a:t>28/12/2024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1670583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0812B1-8817-422E-B275-9AF18CDA0F85}" type="datetimeFigureOut">
              <a:rPr lang="en-US" smtClean="0"/>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131608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0812B1-8817-422E-B275-9AF18CDA0F85}" type="datetimeFigureOut">
              <a:rPr lang="en-US" smtClean="0"/>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BB8A1-14AC-4A34-967E-B7E3E0CD7A9E}" type="slidenum">
              <a:rPr lang="en-US" smtClean="0"/>
              <a:t>‹#›</a:t>
            </a:fld>
            <a:endParaRPr lang="en-US"/>
          </a:p>
        </p:txBody>
      </p:sp>
    </p:spTree>
    <p:extLst>
      <p:ext uri="{BB962C8B-B14F-4D97-AF65-F5344CB8AC3E}">
        <p14:creationId xmlns:p14="http://schemas.microsoft.com/office/powerpoint/2010/main" val="298712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812B1-8817-422E-B275-9AF18CDA0F85}" type="datetimeFigureOut">
              <a:rPr lang="en-US" smtClean="0"/>
              <a:t>28/12/2024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BB8A1-14AC-4A34-967E-B7E3E0CD7A9E}" type="slidenum">
              <a:rPr lang="en-US" smtClean="0"/>
              <a:t>‹#›</a:t>
            </a:fld>
            <a:endParaRPr lang="en-US"/>
          </a:p>
        </p:txBody>
      </p:sp>
    </p:spTree>
    <p:extLst>
      <p:ext uri="{BB962C8B-B14F-4D97-AF65-F5344CB8AC3E}">
        <p14:creationId xmlns:p14="http://schemas.microsoft.com/office/powerpoint/2010/main" val="3407928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13.xml"/><Relationship Id="rId5" Type="http://schemas.microsoft.com/office/2007/relationships/hdphoto" Target="../media/hdphoto4.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14.jp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24.png"/><Relationship Id="rId5" Type="http://schemas.openxmlformats.org/officeDocument/2006/relationships/image" Target="../media/image14.jp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24.png"/><Relationship Id="rId5" Type="http://schemas.openxmlformats.org/officeDocument/2006/relationships/image" Target="../media/image14.jp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14.jp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2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jpg"/><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6FC410-1B2B-4BF1-98FE-7600182B4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EA0B30B-40A9-908D-8AC5-25D9606C9250}"/>
              </a:ext>
            </a:extLst>
          </p:cNvPr>
          <p:cNvPicPr>
            <a:picLocks noChangeAspect="1"/>
          </p:cNvPicPr>
          <p:nvPr/>
        </p:nvPicPr>
        <p:blipFill>
          <a:blip r:embed="rId5"/>
          <a:stretch>
            <a:fillRect/>
          </a:stretch>
        </p:blipFill>
        <p:spPr>
          <a:xfrm>
            <a:off x="3395238" y="692518"/>
            <a:ext cx="5401524" cy="1518036"/>
          </a:xfrm>
          <a:prstGeom prst="rect">
            <a:avLst/>
          </a:prstGeom>
        </p:spPr>
      </p:pic>
      <p:pic>
        <p:nvPicPr>
          <p:cNvPr id="6" name="Picture 5">
            <a:extLst>
              <a:ext uri="{FF2B5EF4-FFF2-40B4-BE49-F238E27FC236}">
                <a16:creationId xmlns:a16="http://schemas.microsoft.com/office/drawing/2014/main" id="{8487F4C6-FBC4-B23C-2654-79C4BC2FA063}"/>
              </a:ext>
            </a:extLst>
          </p:cNvPr>
          <p:cNvPicPr>
            <a:picLocks noChangeAspect="1"/>
          </p:cNvPicPr>
          <p:nvPr/>
        </p:nvPicPr>
        <p:blipFill>
          <a:blip r:embed="rId6"/>
          <a:stretch>
            <a:fillRect/>
          </a:stretch>
        </p:blipFill>
        <p:spPr>
          <a:xfrm>
            <a:off x="2361937" y="1459315"/>
            <a:ext cx="7422471" cy="3001470"/>
          </a:xfrm>
          <a:prstGeom prst="rect">
            <a:avLst/>
          </a:prstGeom>
        </p:spPr>
      </p:pic>
      <p:pic>
        <p:nvPicPr>
          <p:cNvPr id="7" name="Picture 6">
            <a:extLst>
              <a:ext uri="{FF2B5EF4-FFF2-40B4-BE49-F238E27FC236}">
                <a16:creationId xmlns:a16="http://schemas.microsoft.com/office/drawing/2014/main" id="{B0BCAB4C-1E7B-1060-6BD5-6BC1B73A051A}"/>
              </a:ext>
            </a:extLst>
          </p:cNvPr>
          <p:cNvPicPr>
            <a:picLocks noChangeAspect="1"/>
          </p:cNvPicPr>
          <p:nvPr/>
        </p:nvPicPr>
        <p:blipFill>
          <a:blip r:embed="rId7"/>
          <a:stretch>
            <a:fillRect/>
          </a:stretch>
        </p:blipFill>
        <p:spPr>
          <a:xfrm rot="20183856">
            <a:off x="-805252" y="1002975"/>
            <a:ext cx="7797460" cy="1402202"/>
          </a:xfrm>
          <a:prstGeom prst="rect">
            <a:avLst/>
          </a:prstGeom>
        </p:spPr>
      </p:pic>
      <p:sp>
        <p:nvSpPr>
          <p:cNvPr id="8" name="Google Shape;436;p36">
            <a:extLst>
              <a:ext uri="{FF2B5EF4-FFF2-40B4-BE49-F238E27FC236}">
                <a16:creationId xmlns:a16="http://schemas.microsoft.com/office/drawing/2014/main" id="{9DF5D283-E6D0-28D6-7389-F0E85A10A6FA}"/>
              </a:ext>
            </a:extLst>
          </p:cNvPr>
          <p:cNvSpPr txBox="1">
            <a:spLocks/>
          </p:cNvSpPr>
          <p:nvPr/>
        </p:nvSpPr>
        <p:spPr>
          <a:xfrm>
            <a:off x="2213649" y="4662810"/>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3600" b="1" i="0" u="none" strike="noStrike" kern="1200" cap="none" spc="0" normalizeH="0" baseline="0" noProof="0" smtClean="0">
                <a:ln>
                  <a:noFill/>
                </a:ln>
                <a:solidFill>
                  <a:prstClr val="white"/>
                </a:solidFill>
                <a:effectLst/>
                <a:uLnTx/>
                <a:uFillTx/>
                <a:latin typeface="+mn-lt"/>
                <a:sym typeface="Pompiere"/>
              </a:rPr>
              <a:t>GV: PHẠM</a:t>
            </a:r>
            <a:r>
              <a:rPr kumimoji="0" lang="en-US" sz="3600" b="1" i="0" u="none" strike="noStrike" kern="1200" cap="none" spc="0" normalizeH="0" noProof="0" smtClean="0">
                <a:ln>
                  <a:noFill/>
                </a:ln>
                <a:solidFill>
                  <a:prstClr val="white"/>
                </a:solidFill>
                <a:effectLst/>
                <a:uLnTx/>
                <a:uFillTx/>
                <a:latin typeface="+mn-lt"/>
                <a:sym typeface="Pompiere"/>
              </a:rPr>
              <a:t> THỊ KIM OANH</a:t>
            </a:r>
            <a:endParaRPr kumimoji="0" lang="en-US" sz="3600" b="1" i="0" u="none" strike="noStrike" kern="1200" cap="none" spc="0" normalizeH="0" baseline="0" noProof="0" dirty="0">
              <a:ln>
                <a:noFill/>
              </a:ln>
              <a:solidFill>
                <a:prstClr val="white"/>
              </a:solidFill>
              <a:effectLst/>
              <a:uLnTx/>
              <a:uFillTx/>
              <a:latin typeface="+mn-lt"/>
              <a:sym typeface="Pompiere"/>
            </a:endParaRPr>
          </a:p>
        </p:txBody>
      </p:sp>
    </p:spTree>
    <p:custDataLst>
      <p:tags r:id="rId1"/>
    </p:custDataLst>
    <p:extLst>
      <p:ext uri="{BB962C8B-B14F-4D97-AF65-F5344CB8AC3E}">
        <p14:creationId xmlns:p14="http://schemas.microsoft.com/office/powerpoint/2010/main" val="161051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5"/>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5"/>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5"/>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5"/>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5"/>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5"/>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6"/>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6"/>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6"/>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6"/>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6"/>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6"/>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6"/>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6"/>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6"/>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7"/>
          <a:stretch>
            <a:fillRect/>
          </a:stretch>
        </p:blipFill>
        <p:spPr>
          <a:xfrm>
            <a:off x="1029494" y="112580"/>
            <a:ext cx="10303133" cy="1231499"/>
          </a:xfrm>
          <a:prstGeom prst="rect">
            <a:avLst/>
          </a:prstGeom>
        </p:spPr>
      </p:pic>
    </p:spTree>
    <p:custDataLst>
      <p:tags r:id="rId1"/>
    </p:custDataLst>
    <p:extLst>
      <p:ext uri="{BB962C8B-B14F-4D97-AF65-F5344CB8AC3E}">
        <p14:creationId xmlns:p14="http://schemas.microsoft.com/office/powerpoint/2010/main" val="2231068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B8ACE-8C60-472E-A6F7-837B0B403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3" name="Rectangle 2">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4" name="Picture 3">
            <a:extLst>
              <a:ext uri="{FF2B5EF4-FFF2-40B4-BE49-F238E27FC236}">
                <a16:creationId xmlns:a16="http://schemas.microsoft.com/office/drawing/2014/main" id="{E761D5D8-84B8-4DD1-9593-B888277F0F52}"/>
              </a:ext>
            </a:extLst>
          </p:cNvPr>
          <p:cNvPicPr>
            <a:picLocks noChangeAspect="1"/>
          </p:cNvPicPr>
          <p:nvPr/>
        </p:nvPicPr>
        <p:blipFill rotWithShape="1">
          <a:blip r:embed="rId4"/>
          <a:srcRect t="19779"/>
          <a:stretch/>
        </p:blipFill>
        <p:spPr>
          <a:xfrm>
            <a:off x="5938683" y="3129102"/>
            <a:ext cx="5032110" cy="2150367"/>
          </a:xfrm>
          <a:prstGeom prst="rect">
            <a:avLst/>
          </a:prstGeom>
        </p:spPr>
      </p:pic>
    </p:spTree>
    <p:custDataLst>
      <p:tags r:id="rId1"/>
    </p:custDataLst>
    <p:extLst>
      <p:ext uri="{BB962C8B-B14F-4D97-AF65-F5344CB8AC3E}">
        <p14:creationId xmlns:p14="http://schemas.microsoft.com/office/powerpoint/2010/main" val="3294233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3" name="Rectangle 2">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4"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596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custDataLst>
      <p:tags r:id="rId1"/>
    </p:custDataLst>
    <p:extLst>
      <p:ext uri="{BB962C8B-B14F-4D97-AF65-F5344CB8AC3E}">
        <p14:creationId xmlns:p14="http://schemas.microsoft.com/office/powerpoint/2010/main" val="2270877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custDataLst>
      <p:tags r:id="rId1"/>
    </p:custDataLst>
    <p:extLst>
      <p:ext uri="{BB962C8B-B14F-4D97-AF65-F5344CB8AC3E}">
        <p14:creationId xmlns:p14="http://schemas.microsoft.com/office/powerpoint/2010/main" val="3128603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688508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6428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6"/>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6"/>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6"/>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6"/>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6"/>
          <a:stretch>
            <a:fillRect/>
          </a:stretch>
        </p:blipFill>
        <p:spPr>
          <a:xfrm>
            <a:off x="5273593" y="4659917"/>
            <a:ext cx="1603093" cy="1102930"/>
          </a:xfrm>
          <a:prstGeom prst="rect">
            <a:avLst/>
          </a:prstGeom>
        </p:spPr>
      </p:pic>
    </p:spTree>
    <p:custDataLst>
      <p:tags r:id="rId1"/>
    </p:custDataLst>
    <p:extLst>
      <p:ext uri="{BB962C8B-B14F-4D97-AF65-F5344CB8AC3E}">
        <p14:creationId xmlns:p14="http://schemas.microsoft.com/office/powerpoint/2010/main" val="1175824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6"/>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6"/>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6"/>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6"/>
          <a:stretch>
            <a:fillRect/>
          </a:stretch>
        </p:blipFill>
        <p:spPr>
          <a:xfrm>
            <a:off x="6623928" y="4723712"/>
            <a:ext cx="2966639" cy="1102930"/>
          </a:xfrm>
          <a:prstGeom prst="rect">
            <a:avLst/>
          </a:prstGeom>
        </p:spPr>
      </p:pic>
    </p:spTree>
    <p:custDataLst>
      <p:tags r:id="rId1"/>
    </p:custDataLst>
    <p:extLst>
      <p:ext uri="{BB962C8B-B14F-4D97-AF65-F5344CB8AC3E}">
        <p14:creationId xmlns:p14="http://schemas.microsoft.com/office/powerpoint/2010/main" val="1297338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6"/>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6"/>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6"/>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6"/>
          <a:stretch>
            <a:fillRect/>
          </a:stretch>
        </p:blipFill>
        <p:spPr>
          <a:xfrm>
            <a:off x="7761611" y="4766242"/>
            <a:ext cx="3296249" cy="1102930"/>
          </a:xfrm>
          <a:prstGeom prst="rect">
            <a:avLst/>
          </a:prstGeom>
        </p:spPr>
      </p:pic>
    </p:spTree>
    <p:custDataLst>
      <p:tags r:id="rId1"/>
    </p:custDataLst>
    <p:extLst>
      <p:ext uri="{BB962C8B-B14F-4D97-AF65-F5344CB8AC3E}">
        <p14:creationId xmlns:p14="http://schemas.microsoft.com/office/powerpoint/2010/main" val="3505544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15">
            <a:extLst>
              <a:ext uri="{FF2B5EF4-FFF2-40B4-BE49-F238E27FC236}">
                <a16:creationId xmlns:a16="http://schemas.microsoft.com/office/drawing/2014/main" id="{D069010C-F2A6-4482-B507-8D143D53B146}"/>
              </a:ext>
            </a:extLst>
          </p:cNvPr>
          <p:cNvSpPr txBox="1"/>
          <p:nvPr/>
        </p:nvSpPr>
        <p:spPr>
          <a:xfrm>
            <a:off x="636105" y="1684499"/>
            <a:ext cx="10925263" cy="4031873"/>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Nếu chúng mình có phép lạ, biết nhấn giọng vào</a:t>
            </a:r>
            <a:r>
              <a:rPr lang="en-US" altLang="zh-CN" sz="3200" kern="0" dirty="0">
                <a:solidFill>
                  <a:prstClr val="black"/>
                </a:solidFill>
                <a:latin typeface="Calibri" panose="020F0502020204030204" pitchFamily="34" charset="0"/>
                <a:cs typeface="Calibri" panose="020F0502020204030204" pitchFamily="34" charset="0"/>
                <a:sym typeface="+mn-lt"/>
              </a:rPr>
              <a:t> </a:t>
            </a:r>
            <a:r>
              <a:rPr lang="vi-VN" altLang="zh-CN" sz="3200" kern="0" dirty="0">
                <a:solidFill>
                  <a:prstClr val="black"/>
                </a:solidFill>
                <a:latin typeface="Calibri" panose="020F0502020204030204" pitchFamily="34" charset="0"/>
                <a:cs typeface="Calibri" panose="020F0502020204030204" pitchFamily="34" charset="0"/>
                <a:sym typeface="+mn-lt"/>
              </a:rPr>
              <a:t>những từ ngữ cần thiết để thể hiện cảm xúc, mơ ước của bạn nhỏ.</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Nhận biết được những điều mơ ước của bạn nhỏ khi "có phép lạ". </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bài thơ.</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Biết trân trọng ước mơ của bản thân, bạn bè và những người xung quanh.</a:t>
            </a:r>
          </a:p>
        </p:txBody>
      </p:sp>
      <p:pic>
        <p:nvPicPr>
          <p:cNvPr id="5" name="Picture 4">
            <a:extLst>
              <a:ext uri="{FF2B5EF4-FFF2-40B4-BE49-F238E27FC236}">
                <a16:creationId xmlns:a16="http://schemas.microsoft.com/office/drawing/2014/main" id="{64D3C81A-8854-1EA6-3335-ED601EDAF0FC}"/>
              </a:ext>
            </a:extLst>
          </p:cNvPr>
          <p:cNvPicPr>
            <a:picLocks noChangeAspect="1"/>
          </p:cNvPicPr>
          <p:nvPr/>
        </p:nvPicPr>
        <p:blipFill>
          <a:blip r:embed="rId3"/>
          <a:stretch>
            <a:fillRect/>
          </a:stretch>
        </p:blipFill>
        <p:spPr>
          <a:xfrm>
            <a:off x="2115373" y="-357391"/>
            <a:ext cx="7742591" cy="2603218"/>
          </a:xfrm>
          <a:prstGeom prst="rect">
            <a:avLst/>
          </a:prstGeom>
        </p:spPr>
      </p:pic>
    </p:spTree>
    <p:custDataLst>
      <p:tags r:id="rId1"/>
    </p:custDataLst>
    <p:extLst>
      <p:ext uri="{BB962C8B-B14F-4D97-AF65-F5344CB8AC3E}">
        <p14:creationId xmlns:p14="http://schemas.microsoft.com/office/powerpoint/2010/main" val="61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6"/>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6"/>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6"/>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6"/>
          <a:stretch>
            <a:fillRect/>
          </a:stretch>
        </p:blipFill>
        <p:spPr>
          <a:xfrm>
            <a:off x="4529470" y="4744977"/>
            <a:ext cx="1382231" cy="1102930"/>
          </a:xfrm>
          <a:prstGeom prst="rect">
            <a:avLst/>
          </a:prstGeom>
        </p:spPr>
      </p:pic>
    </p:spTree>
    <p:custDataLst>
      <p:tags r:id="rId1"/>
    </p:custDataLst>
    <p:extLst>
      <p:ext uri="{BB962C8B-B14F-4D97-AF65-F5344CB8AC3E}">
        <p14:creationId xmlns:p14="http://schemas.microsoft.com/office/powerpoint/2010/main" val="561914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7"/>
          <a:stretch>
            <a:fillRect/>
          </a:stretch>
        </p:blipFill>
        <p:spPr>
          <a:xfrm>
            <a:off x="1304419" y="119187"/>
            <a:ext cx="9413040" cy="920576"/>
          </a:xfrm>
          <a:prstGeom prst="rect">
            <a:avLst/>
          </a:prstGeom>
        </p:spPr>
      </p:pic>
    </p:spTree>
    <p:custDataLst>
      <p:tags r:id="rId1"/>
    </p:custDataLst>
    <p:extLst>
      <p:ext uri="{BB962C8B-B14F-4D97-AF65-F5344CB8AC3E}">
        <p14:creationId xmlns:p14="http://schemas.microsoft.com/office/powerpoint/2010/main" val="2137786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0203A5-4111-4DD2-A7B2-D09D8166E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5B8B05B-ACBB-BDC8-F437-7FDE290D4FC4}"/>
              </a:ext>
            </a:extLst>
          </p:cNvPr>
          <p:cNvPicPr>
            <a:picLocks noChangeAspect="1"/>
          </p:cNvPicPr>
          <p:nvPr/>
        </p:nvPicPr>
        <p:blipFill>
          <a:blip r:embed="rId4"/>
          <a:stretch>
            <a:fillRect/>
          </a:stretch>
        </p:blipFill>
        <p:spPr>
          <a:xfrm>
            <a:off x="334205" y="1782943"/>
            <a:ext cx="10077561" cy="1505843"/>
          </a:xfrm>
          <a:prstGeom prst="rect">
            <a:avLst/>
          </a:prstGeom>
        </p:spPr>
      </p:pic>
    </p:spTree>
    <p:custDataLst>
      <p:tags r:id="rId1"/>
    </p:custDataLst>
    <p:extLst>
      <p:ext uri="{BB962C8B-B14F-4D97-AF65-F5344CB8AC3E}">
        <p14:creationId xmlns:p14="http://schemas.microsoft.com/office/powerpoint/2010/main" val="339870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A844-87A4-E6D5-D8B2-7C58F35F44E7}"/>
              </a:ext>
            </a:extLst>
          </p:cNvPr>
          <p:cNvPicPr>
            <a:picLocks noChangeAspect="1"/>
          </p:cNvPicPr>
          <p:nvPr/>
        </p:nvPicPr>
        <p:blipFill>
          <a:blip r:embed="rId8"/>
          <a:stretch>
            <a:fillRect/>
          </a:stretch>
        </p:blipFill>
        <p:spPr>
          <a:xfrm>
            <a:off x="2700848" y="552001"/>
            <a:ext cx="7321931" cy="969348"/>
          </a:xfrm>
          <a:prstGeom prst="rect">
            <a:avLst/>
          </a:prstGeom>
        </p:spPr>
      </p:pic>
    </p:spTree>
    <p:custDataLst>
      <p:tags r:id="rId1"/>
    </p:custDataLst>
    <p:extLst>
      <p:ext uri="{BB962C8B-B14F-4D97-AF65-F5344CB8AC3E}">
        <p14:creationId xmlns:p14="http://schemas.microsoft.com/office/powerpoint/2010/main" val="2240366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3" name="Rectangle: Rounded Corners 1">
            <a:extLst>
              <a:ext uri="{FF2B5EF4-FFF2-40B4-BE49-F238E27FC236}">
                <a16:creationId xmlns:a16="http://schemas.microsoft.com/office/drawing/2014/main" id="{E445498F-2A5B-4268-BA22-9FC466E3FBDC}"/>
              </a:ext>
            </a:extLst>
          </p:cNvPr>
          <p:cNvSpPr/>
          <p:nvPr/>
        </p:nvSpPr>
        <p:spPr>
          <a:xfrm>
            <a:off x="247215" y="136910"/>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4" name="Picture 3">
            <a:extLst>
              <a:ext uri="{FF2B5EF4-FFF2-40B4-BE49-F238E27FC236}">
                <a16:creationId xmlns:a16="http://schemas.microsoft.com/office/drawing/2014/main" id="{692FC646-9991-E205-1CBF-2981B7EFB8DF}"/>
              </a:ext>
            </a:extLst>
          </p:cNvPr>
          <p:cNvPicPr>
            <a:picLocks noChangeAspect="1"/>
          </p:cNvPicPr>
          <p:nvPr/>
        </p:nvPicPr>
        <p:blipFill>
          <a:blip r:embed="rId4"/>
          <a:stretch>
            <a:fillRect/>
          </a:stretch>
        </p:blipFill>
        <p:spPr>
          <a:xfrm>
            <a:off x="1743485" y="231092"/>
            <a:ext cx="8486368" cy="591363"/>
          </a:xfrm>
          <a:prstGeom prst="rect">
            <a:avLst/>
          </a:prstGeom>
        </p:spPr>
      </p:pic>
      <p:sp>
        <p:nvSpPr>
          <p:cNvPr id="5" name="Rectangle 4">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6" name="Rectangle 5">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7" name="Rectangle 6">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Rectangle 8">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custDataLst>
      <p:tags r:id="rId1"/>
    </p:custDataLst>
    <p:extLst>
      <p:ext uri="{BB962C8B-B14F-4D97-AF65-F5344CB8AC3E}">
        <p14:creationId xmlns:p14="http://schemas.microsoft.com/office/powerpoint/2010/main" val="4117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4"/>
          <a:stretch>
            <a:fillRect/>
          </a:stretch>
        </p:blipFill>
        <p:spPr>
          <a:xfrm>
            <a:off x="866678" y="1174851"/>
            <a:ext cx="8748518" cy="3926164"/>
          </a:xfrm>
          <a:prstGeom prst="rect">
            <a:avLst/>
          </a:prstGeom>
        </p:spPr>
      </p:pic>
    </p:spTree>
    <p:custDataLst>
      <p:tags r:id="rId1"/>
    </p:custDataLst>
    <p:extLst>
      <p:ext uri="{BB962C8B-B14F-4D97-AF65-F5344CB8AC3E}">
        <p14:creationId xmlns:p14="http://schemas.microsoft.com/office/powerpoint/2010/main" val="400218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4C620C6-9CC2-4D8F-AF90-B5A2E8313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5" name="Picture 4">
            <a:extLst>
              <a:ext uri="{FF2B5EF4-FFF2-40B4-BE49-F238E27FC236}">
                <a16:creationId xmlns:a16="http://schemas.microsoft.com/office/drawing/2014/main" id="{80BB6091-F747-3513-5BC4-FE93337D96E9}"/>
              </a:ext>
            </a:extLst>
          </p:cNvPr>
          <p:cNvPicPr>
            <a:picLocks noChangeAspect="1"/>
          </p:cNvPicPr>
          <p:nvPr/>
        </p:nvPicPr>
        <p:blipFill>
          <a:blip r:embed="rId4"/>
          <a:stretch>
            <a:fillRect/>
          </a:stretch>
        </p:blipFill>
        <p:spPr>
          <a:xfrm>
            <a:off x="4560310" y="2686127"/>
            <a:ext cx="6748857" cy="2042337"/>
          </a:xfrm>
          <a:prstGeom prst="rect">
            <a:avLst/>
          </a:prstGeom>
        </p:spPr>
      </p:pic>
    </p:spTree>
    <p:custDataLst>
      <p:tags r:id="rId1"/>
    </p:custDataLst>
    <p:extLst>
      <p:ext uri="{BB962C8B-B14F-4D97-AF65-F5344CB8AC3E}">
        <p14:creationId xmlns:p14="http://schemas.microsoft.com/office/powerpoint/2010/main" val="298665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7942482-06FB-48EF-A34B-391AB5B196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7" name="Group 6">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8" name="Group 7">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10"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12" name="Picture 11"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77922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3E6A57-C019-4654-A537-DF11E5BA8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349917" y="6581742"/>
            <a:ext cx="406400" cy="406400"/>
          </a:xfrm>
          <a:prstGeom prst="rect">
            <a:avLst/>
          </a:prstGeom>
        </p:spPr>
      </p:pic>
      <p:pic>
        <p:nvPicPr>
          <p:cNvPr id="6" name="Picture 5">
            <a:extLst>
              <a:ext uri="{FF2B5EF4-FFF2-40B4-BE49-F238E27FC236}">
                <a16:creationId xmlns:a16="http://schemas.microsoft.com/office/drawing/2014/main" id="{C9189870-501A-36AD-EC55-75E6BEB0FF28}"/>
              </a:ext>
            </a:extLst>
          </p:cNvPr>
          <p:cNvPicPr>
            <a:picLocks noChangeAspect="1"/>
          </p:cNvPicPr>
          <p:nvPr/>
        </p:nvPicPr>
        <p:blipFill>
          <a:blip r:embed="rId7"/>
          <a:stretch>
            <a:fillRect/>
          </a:stretch>
        </p:blipFill>
        <p:spPr>
          <a:xfrm>
            <a:off x="1109576" y="1770168"/>
            <a:ext cx="9833700" cy="4371211"/>
          </a:xfrm>
          <a:prstGeom prst="rect">
            <a:avLst/>
          </a:prstGeom>
        </p:spPr>
      </p:pic>
    </p:spTree>
    <p:custDataLst>
      <p:tags r:id="rId1"/>
    </p:custDataLst>
    <p:extLst>
      <p:ext uri="{BB962C8B-B14F-4D97-AF65-F5344CB8AC3E}">
        <p14:creationId xmlns:p14="http://schemas.microsoft.com/office/powerpoint/2010/main" val="29927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6" name="Picture 5">
            <a:extLst>
              <a:ext uri="{FF2B5EF4-FFF2-40B4-BE49-F238E27FC236}">
                <a16:creationId xmlns:a16="http://schemas.microsoft.com/office/drawing/2014/main" id="{692FC646-9991-E205-1CBF-2981B7EFB8DF}"/>
              </a:ext>
            </a:extLst>
          </p:cNvPr>
          <p:cNvPicPr>
            <a:picLocks noChangeAspect="1"/>
          </p:cNvPicPr>
          <p:nvPr/>
        </p:nvPicPr>
        <p:blipFill>
          <a:blip r:embed="rId4"/>
          <a:stretch>
            <a:fillRect/>
          </a:stretch>
        </p:blipFill>
        <p:spPr>
          <a:xfrm>
            <a:off x="1743485" y="231092"/>
            <a:ext cx="8486368" cy="591363"/>
          </a:xfrm>
          <a:prstGeom prst="rect">
            <a:avLst/>
          </a:prstGeom>
        </p:spPr>
      </p:pic>
      <p:sp>
        <p:nvSpPr>
          <p:cNvPr id="7" name="Rectangle 6">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8" name="Rectangle 7">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0" name="Rectangle 9">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custDataLst>
      <p:tags r:id="rId1"/>
    </p:custDataLst>
    <p:extLst>
      <p:ext uri="{BB962C8B-B14F-4D97-AF65-F5344CB8AC3E}">
        <p14:creationId xmlns:p14="http://schemas.microsoft.com/office/powerpoint/2010/main" val="15022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1">
            <a:extLst>
              <a:ext uri="{FF2B5EF4-FFF2-40B4-BE49-F238E27FC236}">
                <a16:creationId xmlns:a16="http://schemas.microsoft.com/office/drawing/2014/main" id="{E445498F-2A5B-4268-BA22-9FC466E3FBDC}"/>
              </a:ext>
            </a:extLst>
          </p:cNvPr>
          <p:cNvSpPr/>
          <p:nvPr/>
        </p:nvSpPr>
        <p:spPr>
          <a:xfrm>
            <a:off x="247215" y="136910"/>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6" name="Picture 5">
            <a:extLst>
              <a:ext uri="{FF2B5EF4-FFF2-40B4-BE49-F238E27FC236}">
                <a16:creationId xmlns:a16="http://schemas.microsoft.com/office/drawing/2014/main" id="{692FC646-9991-E205-1CBF-2981B7EFB8DF}"/>
              </a:ext>
            </a:extLst>
          </p:cNvPr>
          <p:cNvPicPr>
            <a:picLocks noChangeAspect="1"/>
          </p:cNvPicPr>
          <p:nvPr/>
        </p:nvPicPr>
        <p:blipFill>
          <a:blip r:embed="rId4"/>
          <a:stretch>
            <a:fillRect/>
          </a:stretch>
        </p:blipFill>
        <p:spPr>
          <a:xfrm>
            <a:off x="1743485" y="231092"/>
            <a:ext cx="8486368" cy="591363"/>
          </a:xfrm>
          <a:prstGeom prst="rect">
            <a:avLst/>
          </a:prstGeom>
        </p:spPr>
      </p:pic>
      <p:sp>
        <p:nvSpPr>
          <p:cNvPr id="7" name="Rectangle 6">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8" name="Rectangle 7">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Rectangle 8">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0" name="Rectangle 9">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Rectangle 10">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12"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13" name="Oval 12">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14" name="Oval 13">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15" name="Oval 14">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6" name="Oval 15">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7" name="Oval 16">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custDataLst>
      <p:tags r:id="rId1"/>
    </p:custDataLst>
    <p:extLst>
      <p:ext uri="{BB962C8B-B14F-4D97-AF65-F5344CB8AC3E}">
        <p14:creationId xmlns:p14="http://schemas.microsoft.com/office/powerpoint/2010/main" val="330283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1">
            <a:extLst>
              <a:ext uri="{FF2B5EF4-FFF2-40B4-BE49-F238E27FC236}">
                <a16:creationId xmlns:a16="http://schemas.microsoft.com/office/drawing/2014/main" id="{E445498F-2A5B-4268-BA22-9FC466E3FBDC}"/>
              </a:ext>
            </a:extLst>
          </p:cNvPr>
          <p:cNvSpPr/>
          <p:nvPr/>
        </p:nvSpPr>
        <p:spPr>
          <a:xfrm>
            <a:off x="247215" y="150765"/>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6"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7" name="Picture 6">
            <a:extLst>
              <a:ext uri="{FF2B5EF4-FFF2-40B4-BE49-F238E27FC236}">
                <a16:creationId xmlns:a16="http://schemas.microsoft.com/office/drawing/2014/main" id="{D7975327-8530-254E-1264-169851184F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8" name="Group 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9" name="Teardrop 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0" name="TextBox 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12" name="Teardrop 1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3" name="TextBox 1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15" name="Teardrop 1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6" name="TextBox 1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18" name="Teardrop 1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9" name="TextBox 1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20" name="Group 1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21" name="Teardrop 2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TextBox 2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17041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righ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6" name="Picture 5">
            <a:extLst>
              <a:ext uri="{FF2B5EF4-FFF2-40B4-BE49-F238E27FC236}">
                <a16:creationId xmlns:a16="http://schemas.microsoft.com/office/drawing/2014/main" id="{9B661FB3-CC7C-E5E4-7A8C-0616D6A74B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227542" y="349896"/>
            <a:ext cx="10077561" cy="1219306"/>
          </a:xfrm>
          <a:prstGeom prst="rect">
            <a:avLst/>
          </a:prstGeom>
        </p:spPr>
      </p:pic>
      <p:sp>
        <p:nvSpPr>
          <p:cNvPr id="7" name="TextBox 6">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65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4CF7316-EBFE-4D9A-AE48-6C270949909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GA ĐT dạy phòng học thông mi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 4- Tuần 17-Nếu chúng mình có phép lạ"/>
</p:tagLst>
</file>

<file path=ppt/tags/tag10.xml><?xml version="1.0" encoding="utf-8"?>
<p:tagLst xmlns:a="http://schemas.openxmlformats.org/drawingml/2006/main" xmlns:r="http://schemas.openxmlformats.org/officeDocument/2006/relationships" xmlns:p="http://schemas.openxmlformats.org/presentationml/2006/main">
  <p:tag name="GENSWF_SLIDE_UID" val="{AC1C12CF-5B53-4AF9-B9E3-0A297FBD1662}:299"/>
</p:tagLst>
</file>

<file path=ppt/tags/tag11.xml><?xml version="1.0" encoding="utf-8"?>
<p:tagLst xmlns:a="http://schemas.openxmlformats.org/drawingml/2006/main" xmlns:r="http://schemas.openxmlformats.org/officeDocument/2006/relationships" xmlns:p="http://schemas.openxmlformats.org/presentationml/2006/main">
  <p:tag name="GENSWF_SLIDE_UID" val="{A78BEDC0-10CC-496D-BAC2-1D48DC9253DE}:274"/>
</p:tagLst>
</file>

<file path=ppt/tags/tag12.xml><?xml version="1.0" encoding="utf-8"?>
<p:tagLst xmlns:a="http://schemas.openxmlformats.org/drawingml/2006/main" xmlns:r="http://schemas.openxmlformats.org/officeDocument/2006/relationships" xmlns:p="http://schemas.openxmlformats.org/presentationml/2006/main">
  <p:tag name="GENSWF_SLIDE_UID" val="{1A2EDF4E-EA41-447F-BDE3-0DFA53FB8CB0}:300"/>
</p:tagLst>
</file>

<file path=ppt/tags/tag13.xml><?xml version="1.0" encoding="utf-8"?>
<p:tagLst xmlns:a="http://schemas.openxmlformats.org/drawingml/2006/main" xmlns:r="http://schemas.openxmlformats.org/officeDocument/2006/relationships" xmlns:p="http://schemas.openxmlformats.org/presentationml/2006/main">
  <p:tag name="GENSWF_SLIDE_UID" val="{4384AF31-694D-4504-9C0C-6497D1E6B4C4}:301"/>
</p:tagLst>
</file>

<file path=ppt/tags/tag14.xml><?xml version="1.0" encoding="utf-8"?>
<p:tagLst xmlns:a="http://schemas.openxmlformats.org/drawingml/2006/main" xmlns:r="http://schemas.openxmlformats.org/officeDocument/2006/relationships" xmlns:p="http://schemas.openxmlformats.org/presentationml/2006/main">
  <p:tag name="GENSWF_SLIDE_UID" val="{B60425F2-2099-4A00-A47D-BCDDCCC76E51}:277"/>
</p:tagLst>
</file>

<file path=ppt/tags/tag15.xml><?xml version="1.0" encoding="utf-8"?>
<p:tagLst xmlns:a="http://schemas.openxmlformats.org/drawingml/2006/main" xmlns:r="http://schemas.openxmlformats.org/officeDocument/2006/relationships" xmlns:p="http://schemas.openxmlformats.org/presentationml/2006/main">
  <p:tag name="GENSWF_SLIDE_UID" val="{4E792529-45EE-43A0-8675-4C4F79A7049F}:278"/>
</p:tagLst>
</file>

<file path=ppt/tags/tag16.xml><?xml version="1.0" encoding="utf-8"?>
<p:tagLst xmlns:a="http://schemas.openxmlformats.org/drawingml/2006/main" xmlns:r="http://schemas.openxmlformats.org/officeDocument/2006/relationships" xmlns:p="http://schemas.openxmlformats.org/presentationml/2006/main">
  <p:tag name="GENSWF_SLIDE_UID" val="{CF543412-6DC3-4E15-AB4D-67ECD1A35F0F}: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51464A68-A9AE-4554-B30D-2935A9C98D99}:280"/>
</p:tagLst>
</file>

<file path=ppt/tags/tag18.xml><?xml version="1.0" encoding="utf-8"?>
<p:tagLst xmlns:a="http://schemas.openxmlformats.org/drawingml/2006/main" xmlns:r="http://schemas.openxmlformats.org/officeDocument/2006/relationships" xmlns:p="http://schemas.openxmlformats.org/presentationml/2006/main">
  <p:tag name="GENSWF_SLIDE_UID" val="{4CC6FDD8-984A-4409-B101-126FE711C41C}: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0E6DB21C-95E2-40A5-A098-B427DD940DBD}:282"/>
</p:tagLst>
</file>

<file path=ppt/tags/tag2.xml><?xml version="1.0" encoding="utf-8"?>
<p:tagLst xmlns:a="http://schemas.openxmlformats.org/drawingml/2006/main" xmlns:r="http://schemas.openxmlformats.org/officeDocument/2006/relationships" xmlns:p="http://schemas.openxmlformats.org/presentationml/2006/main">
  <p:tag name="GENSWF_SLIDE_UID" val="{6DF824C6-1A91-4022-8ED7-6A17BF7FC9A4}:291"/>
</p:tagLst>
</file>

<file path=ppt/tags/tag20.xml><?xml version="1.0" encoding="utf-8"?>
<p:tagLst xmlns:a="http://schemas.openxmlformats.org/drawingml/2006/main" xmlns:r="http://schemas.openxmlformats.org/officeDocument/2006/relationships" xmlns:p="http://schemas.openxmlformats.org/presentationml/2006/main">
  <p:tag name="GENSWF_SLIDE_UID" val="{6C244253-CC3F-4F0A-8F77-CB464E14792B}:283"/>
</p:tagLst>
</file>

<file path=ppt/tags/tag21.xml><?xml version="1.0" encoding="utf-8"?>
<p:tagLst xmlns:a="http://schemas.openxmlformats.org/drawingml/2006/main" xmlns:r="http://schemas.openxmlformats.org/officeDocument/2006/relationships" xmlns:p="http://schemas.openxmlformats.org/presentationml/2006/main">
  <p:tag name="GENSWF_SLIDE_UID" val="{D4E5051C-7988-4536-8AF9-55C778FE5661}:284"/>
</p:tagLst>
</file>

<file path=ppt/tags/tag22.xml><?xml version="1.0" encoding="utf-8"?>
<p:tagLst xmlns:a="http://schemas.openxmlformats.org/drawingml/2006/main" xmlns:r="http://schemas.openxmlformats.org/officeDocument/2006/relationships" xmlns:p="http://schemas.openxmlformats.org/presentationml/2006/main">
  <p:tag name="GENSWF_SLIDE_UID" val="{9C506F93-EF36-4C07-ABC1-AFD268C3FA35}:285"/>
</p:tagLst>
</file>

<file path=ppt/tags/tag23.xml><?xml version="1.0" encoding="utf-8"?>
<p:tagLst xmlns:a="http://schemas.openxmlformats.org/drawingml/2006/main" xmlns:r="http://schemas.openxmlformats.org/officeDocument/2006/relationships" xmlns:p="http://schemas.openxmlformats.org/presentationml/2006/main">
  <p:tag name="GENSWF_SLIDE_UID" val="{CE05693E-6882-4B21-95B3-9645335A9EE6}:302"/>
</p:tagLst>
</file>

<file path=ppt/tags/tag24.xml><?xml version="1.0" encoding="utf-8"?>
<p:tagLst xmlns:a="http://schemas.openxmlformats.org/drawingml/2006/main" xmlns:r="http://schemas.openxmlformats.org/officeDocument/2006/relationships" xmlns:p="http://schemas.openxmlformats.org/presentationml/2006/main">
  <p:tag name="GENSWF_SLIDE_UID" val="{53C77B26-CDCF-47AD-B6D9-10E019B7F1DC}:287"/>
</p:tagLst>
</file>

<file path=ppt/tags/tag25.xml><?xml version="1.0" encoding="utf-8"?>
<p:tagLst xmlns:a="http://schemas.openxmlformats.org/drawingml/2006/main" xmlns:r="http://schemas.openxmlformats.org/officeDocument/2006/relationships" xmlns:p="http://schemas.openxmlformats.org/presentationml/2006/main">
  <p:tag name="GENSWF_SLIDE_UID" val="{23B4CA2A-B42F-4127-944F-AA658C747E91}:303"/>
</p:tagLst>
</file>

<file path=ppt/tags/tag26.xml><?xml version="1.0" encoding="utf-8"?>
<p:tagLst xmlns:a="http://schemas.openxmlformats.org/drawingml/2006/main" xmlns:r="http://schemas.openxmlformats.org/officeDocument/2006/relationships" xmlns:p="http://schemas.openxmlformats.org/presentationml/2006/main">
  <p:tag name="GENSWF_SLIDE_UID" val="{F5E8480B-80E7-4572-B7B0-53BC81DE4ACE}:289"/>
</p:tagLst>
</file>

<file path=ppt/tags/tag3.xml><?xml version="1.0" encoding="utf-8"?>
<p:tagLst xmlns:a="http://schemas.openxmlformats.org/drawingml/2006/main" xmlns:r="http://schemas.openxmlformats.org/officeDocument/2006/relationships" xmlns:p="http://schemas.openxmlformats.org/presentationml/2006/main">
  <p:tag name="GENSWF_SLIDE_UID" val="{6FCB37FE-9A11-435E-8AD4-7E3FB5C395EE}:292"/>
</p:tagLst>
</file>

<file path=ppt/tags/tag4.xml><?xml version="1.0" encoding="utf-8"?>
<p:tagLst xmlns:a="http://schemas.openxmlformats.org/drawingml/2006/main" xmlns:r="http://schemas.openxmlformats.org/officeDocument/2006/relationships" xmlns:p="http://schemas.openxmlformats.org/presentationml/2006/main">
  <p:tag name="GENSWF_SLIDE_UID" val="{F1FA2E6A-DC1B-4A6C-A74D-6ECDDC35A18A}:293"/>
</p:tagLst>
</file>

<file path=ppt/tags/tag5.xml><?xml version="1.0" encoding="utf-8"?>
<p:tagLst xmlns:a="http://schemas.openxmlformats.org/drawingml/2006/main" xmlns:r="http://schemas.openxmlformats.org/officeDocument/2006/relationships" xmlns:p="http://schemas.openxmlformats.org/presentationml/2006/main">
  <p:tag name="GENSWF_SLIDE_UID" val="{93D817CB-C659-4B75-90FB-D22FEF010AB7}:294"/>
</p:tagLst>
</file>

<file path=ppt/tags/tag6.xml><?xml version="1.0" encoding="utf-8"?>
<p:tagLst xmlns:a="http://schemas.openxmlformats.org/drawingml/2006/main" xmlns:r="http://schemas.openxmlformats.org/officeDocument/2006/relationships" xmlns:p="http://schemas.openxmlformats.org/presentationml/2006/main">
  <p:tag name="GENSWF_SLIDE_UID" val="{46F0CCF3-6BA2-4D64-B30D-80D30689A832}:295"/>
</p:tagLst>
</file>

<file path=ppt/tags/tag7.xml><?xml version="1.0" encoding="utf-8"?>
<p:tagLst xmlns:a="http://schemas.openxmlformats.org/drawingml/2006/main" xmlns:r="http://schemas.openxmlformats.org/officeDocument/2006/relationships" xmlns:p="http://schemas.openxmlformats.org/presentationml/2006/main">
  <p:tag name="GENSWF_SLIDE_UID" val="{ED9A149A-3D01-4D73-93A0-26B6092899D5}:296"/>
</p:tagLst>
</file>

<file path=ppt/tags/tag8.xml><?xml version="1.0" encoding="utf-8"?>
<p:tagLst xmlns:a="http://schemas.openxmlformats.org/drawingml/2006/main" xmlns:r="http://schemas.openxmlformats.org/officeDocument/2006/relationships" xmlns:p="http://schemas.openxmlformats.org/presentationml/2006/main">
  <p:tag name="GENSWF_SLIDE_UID" val="{CFB1C449-F217-46BF-B628-0C76DFF65BB6}:297"/>
</p:tagLst>
</file>

<file path=ppt/tags/tag9.xml><?xml version="1.0" encoding="utf-8"?>
<p:tagLst xmlns:a="http://schemas.openxmlformats.org/drawingml/2006/main" xmlns:r="http://schemas.openxmlformats.org/officeDocument/2006/relationships" xmlns:p="http://schemas.openxmlformats.org/presentationml/2006/main">
  <p:tag name="GENSWF_SLIDE_UID" val="{3FF251BF-18D6-40C2-AAA8-BD2DEE16C9A4}:2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1046</Words>
  <Application>Microsoft Office PowerPoint</Application>
  <PresentationFormat>Widescreen</PresentationFormat>
  <Paragraphs>129</Paragraphs>
  <Slides>25</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微软雅黑</vt:lpstr>
      <vt:lpstr>Arial</vt:lpstr>
      <vt:lpstr>Calibri</vt:lpstr>
      <vt:lpstr>Calibri Light</vt:lpstr>
      <vt:lpstr>Cambria</vt:lpstr>
      <vt:lpstr>等线</vt:lpstr>
      <vt:lpstr>Oi</vt:lpstr>
      <vt:lpstr>Pompiere</vt:lpstr>
      <vt:lpstr>SVN-Hole Hearted</vt:lpstr>
      <vt:lpstr>SVN-Poky's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4- Tuần 17-Nếu chúng mình có phép lạ</dc:title>
  <dc:creator>Administrator</dc:creator>
  <cp:lastModifiedBy>Administrator</cp:lastModifiedBy>
  <cp:revision>4</cp:revision>
  <dcterms:created xsi:type="dcterms:W3CDTF">2024-12-28T02:08:18Z</dcterms:created>
  <dcterms:modified xsi:type="dcterms:W3CDTF">2024-12-28T02:24:42Z</dcterms:modified>
</cp:coreProperties>
</file>