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C8264-A5F1-418E-9C28-CF4927A13523}" type="datetimeFigureOut">
              <a:rPr lang="en-US" smtClean="0"/>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3B0C8-82E8-4B43-920E-6EB8762BC6BF}" type="slidenum">
              <a:rPr lang="en-US" smtClean="0"/>
              <a:t>‹#›</a:t>
            </a:fld>
            <a:endParaRPr lang="en-US"/>
          </a:p>
        </p:txBody>
      </p:sp>
    </p:spTree>
    <p:extLst>
      <p:ext uri="{BB962C8B-B14F-4D97-AF65-F5344CB8AC3E}">
        <p14:creationId xmlns:p14="http://schemas.microsoft.com/office/powerpoint/2010/main" val="349112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9284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5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1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1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7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73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90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0FA18-E710-4F84-8DAB-F96CBF0E39B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279808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FA18-E710-4F84-8DAB-F96CBF0E39B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67703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FA18-E710-4F84-8DAB-F96CBF0E39B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19184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FA18-E710-4F84-8DAB-F96CBF0E39B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285558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10FA18-E710-4F84-8DAB-F96CBF0E39B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40948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0FA18-E710-4F84-8DAB-F96CBF0E39B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308157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0FA18-E710-4F84-8DAB-F96CBF0E39B4}"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413855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0FA18-E710-4F84-8DAB-F96CBF0E39B4}"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288557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0FA18-E710-4F84-8DAB-F96CBF0E39B4}"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13665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10FA18-E710-4F84-8DAB-F96CBF0E39B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136231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10FA18-E710-4F84-8DAB-F96CBF0E39B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79EF-236F-4186-84C3-2FA4E33018C6}" type="slidenum">
              <a:rPr lang="en-US" smtClean="0"/>
              <a:t>‹#›</a:t>
            </a:fld>
            <a:endParaRPr lang="en-US"/>
          </a:p>
        </p:txBody>
      </p:sp>
    </p:spTree>
    <p:extLst>
      <p:ext uri="{BB962C8B-B14F-4D97-AF65-F5344CB8AC3E}">
        <p14:creationId xmlns:p14="http://schemas.microsoft.com/office/powerpoint/2010/main" val="282278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0FA18-E710-4F84-8DAB-F96CBF0E39B4}"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179EF-236F-4186-84C3-2FA4E33018C6}" type="slidenum">
              <a:rPr lang="en-US" smtClean="0"/>
              <a:t>‹#›</a:t>
            </a:fld>
            <a:endParaRPr lang="en-US"/>
          </a:p>
        </p:txBody>
      </p:sp>
    </p:spTree>
    <p:extLst>
      <p:ext uri="{BB962C8B-B14F-4D97-AF65-F5344CB8AC3E}">
        <p14:creationId xmlns:p14="http://schemas.microsoft.com/office/powerpoint/2010/main" val="283197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GIF"/><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4.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28.png"/><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7.xml"/><Relationship Id="rId11" Type="http://schemas.openxmlformats.org/officeDocument/2006/relationships/slide" Target="slide16.xml"/><Relationship Id="rId5" Type="http://schemas.openxmlformats.org/officeDocument/2006/relationships/image" Target="../media/image27.jpeg"/><Relationship Id="rId10" Type="http://schemas.openxmlformats.org/officeDocument/2006/relationships/slide" Target="slide15.xml"/><Relationship Id="rId4" Type="http://schemas.openxmlformats.org/officeDocument/2006/relationships/notesSlide" Target="../notesSlides/notesSlide3.xml"/><Relationship Id="rId9" Type="http://schemas.openxmlformats.org/officeDocument/2006/relationships/slide" Target="slide14.xml"/><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7.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2.png"/><Relationship Id="rId10" Type="http://schemas.openxmlformats.org/officeDocument/2006/relationships/slide" Target="slide13.xml"/><Relationship Id="rId4" Type="http://schemas.openxmlformats.org/officeDocument/2006/relationships/image" Target="../media/image27.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12"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7.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6.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p:cNvPicPr>
            <a:picLocks noChangeAspect="1"/>
          </p:cNvPicPr>
          <p:nvPr/>
        </p:nvPicPr>
        <p:blipFill>
          <a:blip r:embed="rId5"/>
          <a:stretch>
            <a:fillRect/>
          </a:stretch>
        </p:blipFill>
        <p:spPr>
          <a:xfrm>
            <a:off x="0" y="3448050"/>
            <a:ext cx="12230100" cy="3429000"/>
          </a:xfrm>
          <a:prstGeom prst="rect">
            <a:avLst/>
          </a:prstGeom>
        </p:spPr>
      </p:pic>
      <p:pic>
        <p:nvPicPr>
          <p:cNvPr id="3" name="图片 2"/>
          <p:cNvPicPr>
            <a:picLocks noChangeAspect="1"/>
          </p:cNvPicPr>
          <p:nvPr/>
        </p:nvPicPr>
        <p:blipFill>
          <a:blip r:embed="rId6"/>
          <a:stretch>
            <a:fillRect/>
          </a:stretch>
        </p:blipFill>
        <p:spPr>
          <a:xfrm>
            <a:off x="-209660" y="-276151"/>
            <a:ext cx="3974937" cy="2651990"/>
          </a:xfrm>
          <a:prstGeom prst="rect">
            <a:avLst/>
          </a:prstGeom>
        </p:spPr>
      </p:pic>
      <p:pic>
        <p:nvPicPr>
          <p:cNvPr id="4" name="图片 3"/>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p:cNvPicPr>
            <a:picLocks noChangeAspect="1"/>
          </p:cNvPicPr>
          <p:nvPr/>
        </p:nvPicPr>
        <p:blipFill>
          <a:blip r:embed="rId8"/>
          <a:stretch>
            <a:fillRect/>
          </a:stretch>
        </p:blipFill>
        <p:spPr>
          <a:xfrm>
            <a:off x="8895941" y="-21874"/>
            <a:ext cx="2438611" cy="2438611"/>
          </a:xfrm>
          <a:prstGeom prst="rect">
            <a:avLst/>
          </a:prstGeom>
        </p:spPr>
      </p:pic>
      <p:pic>
        <p:nvPicPr>
          <p:cNvPr id="2" name="图片 1"/>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866" y="2142025"/>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4008" y="2692590"/>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2556998" y="1824532"/>
            <a:ext cx="6841567" cy="1928318"/>
          </a:xfrm>
          <a:prstGeom prst="rect">
            <a:avLst/>
          </a:prstGeom>
        </p:spPr>
      </p:pic>
      <p:sp>
        <p:nvSpPr>
          <p:cNvPr id="11" name="TextBox 10"/>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
        <p:nvSpPr>
          <p:cNvPr id="6" name="TextBox 5"/>
          <p:cNvSpPr txBox="1"/>
          <p:nvPr/>
        </p:nvSpPr>
        <p:spPr>
          <a:xfrm>
            <a:off x="5421086" y="5221316"/>
            <a:ext cx="412799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smtClean="0"/>
              <a:t>GV: Phan </a:t>
            </a:r>
            <a:r>
              <a:rPr lang="en-US" sz="3200" b="1" dirty="0" err="1" smtClean="0"/>
              <a:t>Anh</a:t>
            </a:r>
            <a:r>
              <a:rPr lang="en-US" sz="3200" b="1" dirty="0" smtClean="0"/>
              <a:t> </a:t>
            </a:r>
            <a:r>
              <a:rPr lang="en-US" sz="3200" b="1" dirty="0" err="1" smtClean="0"/>
              <a:t>Dũng</a:t>
            </a:r>
            <a:endParaRPr lang="en-US" sz="3200" b="1" dirty="0"/>
          </a:p>
        </p:txBody>
      </p:sp>
    </p:spTree>
    <p:extLst>
      <p:ext uri="{BB962C8B-B14F-4D97-AF65-F5344CB8AC3E}">
        <p14:creationId xmlns:p14="http://schemas.microsoft.com/office/powerpoint/2010/main" val="420889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180753" y="304800"/>
            <a:ext cx="11876568" cy="62484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9" name="Hộp Văn bản 7"/>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p:cNvGrpSpPr/>
          <p:nvPr/>
        </p:nvGrpSpPr>
        <p:grpSpPr>
          <a:xfrm>
            <a:off x="207335" y="1776990"/>
            <a:ext cx="12562368" cy="3613297"/>
            <a:chOff x="207335" y="1776990"/>
            <a:chExt cx="12562368" cy="3613297"/>
          </a:xfrm>
        </p:grpSpPr>
        <p:sp>
          <p:nvSpPr>
            <p:cNvPr id="20" name="TextBox 19"/>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9" name="TextBox 8"/>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panose="020F0502020204030204"/>
              </a:endParaRPr>
            </a:p>
          </p:txBody>
        </p:sp>
        <p:sp>
          <p:nvSpPr>
            <p:cNvPr id="10" name="Rectangle: Rounded Corners 9"/>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p:cNvGrpSpPr/>
          <p:nvPr/>
        </p:nvGrpSpPr>
        <p:grpSpPr>
          <a:xfrm>
            <a:off x="7394944" y="2806995"/>
            <a:ext cx="3492796" cy="909905"/>
            <a:chOff x="7394944" y="2806995"/>
            <a:chExt cx="3492796" cy="909905"/>
          </a:xfrm>
        </p:grpSpPr>
        <p:sp>
          <p:nvSpPr>
            <p:cNvPr id="23" name="Left Brace 22"/>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p:cNvGrpSpPr/>
          <p:nvPr/>
        </p:nvGrpSpPr>
        <p:grpSpPr>
          <a:xfrm>
            <a:off x="7288619" y="4008475"/>
            <a:ext cx="4428460" cy="824844"/>
            <a:chOff x="7394944" y="2806995"/>
            <a:chExt cx="4428460" cy="824844"/>
          </a:xfrm>
        </p:grpSpPr>
        <p:sp>
          <p:nvSpPr>
            <p:cNvPr id="28" name="Left Brace 27"/>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p:cNvGrpSpPr/>
          <p:nvPr/>
        </p:nvGrpSpPr>
        <p:grpSpPr>
          <a:xfrm>
            <a:off x="7224824" y="5124894"/>
            <a:ext cx="4428460" cy="824844"/>
            <a:chOff x="7394944" y="2806995"/>
            <a:chExt cx="4428460" cy="824844"/>
          </a:xfrm>
        </p:grpSpPr>
        <p:sp>
          <p:nvSpPr>
            <p:cNvPr id="32" name="Left Brace 31"/>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31651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9" name="Hộp Văn bản 7"/>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375385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191000" y="2578741"/>
            <a:ext cx="3543300" cy="3200400"/>
          </a:xfrm>
          <a:prstGeom prst="rect">
            <a:avLst/>
          </a:prstGeom>
        </p:spPr>
      </p:pic>
      <p:pic>
        <p:nvPicPr>
          <p:cNvPr id="2" name="Picture 1"/>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32276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p:cNvGrpSpPr/>
          <p:nvPr/>
        </p:nvGrpSpPr>
        <p:grpSpPr>
          <a:xfrm>
            <a:off x="1295400" y="872053"/>
            <a:ext cx="9563100" cy="3581400"/>
            <a:chOff x="1295400" y="872053"/>
            <a:chExt cx="9563100" cy="3581400"/>
          </a:xfrm>
        </p:grpSpPr>
        <p:sp>
          <p:nvSpPr>
            <p:cNvPr id="2" name="Rectangle: Rounded Corners 1"/>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em</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9444468" y="3925947"/>
            <a:ext cx="2751863" cy="3027047"/>
          </a:xfrm>
          <a:prstGeom prst="rect">
            <a:avLst/>
          </a:prstGeom>
        </p:spPr>
      </p:pic>
      <p:pic>
        <p:nvPicPr>
          <p:cNvPr id="5" name="Picture 4" descr="A picture containing icon&#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200025" y="4001114"/>
            <a:ext cx="3416074" cy="3085486"/>
          </a:xfrm>
          <a:prstGeom prst="rect">
            <a:avLst/>
          </a:prstGeom>
        </p:spPr>
      </p:pic>
    </p:spTree>
    <p:extLst>
      <p:ext uri="{BB962C8B-B14F-4D97-AF65-F5344CB8AC3E}">
        <p14:creationId xmlns:p14="http://schemas.microsoft.com/office/powerpoint/2010/main" val="63577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a:fillRect/>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9753600" y="2696557"/>
            <a:ext cx="2272144" cy="2499357"/>
          </a:xfrm>
          <a:prstGeom prst="rect">
            <a:avLst/>
          </a:prstGeom>
        </p:spPr>
      </p:pic>
      <p:sp>
        <p:nvSpPr>
          <p:cNvPr id="7" name="Oval 6">
            <a:hlinkClick r:id="rId9" action="ppaction://hlinksldjump"/>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2899740" y="3640759"/>
            <a:ext cx="2133600" cy="1927123"/>
          </a:xfrm>
          <a:prstGeom prst="rect">
            <a:avLst/>
          </a:prstGeom>
        </p:spPr>
      </p:pic>
      <p:pic>
        <p:nvPicPr>
          <p:cNvPr id="2" name="Tieng-yeah-tre-c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357284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870240" y="4391626"/>
            <a:ext cx="2912681" cy="2630807"/>
          </a:xfrm>
          <a:prstGeom prst="rect">
            <a:avLst/>
          </a:prstGeom>
        </p:spPr>
      </p:pic>
      <p:grpSp>
        <p:nvGrpSpPr>
          <p:cNvPr id="8" name="Group 7"/>
          <p:cNvGrpSpPr/>
          <p:nvPr/>
        </p:nvGrpSpPr>
        <p:grpSpPr>
          <a:xfrm>
            <a:off x="624581" y="382767"/>
            <a:ext cx="10550238" cy="1579110"/>
            <a:chOff x="1549666" y="352527"/>
            <a:chExt cx="10550238" cy="1579110"/>
          </a:xfrm>
        </p:grpSpPr>
        <p:sp>
          <p:nvSpPr>
            <p:cNvPr id="6" name="Rectangle: Rounded Corners 5"/>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a:fillRect/>
            </a:stretch>
          </p:blipFill>
          <p:spPr>
            <a:xfrm>
              <a:off x="1549666" y="397697"/>
              <a:ext cx="863068" cy="1533940"/>
            </a:xfrm>
            <a:prstGeom prst="rect">
              <a:avLst/>
            </a:prstGeom>
          </p:spPr>
        </p:pic>
        <p:sp>
          <p:nvSpPr>
            <p:cNvPr id="2" name="TextBox 1"/>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778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a:solidFill>
                  <a:prstClr val="black"/>
                </a:solidFill>
                <a:latin typeface="Calibri" panose="020F0502020204030204"/>
              </a:rPr>
              <a:t>D</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39</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70121" y="74428"/>
            <a:ext cx="12362121" cy="1570819"/>
            <a:chOff x="942274" y="223802"/>
            <a:chExt cx="10270131" cy="1570819"/>
          </a:xfrm>
        </p:grpSpPr>
        <p:grpSp>
          <p:nvGrpSpPr>
            <p:cNvPr id="8" name="Group 7"/>
            <p:cNvGrpSpPr/>
            <p:nvPr/>
          </p:nvGrpSpPr>
          <p:grpSpPr>
            <a:xfrm>
              <a:off x="1911678" y="626876"/>
              <a:ext cx="9300727" cy="850739"/>
              <a:chOff x="1981199" y="762000"/>
              <a:chExt cx="9300727" cy="850739"/>
            </a:xfrm>
          </p:grpSpPr>
          <p:sp>
            <p:nvSpPr>
              <p:cNvPr id="6" name="Rectangle: Rounded Corners 5"/>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a:fillRect/>
            </a:stretch>
          </p:blipFill>
          <p:spPr>
            <a:xfrm>
              <a:off x="942274" y="223802"/>
              <a:ext cx="1304187" cy="1570819"/>
            </a:xfrm>
            <a:prstGeom prst="rect">
              <a:avLst/>
            </a:prstGeom>
          </p:spPr>
        </p:pic>
      </p:grpSp>
      <p:sp>
        <p:nvSpPr>
          <p:cNvPr id="5" name="Arrow: Left 4">
            <a:hlinkClick r:id="rId10"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73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870240" y="4391626"/>
            <a:ext cx="2912681" cy="2630807"/>
          </a:xfrm>
          <a:prstGeom prst="rect">
            <a:avLst/>
          </a:prstGeom>
        </p:spPr>
      </p:pic>
      <p:grpSp>
        <p:nvGrpSpPr>
          <p:cNvPr id="8" name="Group 7"/>
          <p:cNvGrpSpPr/>
          <p:nvPr/>
        </p:nvGrpSpPr>
        <p:grpSpPr>
          <a:xfrm>
            <a:off x="304525" y="148856"/>
            <a:ext cx="12316320" cy="1536572"/>
            <a:chOff x="1245916" y="411571"/>
            <a:chExt cx="12316320" cy="1536572"/>
          </a:xfrm>
        </p:grpSpPr>
        <p:sp>
          <p:nvSpPr>
            <p:cNvPr id="6" name="Rectangle: Rounded Corners 5"/>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a:fillRect/>
            </a:stretch>
          </p:blipFill>
          <p:spPr>
            <a:xfrm>
              <a:off x="1245916" y="418960"/>
              <a:ext cx="1066781" cy="1529183"/>
            </a:xfrm>
            <a:prstGeom prst="rect">
              <a:avLst/>
            </a:prstGeom>
          </p:spPr>
        </p:pic>
        <p:sp>
          <p:nvSpPr>
            <p:cNvPr id="2" name="TextBox 1"/>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5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76200" y="3841035"/>
            <a:ext cx="3648733" cy="3295630"/>
          </a:xfrm>
          <a:prstGeom prst="rect">
            <a:avLst/>
          </a:prstGeom>
        </p:spPr>
      </p:pic>
      <p:pic>
        <p:nvPicPr>
          <p:cNvPr id="9" name="Picture 8" descr="A picture containing calendar&#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8975953" y="3805723"/>
            <a:ext cx="2996030" cy="3295630"/>
          </a:xfrm>
          <a:prstGeom prst="rect">
            <a:avLst/>
          </a:prstGeom>
        </p:spPr>
      </p:pic>
      <p:grpSp>
        <p:nvGrpSpPr>
          <p:cNvPr id="7" name="Group 6"/>
          <p:cNvGrpSpPr/>
          <p:nvPr/>
        </p:nvGrpSpPr>
        <p:grpSpPr>
          <a:xfrm>
            <a:off x="1607559" y="875686"/>
            <a:ext cx="8976881" cy="1981200"/>
            <a:chOff x="1573849" y="972374"/>
            <a:chExt cx="8976881" cy="1981200"/>
          </a:xfrm>
        </p:grpSpPr>
        <p:sp>
          <p:nvSpPr>
            <p:cNvPr id="6" name="Speech Bubble: Rectangle with Corners Rounded 5"/>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ơn</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40601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13" name="Picture 12"/>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465675" y="2502197"/>
            <a:ext cx="733646" cy="542260"/>
            <a:chOff x="4465675" y="2502197"/>
            <a:chExt cx="733646" cy="542260"/>
          </a:xfrm>
        </p:grpSpPr>
        <p:sp>
          <p:nvSpPr>
            <p:cNvPr id="18" name="Rectangle: Rounded Corners 1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732029" y="3778103"/>
            <a:ext cx="733646" cy="542260"/>
            <a:chOff x="4412513" y="2502197"/>
            <a:chExt cx="733646" cy="542260"/>
          </a:xfrm>
        </p:grpSpPr>
        <p:sp>
          <p:nvSpPr>
            <p:cNvPr id="23" name="Rectangle: Rounded Corners 22"/>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157870" y="5192233"/>
            <a:ext cx="1084521" cy="542260"/>
            <a:chOff x="4412513" y="2502197"/>
            <a:chExt cx="733646" cy="542260"/>
          </a:xfrm>
        </p:grpSpPr>
        <p:sp>
          <p:nvSpPr>
            <p:cNvPr id="28" name="Rectangle: Rounded Corners 2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1685630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246080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19" name="Hộp Văn bản 7"/>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9104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29992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8706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sp>
        <p:nvSpPr>
          <p:cNvPr id="19" name="Hộp Văn bản 7"/>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p:cNvGrpSpPr/>
          <p:nvPr/>
        </p:nvGrpSpPr>
        <p:grpSpPr>
          <a:xfrm>
            <a:off x="302405" y="4433769"/>
            <a:ext cx="11477913" cy="1846652"/>
            <a:chOff x="3162048" y="4557059"/>
            <a:chExt cx="7809633" cy="1234141"/>
          </a:xfrm>
        </p:grpSpPr>
        <p:sp>
          <p:nvSpPr>
            <p:cNvPr id="11" name="Rectangle: Rounded Corners 10"/>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24312417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3551274" y="180753"/>
            <a:ext cx="6815469" cy="2365237"/>
          </a:xfrm>
          <a:prstGeom prst="rect">
            <a:avLst/>
          </a:prstGeom>
        </p:spPr>
      </p:pic>
      <p:sp>
        <p:nvSpPr>
          <p:cNvPr id="3" name="TextBox 2"/>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p:cNvPicPr>
            <a:picLocks noChangeAspect="1"/>
          </p:cNvPicPr>
          <p:nvPr/>
        </p:nvPicPr>
        <p:blipFill>
          <a:blip r:embed="rId4"/>
          <a:stretch>
            <a:fillRect/>
          </a:stretch>
        </p:blipFill>
        <p:spPr>
          <a:xfrm>
            <a:off x="5320154" y="1307361"/>
            <a:ext cx="828675" cy="266700"/>
          </a:xfrm>
          <a:prstGeom prst="rect">
            <a:avLst/>
          </a:prstGeom>
        </p:spPr>
      </p:pic>
      <p:pic>
        <p:nvPicPr>
          <p:cNvPr id="16" name="Picture 15"/>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p:cNvGrpSpPr/>
          <p:nvPr/>
        </p:nvGrpSpPr>
        <p:grpSpPr>
          <a:xfrm>
            <a:off x="520995" y="1016173"/>
            <a:ext cx="2998382" cy="1764861"/>
            <a:chOff x="3886200" y="3659508"/>
            <a:chExt cx="1866666" cy="1718548"/>
          </a:xfrm>
        </p:grpSpPr>
        <p:sp>
          <p:nvSpPr>
            <p:cNvPr id="20" name="Rectangle: Rounded Corners 19"/>
            <p:cNvSpPr/>
            <p:nvPr/>
          </p:nvSpPr>
          <p:spPr>
            <a:xfrm>
              <a:off x="3886200" y="3659508"/>
              <a:ext cx="1866666" cy="1308978"/>
            </a:xfrm>
            <a:prstGeom prst="roundRect">
              <a:avLst/>
            </a:prstGeom>
            <a:solidFill>
              <a:srgbClr val="FFFF99"/>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2506856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56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906834" y="228600"/>
            <a:ext cx="4287836" cy="5462559"/>
            <a:chOff x="3906834" y="228600"/>
            <a:chExt cx="4287836" cy="5462559"/>
          </a:xfrm>
        </p:grpSpPr>
        <p:pic>
          <p:nvPicPr>
            <p:cNvPr id="5" name="Picture 4" descr="A picture containing text&#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997329" y="228600"/>
              <a:ext cx="4197341" cy="5462559"/>
            </a:xfrm>
            <a:prstGeom prst="rect">
              <a:avLst/>
            </a:prstGeom>
          </p:spPr>
        </p:pic>
        <p:sp>
          <p:nvSpPr>
            <p:cNvPr id="7" name="TextBox 6"/>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85167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026" name="Picture 2" descr="Nobita Nobi Cartoon Shizuka Minamoto Character, doraemon character, comics,  child png | PNGEg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a:fillRect/>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401220" y="3514877"/>
            <a:ext cx="1706554" cy="2484022"/>
          </a:xfrm>
          <a:prstGeom prst="rect">
            <a:avLst/>
          </a:prstGeom>
        </p:spPr>
      </p:pic>
      <p:pic>
        <p:nvPicPr>
          <p:cNvPr id="7" name="Picture 6"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360072" y="3540366"/>
            <a:ext cx="1706554" cy="2484022"/>
          </a:xfrm>
          <a:prstGeom prst="rect">
            <a:avLst/>
          </a:prstGeom>
        </p:spPr>
      </p:pic>
      <p:pic>
        <p:nvPicPr>
          <p:cNvPr id="8" name="Picture 7"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5297152" y="3540366"/>
            <a:ext cx="1706554" cy="2484022"/>
          </a:xfrm>
          <a:prstGeom prst="rect">
            <a:avLst/>
          </a:prstGeom>
        </p:spPr>
      </p:pic>
    </p:spTree>
    <p:extLst>
      <p:ext uri="{BB962C8B-B14F-4D97-AF65-F5344CB8AC3E}">
        <p14:creationId xmlns:p14="http://schemas.microsoft.com/office/powerpoint/2010/main" val="299664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liền</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trước</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4 869</a:t>
            </a:r>
          </a:p>
        </p:txBody>
      </p:sp>
    </p:spTree>
    <p:extLst>
      <p:ext uri="{BB962C8B-B14F-4D97-AF65-F5344CB8AC3E}">
        <p14:creationId xmlns:p14="http://schemas.microsoft.com/office/powerpoint/2010/main" val="3662828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6 934</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90927" y="-18529"/>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Tree>
    <p:extLst>
      <p:ext uri="{BB962C8B-B14F-4D97-AF65-F5344CB8AC3E}">
        <p14:creationId xmlns:p14="http://schemas.microsoft.com/office/powerpoint/2010/main" val="214971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panose="020F0502020204030204"/>
              </a:rPr>
              <a:t>Viết</a:t>
            </a:r>
            <a:r>
              <a:rPr lang="en-US" sz="3600" dirty="0">
                <a:solidFill>
                  <a:prstClr val="black"/>
                </a:solidFill>
                <a:latin typeface="Calibri" panose="020F0502020204030204"/>
              </a:rPr>
              <a:t> </a:t>
            </a:r>
            <a:r>
              <a:rPr lang="en-US" sz="3600" dirty="0" err="1">
                <a:solidFill>
                  <a:prstClr val="black"/>
                </a:solidFill>
                <a:latin typeface="Calibri" panose="020F0502020204030204"/>
              </a:rPr>
              <a:t>số</a:t>
            </a:r>
            <a:r>
              <a:rPr lang="en-US" sz="3600" dirty="0">
                <a:solidFill>
                  <a:prstClr val="black"/>
                </a:solidFill>
                <a:latin typeface="Calibri" panose="020F0502020204030204"/>
              </a:rPr>
              <a:t>: 9</a:t>
            </a:r>
            <a:r>
              <a:rPr lang="vi-VN" sz="3600" dirty="0">
                <a:solidFill>
                  <a:prstClr val="black"/>
                </a:solidFill>
                <a:latin typeface="Calibri" panose="020F0502020204030204"/>
              </a:rPr>
              <a:t> nghìn, 8 trăm, </a:t>
            </a:r>
            <a:r>
              <a:rPr lang="en-US" sz="3600" dirty="0">
                <a:solidFill>
                  <a:prstClr val="black"/>
                </a:solidFill>
                <a:latin typeface="Calibri" panose="020F0502020204030204"/>
              </a:rPr>
              <a:t>9</a:t>
            </a:r>
            <a:r>
              <a:rPr lang="vi-VN" sz="3600" dirty="0">
                <a:solidFill>
                  <a:prstClr val="black"/>
                </a:solidFill>
                <a:latin typeface="Calibri" panose="020F0502020204030204"/>
              </a:rPr>
              <a:t> chục và </a:t>
            </a:r>
            <a:r>
              <a:rPr lang="en-US" sz="3600" dirty="0">
                <a:solidFill>
                  <a:prstClr val="black"/>
                </a:solidFill>
                <a:latin typeface="Calibri" panose="020F0502020204030204"/>
              </a:rPr>
              <a:t>9</a:t>
            </a:r>
            <a:r>
              <a:rPr lang="vi-VN" sz="3600" dirty="0">
                <a:solidFill>
                  <a:prstClr val="black"/>
                </a:solidFill>
                <a:latin typeface="Calibri" panose="020F0502020204030204"/>
              </a:rPr>
              <a:t> đơn vị</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14" name="Picture 2" descr="Premium Vector | Cute student cartoon illustration"/>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9 899</a:t>
            </a:r>
          </a:p>
        </p:txBody>
      </p:sp>
    </p:spTree>
    <p:extLst>
      <p:ext uri="{BB962C8B-B14F-4D97-AF65-F5344CB8AC3E}">
        <p14:creationId xmlns:p14="http://schemas.microsoft.com/office/powerpoint/2010/main" val="406685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050" name="Picture 2" descr="Nobita Nobi Shizuka Minamoto Doraemon Sewashi PNG, Clipart, Doraemon, Nobi  Free PNG Download | Cute cartoon drawings, Happy cartoon, Cute cartoon  picture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26631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1" fmla="*/ 0 w 8763000"/>
              <a:gd name="connsiteY0-2" fmla="*/ 787416 h 4724400"/>
              <a:gd name="connsiteX1-3" fmla="*/ 787416 w 8763000"/>
              <a:gd name="connsiteY1-4" fmla="*/ 0 h 4724400"/>
              <a:gd name="connsiteX2-5" fmla="*/ 1584649 w 8763000"/>
              <a:gd name="connsiteY2-6" fmla="*/ 0 h 4724400"/>
              <a:gd name="connsiteX3-7" fmla="*/ 2022474 w 8763000"/>
              <a:gd name="connsiteY3-8" fmla="*/ 0 h 4724400"/>
              <a:gd name="connsiteX4-9" fmla="*/ 2819707 w 8763000"/>
              <a:gd name="connsiteY4-10" fmla="*/ 0 h 4724400"/>
              <a:gd name="connsiteX5-11" fmla="*/ 3473177 w 8763000"/>
              <a:gd name="connsiteY5-12" fmla="*/ 0 h 4724400"/>
              <a:gd name="connsiteX6-13" fmla="*/ 4198528 w 8763000"/>
              <a:gd name="connsiteY6-14" fmla="*/ 0 h 4724400"/>
              <a:gd name="connsiteX7-15" fmla="*/ 4708235 w 8763000"/>
              <a:gd name="connsiteY7-16" fmla="*/ 0 h 4724400"/>
              <a:gd name="connsiteX8-17" fmla="*/ 5505468 w 8763000"/>
              <a:gd name="connsiteY8-18" fmla="*/ 0 h 4724400"/>
              <a:gd name="connsiteX9-19" fmla="*/ 6230820 w 8763000"/>
              <a:gd name="connsiteY9-20" fmla="*/ 0 h 4724400"/>
              <a:gd name="connsiteX10-21" fmla="*/ 6956171 w 8763000"/>
              <a:gd name="connsiteY10-22" fmla="*/ 0 h 4724400"/>
              <a:gd name="connsiteX11-23" fmla="*/ 7975584 w 8763000"/>
              <a:gd name="connsiteY11-24" fmla="*/ 0 h 4724400"/>
              <a:gd name="connsiteX12-25" fmla="*/ 8763000 w 8763000"/>
              <a:gd name="connsiteY12-26" fmla="*/ 787416 h 4724400"/>
              <a:gd name="connsiteX13-27" fmla="*/ 8763000 w 8763000"/>
              <a:gd name="connsiteY13-28" fmla="*/ 1322843 h 4724400"/>
              <a:gd name="connsiteX14-29" fmla="*/ 8763000 w 8763000"/>
              <a:gd name="connsiteY14-30" fmla="*/ 1952756 h 4724400"/>
              <a:gd name="connsiteX15-31" fmla="*/ 8763000 w 8763000"/>
              <a:gd name="connsiteY15-32" fmla="*/ 2488183 h 4724400"/>
              <a:gd name="connsiteX16-33" fmla="*/ 8763000 w 8763000"/>
              <a:gd name="connsiteY16-34" fmla="*/ 3149592 h 4724400"/>
              <a:gd name="connsiteX17-35" fmla="*/ 8763000 w 8763000"/>
              <a:gd name="connsiteY17-36" fmla="*/ 3936984 h 4724400"/>
              <a:gd name="connsiteX18-37" fmla="*/ 7975584 w 8763000"/>
              <a:gd name="connsiteY18-38" fmla="*/ 4724400 h 4724400"/>
              <a:gd name="connsiteX19-39" fmla="*/ 7393996 w 8763000"/>
              <a:gd name="connsiteY19-40" fmla="*/ 4724400 h 4724400"/>
              <a:gd name="connsiteX20-41" fmla="*/ 6668644 w 8763000"/>
              <a:gd name="connsiteY20-42" fmla="*/ 4724400 h 4724400"/>
              <a:gd name="connsiteX21-43" fmla="*/ 6015175 w 8763000"/>
              <a:gd name="connsiteY21-44" fmla="*/ 4724400 h 4724400"/>
              <a:gd name="connsiteX22-45" fmla="*/ 5577350 w 8763000"/>
              <a:gd name="connsiteY22-46" fmla="*/ 4724400 h 4724400"/>
              <a:gd name="connsiteX23-47" fmla="*/ 5139525 w 8763000"/>
              <a:gd name="connsiteY23-48" fmla="*/ 4724400 h 4724400"/>
              <a:gd name="connsiteX24-49" fmla="*/ 4629819 w 8763000"/>
              <a:gd name="connsiteY24-50" fmla="*/ 4724400 h 4724400"/>
              <a:gd name="connsiteX25-51" fmla="*/ 4191994 w 8763000"/>
              <a:gd name="connsiteY25-52" fmla="*/ 4724400 h 4724400"/>
              <a:gd name="connsiteX26-53" fmla="*/ 3394761 w 8763000"/>
              <a:gd name="connsiteY26-54" fmla="*/ 4724400 h 4724400"/>
              <a:gd name="connsiteX27-55" fmla="*/ 2597527 w 8763000"/>
              <a:gd name="connsiteY27-56" fmla="*/ 4724400 h 4724400"/>
              <a:gd name="connsiteX28-57" fmla="*/ 1872176 w 8763000"/>
              <a:gd name="connsiteY28-58" fmla="*/ 4724400 h 4724400"/>
              <a:gd name="connsiteX29-59" fmla="*/ 787416 w 8763000"/>
              <a:gd name="connsiteY29-60" fmla="*/ 4724400 h 4724400"/>
              <a:gd name="connsiteX30-61" fmla="*/ 0 w 8763000"/>
              <a:gd name="connsiteY30-62" fmla="*/ 3936984 h 4724400"/>
              <a:gd name="connsiteX31-63" fmla="*/ 0 w 8763000"/>
              <a:gd name="connsiteY31-64" fmla="*/ 3370062 h 4724400"/>
              <a:gd name="connsiteX32-65" fmla="*/ 0 w 8763000"/>
              <a:gd name="connsiteY32-66" fmla="*/ 2740148 h 4724400"/>
              <a:gd name="connsiteX33-67" fmla="*/ 0 w 8763000"/>
              <a:gd name="connsiteY33-68" fmla="*/ 2204722 h 4724400"/>
              <a:gd name="connsiteX34-69" fmla="*/ 0 w 8763000"/>
              <a:gd name="connsiteY34-70" fmla="*/ 1574808 h 4724400"/>
              <a:gd name="connsiteX35-71" fmla="*/ 0 w 8763000"/>
              <a:gd name="connsiteY35-72" fmla="*/ 787416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2" descr="Download Nobi Child Nobita Cartoon Doraemon PNG Download Free HQ PNG Image  | FreePNG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7724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117</Paragraphs>
  <Slides>25</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等线</vt:lpstr>
      <vt:lpstr>iCiel Crocante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2024-08-24T02:28:42Z</dcterms:created>
  <dcterms:modified xsi:type="dcterms:W3CDTF">2024-08-24T02:29:55Z</dcterms:modified>
</cp:coreProperties>
</file>