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2896C-0D06-43E1-B4DD-63EB98CAC15C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B8BC-2451-484A-A25A-B0E11BF0F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423F-8EB1-4AA7-9F2A-77AF1B4CB5D2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3ECD-F162-49BE-B954-08C2DAC5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20.png"/><Relationship Id="rId19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81" y="0"/>
            <a:ext cx="1847821" cy="1847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6" y="5712994"/>
            <a:ext cx="932769" cy="957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599C0-A079-2036-B60A-2C3BE8468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6" b="25645"/>
          <a:stretch/>
        </p:blipFill>
        <p:spPr>
          <a:xfrm>
            <a:off x="647700" y="245031"/>
            <a:ext cx="11010900" cy="5467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3150" y="5704457"/>
            <a:ext cx="46228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</a:rPr>
              <a:t>: Phan </a:t>
            </a:r>
            <a:r>
              <a:rPr lang="en-US" sz="3200" b="1" dirty="0" err="1" smtClean="0">
                <a:solidFill>
                  <a:srgbClr val="FF0000"/>
                </a:solidFill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Dũng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751774" y="671332"/>
            <a:ext cx="10961806" cy="582206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3212715" y="767391"/>
            <a:ext cx="821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960924" y="1709151"/>
            <a:ext cx="10543505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577"/>
            <a:ext cx="3292125" cy="1518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232" y="5210790"/>
            <a:ext cx="1010108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4231" y="3928184"/>
            <a:ext cx="1010108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65107" y="1770927"/>
            <a:ext cx="11287753" cy="4514126"/>
          </a:xfrm>
          <a:custGeom>
            <a:avLst/>
            <a:gdLst>
              <a:gd name="connsiteX0" fmla="*/ 0 w 11003346"/>
              <a:gd name="connsiteY0" fmla="*/ 627034 h 5283843"/>
              <a:gd name="connsiteX1" fmla="*/ 627034 w 11003346"/>
              <a:gd name="connsiteY1" fmla="*/ 0 h 5283843"/>
              <a:gd name="connsiteX2" fmla="*/ 10376312 w 11003346"/>
              <a:gd name="connsiteY2" fmla="*/ 0 h 5283843"/>
              <a:gd name="connsiteX3" fmla="*/ 11003346 w 11003346"/>
              <a:gd name="connsiteY3" fmla="*/ 627034 h 5283843"/>
              <a:gd name="connsiteX4" fmla="*/ 11003346 w 11003346"/>
              <a:gd name="connsiteY4" fmla="*/ 4656809 h 5283843"/>
              <a:gd name="connsiteX5" fmla="*/ 10376312 w 11003346"/>
              <a:gd name="connsiteY5" fmla="*/ 5283843 h 5283843"/>
              <a:gd name="connsiteX6" fmla="*/ 627034 w 11003346"/>
              <a:gd name="connsiteY6" fmla="*/ 5283843 h 5283843"/>
              <a:gd name="connsiteX7" fmla="*/ 0 w 11003346"/>
              <a:gd name="connsiteY7" fmla="*/ 4656809 h 5283843"/>
              <a:gd name="connsiteX8" fmla="*/ 0 w 11003346"/>
              <a:gd name="connsiteY8" fmla="*/ 627034 h 5283843"/>
              <a:gd name="connsiteX0" fmla="*/ 42061 w 11045407"/>
              <a:gd name="connsiteY0" fmla="*/ 627034 h 5283843"/>
              <a:gd name="connsiteX1" fmla="*/ 669095 w 11045407"/>
              <a:gd name="connsiteY1" fmla="*/ 0 h 5283843"/>
              <a:gd name="connsiteX2" fmla="*/ 10418373 w 11045407"/>
              <a:gd name="connsiteY2" fmla="*/ 0 h 5283843"/>
              <a:gd name="connsiteX3" fmla="*/ 11045407 w 11045407"/>
              <a:gd name="connsiteY3" fmla="*/ 627034 h 5283843"/>
              <a:gd name="connsiteX4" fmla="*/ 11045407 w 11045407"/>
              <a:gd name="connsiteY4" fmla="*/ 4656809 h 5283843"/>
              <a:gd name="connsiteX5" fmla="*/ 10418373 w 11045407"/>
              <a:gd name="connsiteY5" fmla="*/ 5283843 h 5283843"/>
              <a:gd name="connsiteX6" fmla="*/ 669095 w 11045407"/>
              <a:gd name="connsiteY6" fmla="*/ 5283843 h 5283843"/>
              <a:gd name="connsiteX7" fmla="*/ 42061 w 11045407"/>
              <a:gd name="connsiteY7" fmla="*/ 4656809 h 5283843"/>
              <a:gd name="connsiteX8" fmla="*/ 42061 w 11045407"/>
              <a:gd name="connsiteY8" fmla="*/ 627034 h 5283843"/>
              <a:gd name="connsiteX0" fmla="*/ 113174 w 11116520"/>
              <a:gd name="connsiteY0" fmla="*/ 627034 h 5283843"/>
              <a:gd name="connsiteX1" fmla="*/ 740208 w 11116520"/>
              <a:gd name="connsiteY1" fmla="*/ 0 h 5283843"/>
              <a:gd name="connsiteX2" fmla="*/ 10489486 w 11116520"/>
              <a:gd name="connsiteY2" fmla="*/ 0 h 5283843"/>
              <a:gd name="connsiteX3" fmla="*/ 11116520 w 11116520"/>
              <a:gd name="connsiteY3" fmla="*/ 627034 h 5283843"/>
              <a:gd name="connsiteX4" fmla="*/ 11116520 w 11116520"/>
              <a:gd name="connsiteY4" fmla="*/ 4656809 h 5283843"/>
              <a:gd name="connsiteX5" fmla="*/ 10489486 w 11116520"/>
              <a:gd name="connsiteY5" fmla="*/ 5283843 h 5283843"/>
              <a:gd name="connsiteX6" fmla="*/ 740208 w 11116520"/>
              <a:gd name="connsiteY6" fmla="*/ 5283843 h 5283843"/>
              <a:gd name="connsiteX7" fmla="*/ 113174 w 11116520"/>
              <a:gd name="connsiteY7" fmla="*/ 4656809 h 5283843"/>
              <a:gd name="connsiteX8" fmla="*/ 113174 w 11116520"/>
              <a:gd name="connsiteY8" fmla="*/ 627034 h 5283843"/>
              <a:gd name="connsiteX0" fmla="*/ 186666 w 11190012"/>
              <a:gd name="connsiteY0" fmla="*/ 627034 h 5283843"/>
              <a:gd name="connsiteX1" fmla="*/ 813700 w 11190012"/>
              <a:gd name="connsiteY1" fmla="*/ 0 h 5283843"/>
              <a:gd name="connsiteX2" fmla="*/ 10562978 w 11190012"/>
              <a:gd name="connsiteY2" fmla="*/ 0 h 5283843"/>
              <a:gd name="connsiteX3" fmla="*/ 11190012 w 11190012"/>
              <a:gd name="connsiteY3" fmla="*/ 627034 h 5283843"/>
              <a:gd name="connsiteX4" fmla="*/ 11190012 w 11190012"/>
              <a:gd name="connsiteY4" fmla="*/ 4656809 h 5283843"/>
              <a:gd name="connsiteX5" fmla="*/ 10562978 w 11190012"/>
              <a:gd name="connsiteY5" fmla="*/ 5283843 h 5283843"/>
              <a:gd name="connsiteX6" fmla="*/ 813700 w 11190012"/>
              <a:gd name="connsiteY6" fmla="*/ 5283843 h 5283843"/>
              <a:gd name="connsiteX7" fmla="*/ 186666 w 11190012"/>
              <a:gd name="connsiteY7" fmla="*/ 4656809 h 5283843"/>
              <a:gd name="connsiteX8" fmla="*/ 186666 w 11190012"/>
              <a:gd name="connsiteY8" fmla="*/ 627034 h 5283843"/>
              <a:gd name="connsiteX0" fmla="*/ 186666 w 11190012"/>
              <a:gd name="connsiteY0" fmla="*/ 627034 h 5283843"/>
              <a:gd name="connsiteX1" fmla="*/ 813700 w 11190012"/>
              <a:gd name="connsiteY1" fmla="*/ 0 h 5283843"/>
              <a:gd name="connsiteX2" fmla="*/ 10562978 w 11190012"/>
              <a:gd name="connsiteY2" fmla="*/ 0 h 5283843"/>
              <a:gd name="connsiteX3" fmla="*/ 11190012 w 11190012"/>
              <a:gd name="connsiteY3" fmla="*/ 627034 h 5283843"/>
              <a:gd name="connsiteX4" fmla="*/ 11190012 w 11190012"/>
              <a:gd name="connsiteY4" fmla="*/ 4656809 h 5283843"/>
              <a:gd name="connsiteX5" fmla="*/ 10562978 w 11190012"/>
              <a:gd name="connsiteY5" fmla="*/ 5283843 h 5283843"/>
              <a:gd name="connsiteX6" fmla="*/ 813700 w 11190012"/>
              <a:gd name="connsiteY6" fmla="*/ 5283843 h 5283843"/>
              <a:gd name="connsiteX7" fmla="*/ 186666 w 11190012"/>
              <a:gd name="connsiteY7" fmla="*/ 4656809 h 5283843"/>
              <a:gd name="connsiteX8" fmla="*/ 186666 w 11190012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7753" h="5283843">
                <a:moveTo>
                  <a:pt x="186666" y="627034"/>
                </a:moveTo>
                <a:cubicBezTo>
                  <a:pt x="1471" y="408055"/>
                  <a:pt x="467399" y="0"/>
                  <a:pt x="813700" y="0"/>
                </a:cubicBezTo>
                <a:cubicBezTo>
                  <a:pt x="4063459" y="0"/>
                  <a:pt x="6271498" y="196770"/>
                  <a:pt x="10562978" y="0"/>
                </a:cubicBezTo>
                <a:cubicBezTo>
                  <a:pt x="10909279" y="0"/>
                  <a:pt x="11190012" y="280733"/>
                  <a:pt x="11190012" y="627034"/>
                </a:cubicBezTo>
                <a:cubicBezTo>
                  <a:pt x="11190012" y="1970292"/>
                  <a:pt x="11409931" y="3452447"/>
                  <a:pt x="11190012" y="4656809"/>
                </a:cubicBezTo>
                <a:cubicBezTo>
                  <a:pt x="11190012" y="5003110"/>
                  <a:pt x="10909279" y="5283843"/>
                  <a:pt x="10562978" y="5283843"/>
                </a:cubicBezTo>
                <a:cubicBezTo>
                  <a:pt x="8053999" y="5133372"/>
                  <a:pt x="3901414" y="5040775"/>
                  <a:pt x="813700" y="5283843"/>
                </a:cubicBezTo>
                <a:cubicBezTo>
                  <a:pt x="467399" y="5283843"/>
                  <a:pt x="186666" y="5003110"/>
                  <a:pt x="186666" y="4656809"/>
                </a:cubicBezTo>
                <a:cubicBezTo>
                  <a:pt x="-56402" y="3498746"/>
                  <a:pt x="-67977" y="1866120"/>
                  <a:pt x="186666" y="62703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1382660" y="2306884"/>
            <a:ext cx="982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4000" b="1" i="0" u="none" strike="noStrike" kern="12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875973" y="4394720"/>
            <a:ext cx="3467072" cy="1430179"/>
          </a:xfrm>
          <a:custGeom>
            <a:avLst/>
            <a:gdLst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072" h="1430179">
                <a:moveTo>
                  <a:pt x="0" y="238368"/>
                </a:moveTo>
                <a:cubicBezTo>
                  <a:pt x="0" y="106721"/>
                  <a:pt x="106721" y="0"/>
                  <a:pt x="238368" y="0"/>
                </a:cubicBezTo>
                <a:cubicBezTo>
                  <a:pt x="1235147" y="0"/>
                  <a:pt x="2800885" y="111760"/>
                  <a:pt x="3228704" y="0"/>
                </a:cubicBezTo>
                <a:cubicBezTo>
                  <a:pt x="3360351" y="0"/>
                  <a:pt x="3467072" y="106721"/>
                  <a:pt x="3467072" y="238368"/>
                </a:cubicBezTo>
                <a:cubicBezTo>
                  <a:pt x="3304512" y="505382"/>
                  <a:pt x="3324832" y="1046717"/>
                  <a:pt x="3467072" y="1191811"/>
                </a:cubicBezTo>
                <a:cubicBezTo>
                  <a:pt x="3467072" y="1323458"/>
                  <a:pt x="3360351" y="1430179"/>
                  <a:pt x="3228704" y="1430179"/>
                </a:cubicBezTo>
                <a:cubicBezTo>
                  <a:pt x="2231925" y="1430179"/>
                  <a:pt x="950667" y="1308259"/>
                  <a:pt x="238368" y="1430179"/>
                </a:cubicBezTo>
                <a:cubicBezTo>
                  <a:pt x="106721" y="1430179"/>
                  <a:pt x="0" y="1323458"/>
                  <a:pt x="0" y="1191811"/>
                </a:cubicBezTo>
                <a:cubicBezTo>
                  <a:pt x="0" y="873997"/>
                  <a:pt x="142240" y="393622"/>
                  <a:pt x="0" y="238368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con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1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971171" y="3202082"/>
            <a:ext cx="3462088" cy="1054612"/>
          </a:xfrm>
          <a:custGeom>
            <a:avLst/>
            <a:gdLst>
              <a:gd name="connsiteX0" fmla="*/ 0 w 3462088"/>
              <a:gd name="connsiteY0" fmla="*/ 158912 h 953453"/>
              <a:gd name="connsiteX1" fmla="*/ 158912 w 3462088"/>
              <a:gd name="connsiteY1" fmla="*/ 0 h 953453"/>
              <a:gd name="connsiteX2" fmla="*/ 3303176 w 3462088"/>
              <a:gd name="connsiteY2" fmla="*/ 0 h 953453"/>
              <a:gd name="connsiteX3" fmla="*/ 3462088 w 3462088"/>
              <a:gd name="connsiteY3" fmla="*/ 158912 h 953453"/>
              <a:gd name="connsiteX4" fmla="*/ 3462088 w 3462088"/>
              <a:gd name="connsiteY4" fmla="*/ 794541 h 953453"/>
              <a:gd name="connsiteX5" fmla="*/ 3303176 w 3462088"/>
              <a:gd name="connsiteY5" fmla="*/ 953453 h 953453"/>
              <a:gd name="connsiteX6" fmla="*/ 158912 w 3462088"/>
              <a:gd name="connsiteY6" fmla="*/ 953453 h 953453"/>
              <a:gd name="connsiteX7" fmla="*/ 0 w 3462088"/>
              <a:gd name="connsiteY7" fmla="*/ 794541 h 953453"/>
              <a:gd name="connsiteX8" fmla="*/ 0 w 3462088"/>
              <a:gd name="connsiteY8" fmla="*/ 158912 h 953453"/>
              <a:gd name="connsiteX0" fmla="*/ 0 w 3462088"/>
              <a:gd name="connsiteY0" fmla="*/ 158912 h 998608"/>
              <a:gd name="connsiteX1" fmla="*/ 158912 w 3462088"/>
              <a:gd name="connsiteY1" fmla="*/ 0 h 998608"/>
              <a:gd name="connsiteX2" fmla="*/ 3303176 w 3462088"/>
              <a:gd name="connsiteY2" fmla="*/ 0 h 998608"/>
              <a:gd name="connsiteX3" fmla="*/ 3462088 w 3462088"/>
              <a:gd name="connsiteY3" fmla="*/ 158912 h 998608"/>
              <a:gd name="connsiteX4" fmla="*/ 3462088 w 3462088"/>
              <a:gd name="connsiteY4" fmla="*/ 794541 h 998608"/>
              <a:gd name="connsiteX5" fmla="*/ 3303176 w 3462088"/>
              <a:gd name="connsiteY5" fmla="*/ 953453 h 998608"/>
              <a:gd name="connsiteX6" fmla="*/ 158912 w 3462088"/>
              <a:gd name="connsiteY6" fmla="*/ 953453 h 998608"/>
              <a:gd name="connsiteX7" fmla="*/ 0 w 3462088"/>
              <a:gd name="connsiteY7" fmla="*/ 794541 h 998608"/>
              <a:gd name="connsiteX8" fmla="*/ 0 w 3462088"/>
              <a:gd name="connsiteY8" fmla="*/ 158912 h 998608"/>
              <a:gd name="connsiteX0" fmla="*/ 0 w 3462088"/>
              <a:gd name="connsiteY0" fmla="*/ 158912 h 1025893"/>
              <a:gd name="connsiteX1" fmla="*/ 158912 w 3462088"/>
              <a:gd name="connsiteY1" fmla="*/ 0 h 1025893"/>
              <a:gd name="connsiteX2" fmla="*/ 3303176 w 3462088"/>
              <a:gd name="connsiteY2" fmla="*/ 0 h 1025893"/>
              <a:gd name="connsiteX3" fmla="*/ 3462088 w 3462088"/>
              <a:gd name="connsiteY3" fmla="*/ 158912 h 1025893"/>
              <a:gd name="connsiteX4" fmla="*/ 3462088 w 3462088"/>
              <a:gd name="connsiteY4" fmla="*/ 794541 h 1025893"/>
              <a:gd name="connsiteX5" fmla="*/ 3303176 w 3462088"/>
              <a:gd name="connsiteY5" fmla="*/ 953453 h 1025893"/>
              <a:gd name="connsiteX6" fmla="*/ 158912 w 3462088"/>
              <a:gd name="connsiteY6" fmla="*/ 953453 h 1025893"/>
              <a:gd name="connsiteX7" fmla="*/ 0 w 3462088"/>
              <a:gd name="connsiteY7" fmla="*/ 794541 h 1025893"/>
              <a:gd name="connsiteX8" fmla="*/ 0 w 3462088"/>
              <a:gd name="connsiteY8" fmla="*/ 158912 h 1025893"/>
              <a:gd name="connsiteX0" fmla="*/ 0 w 3462088"/>
              <a:gd name="connsiteY0" fmla="*/ 199552 h 1066533"/>
              <a:gd name="connsiteX1" fmla="*/ 158912 w 3462088"/>
              <a:gd name="connsiteY1" fmla="*/ 40640 h 1066533"/>
              <a:gd name="connsiteX2" fmla="*/ 3303176 w 3462088"/>
              <a:gd name="connsiteY2" fmla="*/ 40640 h 1066533"/>
              <a:gd name="connsiteX3" fmla="*/ 3462088 w 3462088"/>
              <a:gd name="connsiteY3" fmla="*/ 199552 h 1066533"/>
              <a:gd name="connsiteX4" fmla="*/ 3462088 w 3462088"/>
              <a:gd name="connsiteY4" fmla="*/ 835181 h 1066533"/>
              <a:gd name="connsiteX5" fmla="*/ 3303176 w 3462088"/>
              <a:gd name="connsiteY5" fmla="*/ 994093 h 1066533"/>
              <a:gd name="connsiteX6" fmla="*/ 158912 w 3462088"/>
              <a:gd name="connsiteY6" fmla="*/ 994093 h 1066533"/>
              <a:gd name="connsiteX7" fmla="*/ 0 w 3462088"/>
              <a:gd name="connsiteY7" fmla="*/ 835181 h 1066533"/>
              <a:gd name="connsiteX8" fmla="*/ 0 w 3462088"/>
              <a:gd name="connsiteY8" fmla="*/ 199552 h 1066533"/>
              <a:gd name="connsiteX0" fmla="*/ 0 w 3462088"/>
              <a:gd name="connsiteY0" fmla="*/ 187631 h 1054612"/>
              <a:gd name="connsiteX1" fmla="*/ 158912 w 3462088"/>
              <a:gd name="connsiteY1" fmla="*/ 28719 h 1054612"/>
              <a:gd name="connsiteX2" fmla="*/ 3303176 w 3462088"/>
              <a:gd name="connsiteY2" fmla="*/ 28719 h 1054612"/>
              <a:gd name="connsiteX3" fmla="*/ 3462088 w 3462088"/>
              <a:gd name="connsiteY3" fmla="*/ 187631 h 1054612"/>
              <a:gd name="connsiteX4" fmla="*/ 3462088 w 3462088"/>
              <a:gd name="connsiteY4" fmla="*/ 823260 h 1054612"/>
              <a:gd name="connsiteX5" fmla="*/ 3303176 w 3462088"/>
              <a:gd name="connsiteY5" fmla="*/ 982172 h 1054612"/>
              <a:gd name="connsiteX6" fmla="*/ 158912 w 3462088"/>
              <a:gd name="connsiteY6" fmla="*/ 982172 h 1054612"/>
              <a:gd name="connsiteX7" fmla="*/ 0 w 3462088"/>
              <a:gd name="connsiteY7" fmla="*/ 823260 h 1054612"/>
              <a:gd name="connsiteX8" fmla="*/ 0 w 3462088"/>
              <a:gd name="connsiteY8" fmla="*/ 187631 h 1054612"/>
              <a:gd name="connsiteX0" fmla="*/ 0 w 3462088"/>
              <a:gd name="connsiteY0" fmla="*/ 187631 h 1054612"/>
              <a:gd name="connsiteX1" fmla="*/ 158912 w 3462088"/>
              <a:gd name="connsiteY1" fmla="*/ 28719 h 1054612"/>
              <a:gd name="connsiteX2" fmla="*/ 3303176 w 3462088"/>
              <a:gd name="connsiteY2" fmla="*/ 28719 h 1054612"/>
              <a:gd name="connsiteX3" fmla="*/ 3462088 w 3462088"/>
              <a:gd name="connsiteY3" fmla="*/ 187631 h 1054612"/>
              <a:gd name="connsiteX4" fmla="*/ 3462088 w 3462088"/>
              <a:gd name="connsiteY4" fmla="*/ 823260 h 1054612"/>
              <a:gd name="connsiteX5" fmla="*/ 3303176 w 3462088"/>
              <a:gd name="connsiteY5" fmla="*/ 982172 h 1054612"/>
              <a:gd name="connsiteX6" fmla="*/ 158912 w 3462088"/>
              <a:gd name="connsiteY6" fmla="*/ 982172 h 1054612"/>
              <a:gd name="connsiteX7" fmla="*/ 0 w 3462088"/>
              <a:gd name="connsiteY7" fmla="*/ 823260 h 1054612"/>
              <a:gd name="connsiteX8" fmla="*/ 0 w 3462088"/>
              <a:gd name="connsiteY8" fmla="*/ 187631 h 1054612"/>
              <a:gd name="connsiteX0" fmla="*/ 0 w 3462088"/>
              <a:gd name="connsiteY0" fmla="*/ 187631 h 1054612"/>
              <a:gd name="connsiteX1" fmla="*/ 158912 w 3462088"/>
              <a:gd name="connsiteY1" fmla="*/ 28719 h 1054612"/>
              <a:gd name="connsiteX2" fmla="*/ 3303176 w 3462088"/>
              <a:gd name="connsiteY2" fmla="*/ 28719 h 1054612"/>
              <a:gd name="connsiteX3" fmla="*/ 3462088 w 3462088"/>
              <a:gd name="connsiteY3" fmla="*/ 187631 h 1054612"/>
              <a:gd name="connsiteX4" fmla="*/ 3462088 w 3462088"/>
              <a:gd name="connsiteY4" fmla="*/ 823260 h 1054612"/>
              <a:gd name="connsiteX5" fmla="*/ 3303176 w 3462088"/>
              <a:gd name="connsiteY5" fmla="*/ 982172 h 1054612"/>
              <a:gd name="connsiteX6" fmla="*/ 158912 w 3462088"/>
              <a:gd name="connsiteY6" fmla="*/ 982172 h 1054612"/>
              <a:gd name="connsiteX7" fmla="*/ 0 w 3462088"/>
              <a:gd name="connsiteY7" fmla="*/ 823260 h 1054612"/>
              <a:gd name="connsiteX8" fmla="*/ 0 w 3462088"/>
              <a:gd name="connsiteY8" fmla="*/ 187631 h 105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088" h="1054612">
                <a:moveTo>
                  <a:pt x="0" y="187631"/>
                </a:moveTo>
                <a:cubicBezTo>
                  <a:pt x="0" y="99866"/>
                  <a:pt x="71147" y="28719"/>
                  <a:pt x="158912" y="28719"/>
                </a:cubicBezTo>
                <a:cubicBezTo>
                  <a:pt x="810760" y="99839"/>
                  <a:pt x="2244928" y="-62721"/>
                  <a:pt x="3303176" y="28719"/>
                </a:cubicBezTo>
                <a:cubicBezTo>
                  <a:pt x="3390941" y="28719"/>
                  <a:pt x="3462088" y="99866"/>
                  <a:pt x="3462088" y="187631"/>
                </a:cubicBezTo>
                <a:cubicBezTo>
                  <a:pt x="3462088" y="399507"/>
                  <a:pt x="3340168" y="560584"/>
                  <a:pt x="3462088" y="823260"/>
                </a:cubicBezTo>
                <a:cubicBezTo>
                  <a:pt x="3462088" y="911025"/>
                  <a:pt x="3390941" y="982172"/>
                  <a:pt x="3303176" y="982172"/>
                </a:cubicBezTo>
                <a:cubicBezTo>
                  <a:pt x="2326208" y="1073612"/>
                  <a:pt x="1217160" y="1083772"/>
                  <a:pt x="158912" y="982172"/>
                </a:cubicBezTo>
                <a:cubicBezTo>
                  <a:pt x="71147" y="982172"/>
                  <a:pt x="0" y="911025"/>
                  <a:pt x="0" y="823260"/>
                </a:cubicBezTo>
                <a:cubicBezTo>
                  <a:pt x="132080" y="550424"/>
                  <a:pt x="0" y="399507"/>
                  <a:pt x="0" y="18763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2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4466220" y="4364240"/>
            <a:ext cx="3657601" cy="1460659"/>
          </a:xfrm>
          <a:custGeom>
            <a:avLst/>
            <a:gdLst>
              <a:gd name="connsiteX0" fmla="*/ 0 w 3657601"/>
              <a:gd name="connsiteY0" fmla="*/ 238368 h 1430179"/>
              <a:gd name="connsiteX1" fmla="*/ 238368 w 3657601"/>
              <a:gd name="connsiteY1" fmla="*/ 0 h 1430179"/>
              <a:gd name="connsiteX2" fmla="*/ 3419233 w 3657601"/>
              <a:gd name="connsiteY2" fmla="*/ 0 h 1430179"/>
              <a:gd name="connsiteX3" fmla="*/ 3657601 w 3657601"/>
              <a:gd name="connsiteY3" fmla="*/ 238368 h 1430179"/>
              <a:gd name="connsiteX4" fmla="*/ 3657601 w 3657601"/>
              <a:gd name="connsiteY4" fmla="*/ 1191811 h 1430179"/>
              <a:gd name="connsiteX5" fmla="*/ 3419233 w 3657601"/>
              <a:gd name="connsiteY5" fmla="*/ 1430179 h 1430179"/>
              <a:gd name="connsiteX6" fmla="*/ 238368 w 3657601"/>
              <a:gd name="connsiteY6" fmla="*/ 1430179 h 1430179"/>
              <a:gd name="connsiteX7" fmla="*/ 0 w 3657601"/>
              <a:gd name="connsiteY7" fmla="*/ 1191811 h 1430179"/>
              <a:gd name="connsiteX8" fmla="*/ 0 w 3657601"/>
              <a:gd name="connsiteY8" fmla="*/ 238368 h 143017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3836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3836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3836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6884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6884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  <a:gd name="connsiteX0" fmla="*/ 0 w 3657601"/>
              <a:gd name="connsiteY0" fmla="*/ 268848 h 1460659"/>
              <a:gd name="connsiteX1" fmla="*/ 299328 w 3657601"/>
              <a:gd name="connsiteY1" fmla="*/ 0 h 1460659"/>
              <a:gd name="connsiteX2" fmla="*/ 3419233 w 3657601"/>
              <a:gd name="connsiteY2" fmla="*/ 30480 h 1460659"/>
              <a:gd name="connsiteX3" fmla="*/ 3657601 w 3657601"/>
              <a:gd name="connsiteY3" fmla="*/ 268848 h 1460659"/>
              <a:gd name="connsiteX4" fmla="*/ 3657601 w 3657601"/>
              <a:gd name="connsiteY4" fmla="*/ 1222291 h 1460659"/>
              <a:gd name="connsiteX5" fmla="*/ 3419233 w 3657601"/>
              <a:gd name="connsiteY5" fmla="*/ 1460659 h 1460659"/>
              <a:gd name="connsiteX6" fmla="*/ 268848 w 3657601"/>
              <a:gd name="connsiteY6" fmla="*/ 1460659 h 1460659"/>
              <a:gd name="connsiteX7" fmla="*/ 0 w 3657601"/>
              <a:gd name="connsiteY7" fmla="*/ 1222291 h 1460659"/>
              <a:gd name="connsiteX8" fmla="*/ 0 w 3657601"/>
              <a:gd name="connsiteY8" fmla="*/ 268848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1" h="1460659">
                <a:moveTo>
                  <a:pt x="0" y="268848"/>
                </a:moveTo>
                <a:cubicBezTo>
                  <a:pt x="0" y="137201"/>
                  <a:pt x="167681" y="0"/>
                  <a:pt x="299328" y="0"/>
                </a:cubicBezTo>
                <a:cubicBezTo>
                  <a:pt x="963376" y="81280"/>
                  <a:pt x="2379265" y="20320"/>
                  <a:pt x="3419233" y="30480"/>
                </a:cubicBezTo>
                <a:cubicBezTo>
                  <a:pt x="3550880" y="30480"/>
                  <a:pt x="3657601" y="137201"/>
                  <a:pt x="3657601" y="268848"/>
                </a:cubicBezTo>
                <a:cubicBezTo>
                  <a:pt x="3657601" y="586662"/>
                  <a:pt x="3525521" y="914637"/>
                  <a:pt x="3657601" y="1222291"/>
                </a:cubicBezTo>
                <a:cubicBezTo>
                  <a:pt x="3657601" y="1353938"/>
                  <a:pt x="3550880" y="1460659"/>
                  <a:pt x="3419233" y="1460659"/>
                </a:cubicBezTo>
                <a:cubicBezTo>
                  <a:pt x="2369105" y="1460659"/>
                  <a:pt x="831296" y="1308259"/>
                  <a:pt x="268848" y="1460659"/>
                </a:cubicBezTo>
                <a:cubicBezTo>
                  <a:pt x="137201" y="1460659"/>
                  <a:pt x="0" y="1353938"/>
                  <a:pt x="0" y="1222291"/>
                </a:cubicBezTo>
                <a:cubicBezTo>
                  <a:pt x="142240" y="833357"/>
                  <a:pt x="0" y="586662"/>
                  <a:pt x="0" y="26884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4595754" y="3212602"/>
            <a:ext cx="3588928" cy="1012311"/>
          </a:xfrm>
          <a:custGeom>
            <a:avLst/>
            <a:gdLst>
              <a:gd name="connsiteX0" fmla="*/ 0 w 3588928"/>
              <a:gd name="connsiteY0" fmla="*/ 158912 h 953453"/>
              <a:gd name="connsiteX1" fmla="*/ 158912 w 3588928"/>
              <a:gd name="connsiteY1" fmla="*/ 0 h 953453"/>
              <a:gd name="connsiteX2" fmla="*/ 3430016 w 3588928"/>
              <a:gd name="connsiteY2" fmla="*/ 0 h 953453"/>
              <a:gd name="connsiteX3" fmla="*/ 3588928 w 3588928"/>
              <a:gd name="connsiteY3" fmla="*/ 158912 h 953453"/>
              <a:gd name="connsiteX4" fmla="*/ 3588928 w 3588928"/>
              <a:gd name="connsiteY4" fmla="*/ 794541 h 953453"/>
              <a:gd name="connsiteX5" fmla="*/ 3430016 w 3588928"/>
              <a:gd name="connsiteY5" fmla="*/ 953453 h 953453"/>
              <a:gd name="connsiteX6" fmla="*/ 158912 w 3588928"/>
              <a:gd name="connsiteY6" fmla="*/ 953453 h 953453"/>
              <a:gd name="connsiteX7" fmla="*/ 0 w 3588928"/>
              <a:gd name="connsiteY7" fmla="*/ 794541 h 953453"/>
              <a:gd name="connsiteX8" fmla="*/ 0 w 3588928"/>
              <a:gd name="connsiteY8" fmla="*/ 158912 h 953453"/>
              <a:gd name="connsiteX0" fmla="*/ 0 w 3588928"/>
              <a:gd name="connsiteY0" fmla="*/ 186005 h 980546"/>
              <a:gd name="connsiteX1" fmla="*/ 158912 w 3588928"/>
              <a:gd name="connsiteY1" fmla="*/ 27093 h 980546"/>
              <a:gd name="connsiteX2" fmla="*/ 3430016 w 3588928"/>
              <a:gd name="connsiteY2" fmla="*/ 27093 h 980546"/>
              <a:gd name="connsiteX3" fmla="*/ 3588928 w 3588928"/>
              <a:gd name="connsiteY3" fmla="*/ 186005 h 980546"/>
              <a:gd name="connsiteX4" fmla="*/ 3588928 w 3588928"/>
              <a:gd name="connsiteY4" fmla="*/ 821634 h 980546"/>
              <a:gd name="connsiteX5" fmla="*/ 3430016 w 3588928"/>
              <a:gd name="connsiteY5" fmla="*/ 980546 h 980546"/>
              <a:gd name="connsiteX6" fmla="*/ 158912 w 3588928"/>
              <a:gd name="connsiteY6" fmla="*/ 980546 h 980546"/>
              <a:gd name="connsiteX7" fmla="*/ 0 w 3588928"/>
              <a:gd name="connsiteY7" fmla="*/ 821634 h 980546"/>
              <a:gd name="connsiteX8" fmla="*/ 0 w 3588928"/>
              <a:gd name="connsiteY8" fmla="*/ 186005 h 980546"/>
              <a:gd name="connsiteX0" fmla="*/ 0 w 3588928"/>
              <a:gd name="connsiteY0" fmla="*/ 171737 h 966278"/>
              <a:gd name="connsiteX1" fmla="*/ 158912 w 3588928"/>
              <a:gd name="connsiteY1" fmla="*/ 12825 h 966278"/>
              <a:gd name="connsiteX2" fmla="*/ 3430016 w 3588928"/>
              <a:gd name="connsiteY2" fmla="*/ 12825 h 966278"/>
              <a:gd name="connsiteX3" fmla="*/ 3588928 w 3588928"/>
              <a:gd name="connsiteY3" fmla="*/ 171737 h 966278"/>
              <a:gd name="connsiteX4" fmla="*/ 3588928 w 3588928"/>
              <a:gd name="connsiteY4" fmla="*/ 807366 h 966278"/>
              <a:gd name="connsiteX5" fmla="*/ 3430016 w 3588928"/>
              <a:gd name="connsiteY5" fmla="*/ 966278 h 966278"/>
              <a:gd name="connsiteX6" fmla="*/ 158912 w 3588928"/>
              <a:gd name="connsiteY6" fmla="*/ 966278 h 966278"/>
              <a:gd name="connsiteX7" fmla="*/ 0 w 3588928"/>
              <a:gd name="connsiteY7" fmla="*/ 807366 h 966278"/>
              <a:gd name="connsiteX8" fmla="*/ 0 w 3588928"/>
              <a:gd name="connsiteY8" fmla="*/ 171737 h 966278"/>
              <a:gd name="connsiteX0" fmla="*/ 0 w 3588928"/>
              <a:gd name="connsiteY0" fmla="*/ 171737 h 997886"/>
              <a:gd name="connsiteX1" fmla="*/ 158912 w 3588928"/>
              <a:gd name="connsiteY1" fmla="*/ 12825 h 997886"/>
              <a:gd name="connsiteX2" fmla="*/ 3430016 w 3588928"/>
              <a:gd name="connsiteY2" fmla="*/ 12825 h 997886"/>
              <a:gd name="connsiteX3" fmla="*/ 3588928 w 3588928"/>
              <a:gd name="connsiteY3" fmla="*/ 171737 h 997886"/>
              <a:gd name="connsiteX4" fmla="*/ 3588928 w 3588928"/>
              <a:gd name="connsiteY4" fmla="*/ 807366 h 997886"/>
              <a:gd name="connsiteX5" fmla="*/ 3430016 w 3588928"/>
              <a:gd name="connsiteY5" fmla="*/ 966278 h 997886"/>
              <a:gd name="connsiteX6" fmla="*/ 158912 w 3588928"/>
              <a:gd name="connsiteY6" fmla="*/ 966278 h 997886"/>
              <a:gd name="connsiteX7" fmla="*/ 0 w 3588928"/>
              <a:gd name="connsiteY7" fmla="*/ 807366 h 997886"/>
              <a:gd name="connsiteX8" fmla="*/ 0 w 3588928"/>
              <a:gd name="connsiteY8" fmla="*/ 171737 h 997886"/>
              <a:gd name="connsiteX0" fmla="*/ 0 w 3588928"/>
              <a:gd name="connsiteY0" fmla="*/ 171737 h 1012311"/>
              <a:gd name="connsiteX1" fmla="*/ 158912 w 3588928"/>
              <a:gd name="connsiteY1" fmla="*/ 12825 h 1012311"/>
              <a:gd name="connsiteX2" fmla="*/ 3430016 w 3588928"/>
              <a:gd name="connsiteY2" fmla="*/ 12825 h 1012311"/>
              <a:gd name="connsiteX3" fmla="*/ 3588928 w 3588928"/>
              <a:gd name="connsiteY3" fmla="*/ 171737 h 1012311"/>
              <a:gd name="connsiteX4" fmla="*/ 3588928 w 3588928"/>
              <a:gd name="connsiteY4" fmla="*/ 807366 h 1012311"/>
              <a:gd name="connsiteX5" fmla="*/ 3430016 w 3588928"/>
              <a:gd name="connsiteY5" fmla="*/ 966278 h 1012311"/>
              <a:gd name="connsiteX6" fmla="*/ 158912 w 3588928"/>
              <a:gd name="connsiteY6" fmla="*/ 966278 h 1012311"/>
              <a:gd name="connsiteX7" fmla="*/ 0 w 3588928"/>
              <a:gd name="connsiteY7" fmla="*/ 807366 h 1012311"/>
              <a:gd name="connsiteX8" fmla="*/ 0 w 3588928"/>
              <a:gd name="connsiteY8" fmla="*/ 171737 h 1012311"/>
              <a:gd name="connsiteX0" fmla="*/ 0 w 3588928"/>
              <a:gd name="connsiteY0" fmla="*/ 171737 h 1012311"/>
              <a:gd name="connsiteX1" fmla="*/ 158912 w 3588928"/>
              <a:gd name="connsiteY1" fmla="*/ 12825 h 1012311"/>
              <a:gd name="connsiteX2" fmla="*/ 3430016 w 3588928"/>
              <a:gd name="connsiteY2" fmla="*/ 12825 h 1012311"/>
              <a:gd name="connsiteX3" fmla="*/ 3588928 w 3588928"/>
              <a:gd name="connsiteY3" fmla="*/ 171737 h 1012311"/>
              <a:gd name="connsiteX4" fmla="*/ 3588928 w 3588928"/>
              <a:gd name="connsiteY4" fmla="*/ 807366 h 1012311"/>
              <a:gd name="connsiteX5" fmla="*/ 3430016 w 3588928"/>
              <a:gd name="connsiteY5" fmla="*/ 966278 h 1012311"/>
              <a:gd name="connsiteX6" fmla="*/ 158912 w 3588928"/>
              <a:gd name="connsiteY6" fmla="*/ 966278 h 1012311"/>
              <a:gd name="connsiteX7" fmla="*/ 0 w 3588928"/>
              <a:gd name="connsiteY7" fmla="*/ 807366 h 1012311"/>
              <a:gd name="connsiteX8" fmla="*/ 0 w 3588928"/>
              <a:gd name="connsiteY8" fmla="*/ 171737 h 1012311"/>
              <a:gd name="connsiteX0" fmla="*/ 0 w 3588928"/>
              <a:gd name="connsiteY0" fmla="*/ 171737 h 1012311"/>
              <a:gd name="connsiteX1" fmla="*/ 158912 w 3588928"/>
              <a:gd name="connsiteY1" fmla="*/ 12825 h 1012311"/>
              <a:gd name="connsiteX2" fmla="*/ 3430016 w 3588928"/>
              <a:gd name="connsiteY2" fmla="*/ 12825 h 1012311"/>
              <a:gd name="connsiteX3" fmla="*/ 3588928 w 3588928"/>
              <a:gd name="connsiteY3" fmla="*/ 171737 h 1012311"/>
              <a:gd name="connsiteX4" fmla="*/ 3588928 w 3588928"/>
              <a:gd name="connsiteY4" fmla="*/ 807366 h 1012311"/>
              <a:gd name="connsiteX5" fmla="*/ 3430016 w 3588928"/>
              <a:gd name="connsiteY5" fmla="*/ 966278 h 1012311"/>
              <a:gd name="connsiteX6" fmla="*/ 158912 w 3588928"/>
              <a:gd name="connsiteY6" fmla="*/ 966278 h 1012311"/>
              <a:gd name="connsiteX7" fmla="*/ 0 w 3588928"/>
              <a:gd name="connsiteY7" fmla="*/ 807366 h 1012311"/>
              <a:gd name="connsiteX8" fmla="*/ 0 w 3588928"/>
              <a:gd name="connsiteY8" fmla="*/ 171737 h 101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928" h="1012311">
                <a:moveTo>
                  <a:pt x="0" y="171737"/>
                </a:moveTo>
                <a:cubicBezTo>
                  <a:pt x="0" y="83972"/>
                  <a:pt x="71147" y="12825"/>
                  <a:pt x="158912" y="12825"/>
                </a:cubicBezTo>
                <a:cubicBezTo>
                  <a:pt x="700640" y="-48135"/>
                  <a:pt x="3121968" y="134745"/>
                  <a:pt x="3430016" y="12825"/>
                </a:cubicBezTo>
                <a:cubicBezTo>
                  <a:pt x="3517781" y="12825"/>
                  <a:pt x="3588928" y="83972"/>
                  <a:pt x="3588928" y="171737"/>
                </a:cubicBezTo>
                <a:cubicBezTo>
                  <a:pt x="3436528" y="424253"/>
                  <a:pt x="3588928" y="595490"/>
                  <a:pt x="3588928" y="807366"/>
                </a:cubicBezTo>
                <a:cubicBezTo>
                  <a:pt x="3588928" y="895131"/>
                  <a:pt x="3517781" y="966278"/>
                  <a:pt x="3430016" y="966278"/>
                </a:cubicBezTo>
                <a:cubicBezTo>
                  <a:pt x="2390448" y="1037398"/>
                  <a:pt x="822560" y="1017078"/>
                  <a:pt x="158912" y="966278"/>
                </a:cubicBezTo>
                <a:cubicBezTo>
                  <a:pt x="71147" y="966278"/>
                  <a:pt x="0" y="895131"/>
                  <a:pt x="0" y="807366"/>
                </a:cubicBezTo>
                <a:cubicBezTo>
                  <a:pt x="111760" y="422770"/>
                  <a:pt x="0" y="383613"/>
                  <a:pt x="0" y="1717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4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8246996" y="4394719"/>
            <a:ext cx="3281680" cy="1430179"/>
          </a:xfrm>
          <a:custGeom>
            <a:avLst/>
            <a:gdLst>
              <a:gd name="connsiteX0" fmla="*/ 0 w 3281680"/>
              <a:gd name="connsiteY0" fmla="*/ 23836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0 w 3281680"/>
              <a:gd name="connsiteY8" fmla="*/ 238368 h 1430179"/>
              <a:gd name="connsiteX0" fmla="*/ 152400 w 3281680"/>
              <a:gd name="connsiteY0" fmla="*/ 29932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152400 w 3281680"/>
              <a:gd name="connsiteY8" fmla="*/ 299328 h 1430179"/>
              <a:gd name="connsiteX0" fmla="*/ 152400 w 3281680"/>
              <a:gd name="connsiteY0" fmla="*/ 29932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152400 w 3281680"/>
              <a:gd name="connsiteY8" fmla="*/ 299328 h 1430179"/>
              <a:gd name="connsiteX0" fmla="*/ 152400 w 3281680"/>
              <a:gd name="connsiteY0" fmla="*/ 29932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152400 w 3281680"/>
              <a:gd name="connsiteY8" fmla="*/ 299328 h 1430179"/>
              <a:gd name="connsiteX0" fmla="*/ 152400 w 3281680"/>
              <a:gd name="connsiteY0" fmla="*/ 29932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152400 w 3281680"/>
              <a:gd name="connsiteY8" fmla="*/ 299328 h 1430179"/>
              <a:gd name="connsiteX0" fmla="*/ 152400 w 3281680"/>
              <a:gd name="connsiteY0" fmla="*/ 29932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152400 w 3281680"/>
              <a:gd name="connsiteY8" fmla="*/ 299328 h 143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1680" h="1430179">
                <a:moveTo>
                  <a:pt x="152400" y="299328"/>
                </a:moveTo>
                <a:cubicBezTo>
                  <a:pt x="152400" y="167681"/>
                  <a:pt x="106721" y="0"/>
                  <a:pt x="238368" y="0"/>
                </a:cubicBezTo>
                <a:cubicBezTo>
                  <a:pt x="1173349" y="0"/>
                  <a:pt x="2148971" y="91440"/>
                  <a:pt x="3043312" y="0"/>
                </a:cubicBezTo>
                <a:cubicBezTo>
                  <a:pt x="3174959" y="0"/>
                  <a:pt x="3281680" y="106721"/>
                  <a:pt x="3281680" y="238368"/>
                </a:cubicBezTo>
                <a:cubicBezTo>
                  <a:pt x="3281680" y="556182"/>
                  <a:pt x="3088640" y="863837"/>
                  <a:pt x="3281680" y="1191811"/>
                </a:cubicBezTo>
                <a:cubicBezTo>
                  <a:pt x="3281680" y="1323458"/>
                  <a:pt x="3174959" y="1430179"/>
                  <a:pt x="3043312" y="1430179"/>
                </a:cubicBezTo>
                <a:cubicBezTo>
                  <a:pt x="2555371" y="1338739"/>
                  <a:pt x="1173349" y="1430179"/>
                  <a:pt x="238368" y="1430179"/>
                </a:cubicBezTo>
                <a:cubicBezTo>
                  <a:pt x="106721" y="1430179"/>
                  <a:pt x="203200" y="1140578"/>
                  <a:pt x="0" y="1191811"/>
                </a:cubicBezTo>
                <a:cubicBezTo>
                  <a:pt x="0" y="873997"/>
                  <a:pt x="152400" y="617142"/>
                  <a:pt x="152400" y="29932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8251979" y="3183430"/>
            <a:ext cx="3098832" cy="1031573"/>
          </a:xfrm>
          <a:custGeom>
            <a:avLst/>
            <a:gdLst>
              <a:gd name="connsiteX0" fmla="*/ 0 w 3098832"/>
              <a:gd name="connsiteY0" fmla="*/ 158912 h 953453"/>
              <a:gd name="connsiteX1" fmla="*/ 158912 w 3098832"/>
              <a:gd name="connsiteY1" fmla="*/ 0 h 953453"/>
              <a:gd name="connsiteX2" fmla="*/ 2939920 w 3098832"/>
              <a:gd name="connsiteY2" fmla="*/ 0 h 953453"/>
              <a:gd name="connsiteX3" fmla="*/ 3098832 w 3098832"/>
              <a:gd name="connsiteY3" fmla="*/ 158912 h 953453"/>
              <a:gd name="connsiteX4" fmla="*/ 3098832 w 3098832"/>
              <a:gd name="connsiteY4" fmla="*/ 794541 h 953453"/>
              <a:gd name="connsiteX5" fmla="*/ 2939920 w 3098832"/>
              <a:gd name="connsiteY5" fmla="*/ 953453 h 953453"/>
              <a:gd name="connsiteX6" fmla="*/ 158912 w 3098832"/>
              <a:gd name="connsiteY6" fmla="*/ 953453 h 953453"/>
              <a:gd name="connsiteX7" fmla="*/ 0 w 3098832"/>
              <a:gd name="connsiteY7" fmla="*/ 794541 h 953453"/>
              <a:gd name="connsiteX8" fmla="*/ 0 w 3098832"/>
              <a:gd name="connsiteY8" fmla="*/ 158912 h 953453"/>
              <a:gd name="connsiteX0" fmla="*/ 0 w 3098832"/>
              <a:gd name="connsiteY0" fmla="*/ 158912 h 953453"/>
              <a:gd name="connsiteX1" fmla="*/ 158912 w 3098832"/>
              <a:gd name="connsiteY1" fmla="*/ 0 h 953453"/>
              <a:gd name="connsiteX2" fmla="*/ 2939920 w 3098832"/>
              <a:gd name="connsiteY2" fmla="*/ 0 h 953453"/>
              <a:gd name="connsiteX3" fmla="*/ 3098832 w 3098832"/>
              <a:gd name="connsiteY3" fmla="*/ 158912 h 953453"/>
              <a:gd name="connsiteX4" fmla="*/ 3098832 w 3098832"/>
              <a:gd name="connsiteY4" fmla="*/ 794541 h 953453"/>
              <a:gd name="connsiteX5" fmla="*/ 2939920 w 3098832"/>
              <a:gd name="connsiteY5" fmla="*/ 953453 h 953453"/>
              <a:gd name="connsiteX6" fmla="*/ 158912 w 3098832"/>
              <a:gd name="connsiteY6" fmla="*/ 953453 h 953453"/>
              <a:gd name="connsiteX7" fmla="*/ 0 w 3098832"/>
              <a:gd name="connsiteY7" fmla="*/ 794541 h 953453"/>
              <a:gd name="connsiteX8" fmla="*/ 0 w 3098832"/>
              <a:gd name="connsiteY8" fmla="*/ 158912 h 953453"/>
              <a:gd name="connsiteX0" fmla="*/ 0 w 3098832"/>
              <a:gd name="connsiteY0" fmla="*/ 158912 h 953453"/>
              <a:gd name="connsiteX1" fmla="*/ 158912 w 3098832"/>
              <a:gd name="connsiteY1" fmla="*/ 0 h 953453"/>
              <a:gd name="connsiteX2" fmla="*/ 2939920 w 3098832"/>
              <a:gd name="connsiteY2" fmla="*/ 0 h 953453"/>
              <a:gd name="connsiteX3" fmla="*/ 3098832 w 3098832"/>
              <a:gd name="connsiteY3" fmla="*/ 158912 h 953453"/>
              <a:gd name="connsiteX4" fmla="*/ 3098832 w 3098832"/>
              <a:gd name="connsiteY4" fmla="*/ 794541 h 953453"/>
              <a:gd name="connsiteX5" fmla="*/ 2939920 w 3098832"/>
              <a:gd name="connsiteY5" fmla="*/ 953453 h 953453"/>
              <a:gd name="connsiteX6" fmla="*/ 158912 w 3098832"/>
              <a:gd name="connsiteY6" fmla="*/ 953453 h 953453"/>
              <a:gd name="connsiteX7" fmla="*/ 0 w 3098832"/>
              <a:gd name="connsiteY7" fmla="*/ 794541 h 953453"/>
              <a:gd name="connsiteX8" fmla="*/ 0 w 3098832"/>
              <a:gd name="connsiteY8" fmla="*/ 158912 h 953453"/>
              <a:gd name="connsiteX0" fmla="*/ 0 w 3098832"/>
              <a:gd name="connsiteY0" fmla="*/ 158912 h 953453"/>
              <a:gd name="connsiteX1" fmla="*/ 158912 w 3098832"/>
              <a:gd name="connsiteY1" fmla="*/ 0 h 953453"/>
              <a:gd name="connsiteX2" fmla="*/ 2939920 w 3098832"/>
              <a:gd name="connsiteY2" fmla="*/ 0 h 953453"/>
              <a:gd name="connsiteX3" fmla="*/ 3098832 w 3098832"/>
              <a:gd name="connsiteY3" fmla="*/ 158912 h 953453"/>
              <a:gd name="connsiteX4" fmla="*/ 3098832 w 3098832"/>
              <a:gd name="connsiteY4" fmla="*/ 794541 h 953453"/>
              <a:gd name="connsiteX5" fmla="*/ 2939920 w 3098832"/>
              <a:gd name="connsiteY5" fmla="*/ 953453 h 953453"/>
              <a:gd name="connsiteX6" fmla="*/ 158912 w 3098832"/>
              <a:gd name="connsiteY6" fmla="*/ 953453 h 953453"/>
              <a:gd name="connsiteX7" fmla="*/ 0 w 3098832"/>
              <a:gd name="connsiteY7" fmla="*/ 794541 h 953453"/>
              <a:gd name="connsiteX8" fmla="*/ 0 w 3098832"/>
              <a:gd name="connsiteY8" fmla="*/ 158912 h 953453"/>
              <a:gd name="connsiteX0" fmla="*/ 0 w 3098832"/>
              <a:gd name="connsiteY0" fmla="*/ 186005 h 980546"/>
              <a:gd name="connsiteX1" fmla="*/ 158912 w 3098832"/>
              <a:gd name="connsiteY1" fmla="*/ 27093 h 980546"/>
              <a:gd name="connsiteX2" fmla="*/ 2939920 w 3098832"/>
              <a:gd name="connsiteY2" fmla="*/ 27093 h 980546"/>
              <a:gd name="connsiteX3" fmla="*/ 3098832 w 3098832"/>
              <a:gd name="connsiteY3" fmla="*/ 186005 h 980546"/>
              <a:gd name="connsiteX4" fmla="*/ 3098832 w 3098832"/>
              <a:gd name="connsiteY4" fmla="*/ 821634 h 980546"/>
              <a:gd name="connsiteX5" fmla="*/ 2939920 w 3098832"/>
              <a:gd name="connsiteY5" fmla="*/ 980546 h 980546"/>
              <a:gd name="connsiteX6" fmla="*/ 158912 w 3098832"/>
              <a:gd name="connsiteY6" fmla="*/ 980546 h 980546"/>
              <a:gd name="connsiteX7" fmla="*/ 0 w 3098832"/>
              <a:gd name="connsiteY7" fmla="*/ 821634 h 980546"/>
              <a:gd name="connsiteX8" fmla="*/ 0 w 3098832"/>
              <a:gd name="connsiteY8" fmla="*/ 186005 h 980546"/>
              <a:gd name="connsiteX0" fmla="*/ 0 w 3098832"/>
              <a:gd name="connsiteY0" fmla="*/ 200908 h 995449"/>
              <a:gd name="connsiteX1" fmla="*/ 158912 w 3098832"/>
              <a:gd name="connsiteY1" fmla="*/ 41996 h 995449"/>
              <a:gd name="connsiteX2" fmla="*/ 2939920 w 3098832"/>
              <a:gd name="connsiteY2" fmla="*/ 41996 h 995449"/>
              <a:gd name="connsiteX3" fmla="*/ 3098832 w 3098832"/>
              <a:gd name="connsiteY3" fmla="*/ 200908 h 995449"/>
              <a:gd name="connsiteX4" fmla="*/ 3098832 w 3098832"/>
              <a:gd name="connsiteY4" fmla="*/ 836537 h 995449"/>
              <a:gd name="connsiteX5" fmla="*/ 2939920 w 3098832"/>
              <a:gd name="connsiteY5" fmla="*/ 995449 h 995449"/>
              <a:gd name="connsiteX6" fmla="*/ 158912 w 3098832"/>
              <a:gd name="connsiteY6" fmla="*/ 995449 h 995449"/>
              <a:gd name="connsiteX7" fmla="*/ 0 w 3098832"/>
              <a:gd name="connsiteY7" fmla="*/ 836537 h 995449"/>
              <a:gd name="connsiteX8" fmla="*/ 0 w 3098832"/>
              <a:gd name="connsiteY8" fmla="*/ 200908 h 995449"/>
              <a:gd name="connsiteX0" fmla="*/ 0 w 3098832"/>
              <a:gd name="connsiteY0" fmla="*/ 200908 h 1031573"/>
              <a:gd name="connsiteX1" fmla="*/ 158912 w 3098832"/>
              <a:gd name="connsiteY1" fmla="*/ 41996 h 1031573"/>
              <a:gd name="connsiteX2" fmla="*/ 2939920 w 3098832"/>
              <a:gd name="connsiteY2" fmla="*/ 41996 h 1031573"/>
              <a:gd name="connsiteX3" fmla="*/ 3098832 w 3098832"/>
              <a:gd name="connsiteY3" fmla="*/ 200908 h 1031573"/>
              <a:gd name="connsiteX4" fmla="*/ 3098832 w 3098832"/>
              <a:gd name="connsiteY4" fmla="*/ 836537 h 1031573"/>
              <a:gd name="connsiteX5" fmla="*/ 2939920 w 3098832"/>
              <a:gd name="connsiteY5" fmla="*/ 995449 h 1031573"/>
              <a:gd name="connsiteX6" fmla="*/ 158912 w 3098832"/>
              <a:gd name="connsiteY6" fmla="*/ 995449 h 1031573"/>
              <a:gd name="connsiteX7" fmla="*/ 0 w 3098832"/>
              <a:gd name="connsiteY7" fmla="*/ 836537 h 1031573"/>
              <a:gd name="connsiteX8" fmla="*/ 0 w 3098832"/>
              <a:gd name="connsiteY8" fmla="*/ 200908 h 103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8832" h="1031573">
                <a:moveTo>
                  <a:pt x="0" y="200908"/>
                </a:moveTo>
                <a:cubicBezTo>
                  <a:pt x="0" y="113143"/>
                  <a:pt x="71147" y="41996"/>
                  <a:pt x="158912" y="41996"/>
                </a:cubicBezTo>
                <a:cubicBezTo>
                  <a:pt x="781115" y="-8804"/>
                  <a:pt x="1830037" y="-18964"/>
                  <a:pt x="2939920" y="41996"/>
                </a:cubicBezTo>
                <a:cubicBezTo>
                  <a:pt x="3027685" y="41996"/>
                  <a:pt x="3098832" y="113143"/>
                  <a:pt x="3098832" y="200908"/>
                </a:cubicBezTo>
                <a:cubicBezTo>
                  <a:pt x="3098832" y="412784"/>
                  <a:pt x="2976912" y="624661"/>
                  <a:pt x="3098832" y="836537"/>
                </a:cubicBezTo>
                <a:cubicBezTo>
                  <a:pt x="3098832" y="924302"/>
                  <a:pt x="3027685" y="995449"/>
                  <a:pt x="2939920" y="995449"/>
                </a:cubicBezTo>
                <a:cubicBezTo>
                  <a:pt x="2012917" y="995449"/>
                  <a:pt x="1157035" y="1076729"/>
                  <a:pt x="158912" y="995449"/>
                </a:cubicBezTo>
                <a:cubicBezTo>
                  <a:pt x="71147" y="995449"/>
                  <a:pt x="81280" y="863342"/>
                  <a:pt x="0" y="836537"/>
                </a:cubicBezTo>
                <a:cubicBezTo>
                  <a:pt x="0" y="624661"/>
                  <a:pt x="132080" y="483904"/>
                  <a:pt x="0" y="20090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0" y="788848"/>
            <a:ext cx="3292125" cy="1518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74" y="-347707"/>
            <a:ext cx="727315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2801075" y="197073"/>
            <a:ext cx="7801336" cy="901019"/>
          </a:xfrm>
          <a:custGeom>
            <a:avLst/>
            <a:gdLst>
              <a:gd name="connsiteX0" fmla="*/ 0 w 11003346"/>
              <a:gd name="connsiteY0" fmla="*/ 627034 h 5283843"/>
              <a:gd name="connsiteX1" fmla="*/ 627034 w 11003346"/>
              <a:gd name="connsiteY1" fmla="*/ 0 h 5283843"/>
              <a:gd name="connsiteX2" fmla="*/ 10376312 w 11003346"/>
              <a:gd name="connsiteY2" fmla="*/ 0 h 5283843"/>
              <a:gd name="connsiteX3" fmla="*/ 11003346 w 11003346"/>
              <a:gd name="connsiteY3" fmla="*/ 627034 h 5283843"/>
              <a:gd name="connsiteX4" fmla="*/ 11003346 w 11003346"/>
              <a:gd name="connsiteY4" fmla="*/ 4656809 h 5283843"/>
              <a:gd name="connsiteX5" fmla="*/ 10376312 w 11003346"/>
              <a:gd name="connsiteY5" fmla="*/ 5283843 h 5283843"/>
              <a:gd name="connsiteX6" fmla="*/ 627034 w 11003346"/>
              <a:gd name="connsiteY6" fmla="*/ 5283843 h 5283843"/>
              <a:gd name="connsiteX7" fmla="*/ 0 w 11003346"/>
              <a:gd name="connsiteY7" fmla="*/ 4656809 h 5283843"/>
              <a:gd name="connsiteX8" fmla="*/ 0 w 11003346"/>
              <a:gd name="connsiteY8" fmla="*/ 627034 h 5283843"/>
              <a:gd name="connsiteX0" fmla="*/ 42061 w 11045407"/>
              <a:gd name="connsiteY0" fmla="*/ 627034 h 5283843"/>
              <a:gd name="connsiteX1" fmla="*/ 669095 w 11045407"/>
              <a:gd name="connsiteY1" fmla="*/ 0 h 5283843"/>
              <a:gd name="connsiteX2" fmla="*/ 10418373 w 11045407"/>
              <a:gd name="connsiteY2" fmla="*/ 0 h 5283843"/>
              <a:gd name="connsiteX3" fmla="*/ 11045407 w 11045407"/>
              <a:gd name="connsiteY3" fmla="*/ 627034 h 5283843"/>
              <a:gd name="connsiteX4" fmla="*/ 11045407 w 11045407"/>
              <a:gd name="connsiteY4" fmla="*/ 4656809 h 5283843"/>
              <a:gd name="connsiteX5" fmla="*/ 10418373 w 11045407"/>
              <a:gd name="connsiteY5" fmla="*/ 5283843 h 5283843"/>
              <a:gd name="connsiteX6" fmla="*/ 669095 w 11045407"/>
              <a:gd name="connsiteY6" fmla="*/ 5283843 h 5283843"/>
              <a:gd name="connsiteX7" fmla="*/ 42061 w 11045407"/>
              <a:gd name="connsiteY7" fmla="*/ 4656809 h 5283843"/>
              <a:gd name="connsiteX8" fmla="*/ 42061 w 11045407"/>
              <a:gd name="connsiteY8" fmla="*/ 627034 h 5283843"/>
              <a:gd name="connsiteX0" fmla="*/ 113174 w 11116520"/>
              <a:gd name="connsiteY0" fmla="*/ 627034 h 5283843"/>
              <a:gd name="connsiteX1" fmla="*/ 740208 w 11116520"/>
              <a:gd name="connsiteY1" fmla="*/ 0 h 5283843"/>
              <a:gd name="connsiteX2" fmla="*/ 10489486 w 11116520"/>
              <a:gd name="connsiteY2" fmla="*/ 0 h 5283843"/>
              <a:gd name="connsiteX3" fmla="*/ 11116520 w 11116520"/>
              <a:gd name="connsiteY3" fmla="*/ 627034 h 5283843"/>
              <a:gd name="connsiteX4" fmla="*/ 11116520 w 11116520"/>
              <a:gd name="connsiteY4" fmla="*/ 4656809 h 5283843"/>
              <a:gd name="connsiteX5" fmla="*/ 10489486 w 11116520"/>
              <a:gd name="connsiteY5" fmla="*/ 5283843 h 5283843"/>
              <a:gd name="connsiteX6" fmla="*/ 740208 w 11116520"/>
              <a:gd name="connsiteY6" fmla="*/ 5283843 h 5283843"/>
              <a:gd name="connsiteX7" fmla="*/ 113174 w 11116520"/>
              <a:gd name="connsiteY7" fmla="*/ 4656809 h 5283843"/>
              <a:gd name="connsiteX8" fmla="*/ 113174 w 11116520"/>
              <a:gd name="connsiteY8" fmla="*/ 627034 h 5283843"/>
              <a:gd name="connsiteX0" fmla="*/ 186666 w 11190012"/>
              <a:gd name="connsiteY0" fmla="*/ 627034 h 5283843"/>
              <a:gd name="connsiteX1" fmla="*/ 813700 w 11190012"/>
              <a:gd name="connsiteY1" fmla="*/ 0 h 5283843"/>
              <a:gd name="connsiteX2" fmla="*/ 10562978 w 11190012"/>
              <a:gd name="connsiteY2" fmla="*/ 0 h 5283843"/>
              <a:gd name="connsiteX3" fmla="*/ 11190012 w 11190012"/>
              <a:gd name="connsiteY3" fmla="*/ 627034 h 5283843"/>
              <a:gd name="connsiteX4" fmla="*/ 11190012 w 11190012"/>
              <a:gd name="connsiteY4" fmla="*/ 4656809 h 5283843"/>
              <a:gd name="connsiteX5" fmla="*/ 10562978 w 11190012"/>
              <a:gd name="connsiteY5" fmla="*/ 5283843 h 5283843"/>
              <a:gd name="connsiteX6" fmla="*/ 813700 w 11190012"/>
              <a:gd name="connsiteY6" fmla="*/ 5283843 h 5283843"/>
              <a:gd name="connsiteX7" fmla="*/ 186666 w 11190012"/>
              <a:gd name="connsiteY7" fmla="*/ 4656809 h 5283843"/>
              <a:gd name="connsiteX8" fmla="*/ 186666 w 11190012"/>
              <a:gd name="connsiteY8" fmla="*/ 627034 h 5283843"/>
              <a:gd name="connsiteX0" fmla="*/ 186666 w 11190012"/>
              <a:gd name="connsiteY0" fmla="*/ 627034 h 5283843"/>
              <a:gd name="connsiteX1" fmla="*/ 813700 w 11190012"/>
              <a:gd name="connsiteY1" fmla="*/ 0 h 5283843"/>
              <a:gd name="connsiteX2" fmla="*/ 10562978 w 11190012"/>
              <a:gd name="connsiteY2" fmla="*/ 0 h 5283843"/>
              <a:gd name="connsiteX3" fmla="*/ 11190012 w 11190012"/>
              <a:gd name="connsiteY3" fmla="*/ 627034 h 5283843"/>
              <a:gd name="connsiteX4" fmla="*/ 11190012 w 11190012"/>
              <a:gd name="connsiteY4" fmla="*/ 4656809 h 5283843"/>
              <a:gd name="connsiteX5" fmla="*/ 10562978 w 11190012"/>
              <a:gd name="connsiteY5" fmla="*/ 5283843 h 5283843"/>
              <a:gd name="connsiteX6" fmla="*/ 813700 w 11190012"/>
              <a:gd name="connsiteY6" fmla="*/ 5283843 h 5283843"/>
              <a:gd name="connsiteX7" fmla="*/ 186666 w 11190012"/>
              <a:gd name="connsiteY7" fmla="*/ 4656809 h 5283843"/>
              <a:gd name="connsiteX8" fmla="*/ 186666 w 11190012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  <a:gd name="connsiteX0" fmla="*/ 186666 w 11287753"/>
              <a:gd name="connsiteY0" fmla="*/ 627034 h 5283843"/>
              <a:gd name="connsiteX1" fmla="*/ 813700 w 11287753"/>
              <a:gd name="connsiteY1" fmla="*/ 0 h 5283843"/>
              <a:gd name="connsiteX2" fmla="*/ 10562978 w 11287753"/>
              <a:gd name="connsiteY2" fmla="*/ 0 h 5283843"/>
              <a:gd name="connsiteX3" fmla="*/ 11190012 w 11287753"/>
              <a:gd name="connsiteY3" fmla="*/ 627034 h 5283843"/>
              <a:gd name="connsiteX4" fmla="*/ 11190012 w 11287753"/>
              <a:gd name="connsiteY4" fmla="*/ 4656809 h 5283843"/>
              <a:gd name="connsiteX5" fmla="*/ 10562978 w 11287753"/>
              <a:gd name="connsiteY5" fmla="*/ 5283843 h 5283843"/>
              <a:gd name="connsiteX6" fmla="*/ 813700 w 11287753"/>
              <a:gd name="connsiteY6" fmla="*/ 5283843 h 5283843"/>
              <a:gd name="connsiteX7" fmla="*/ 186666 w 11287753"/>
              <a:gd name="connsiteY7" fmla="*/ 4656809 h 5283843"/>
              <a:gd name="connsiteX8" fmla="*/ 186666 w 11287753"/>
              <a:gd name="connsiteY8" fmla="*/ 627034 h 52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7753" h="5283843">
                <a:moveTo>
                  <a:pt x="186666" y="627034"/>
                </a:moveTo>
                <a:cubicBezTo>
                  <a:pt x="1471" y="408055"/>
                  <a:pt x="467399" y="0"/>
                  <a:pt x="813700" y="0"/>
                </a:cubicBezTo>
                <a:cubicBezTo>
                  <a:pt x="4063459" y="0"/>
                  <a:pt x="6271498" y="196770"/>
                  <a:pt x="10562978" y="0"/>
                </a:cubicBezTo>
                <a:cubicBezTo>
                  <a:pt x="10909279" y="0"/>
                  <a:pt x="11190012" y="280733"/>
                  <a:pt x="11190012" y="627034"/>
                </a:cubicBezTo>
                <a:cubicBezTo>
                  <a:pt x="11190012" y="1970292"/>
                  <a:pt x="11409931" y="3452447"/>
                  <a:pt x="11190012" y="4656809"/>
                </a:cubicBezTo>
                <a:cubicBezTo>
                  <a:pt x="11190012" y="5003110"/>
                  <a:pt x="10909279" y="5283843"/>
                  <a:pt x="10562978" y="5283843"/>
                </a:cubicBezTo>
                <a:cubicBezTo>
                  <a:pt x="8053999" y="5133372"/>
                  <a:pt x="3901414" y="5040775"/>
                  <a:pt x="813700" y="5283843"/>
                </a:cubicBezTo>
                <a:cubicBezTo>
                  <a:pt x="467399" y="5283843"/>
                  <a:pt x="186666" y="5003110"/>
                  <a:pt x="186666" y="4656809"/>
                </a:cubicBezTo>
                <a:cubicBezTo>
                  <a:pt x="-56402" y="3498746"/>
                  <a:pt x="-67977" y="1866120"/>
                  <a:pt x="186666" y="62703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2887301" y="380046"/>
            <a:ext cx="982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0619" cy="12037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9360" y="1211636"/>
          <a:ext cx="1133856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val="393522880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417514372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tập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9155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Nguyễn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9483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nghề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y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8353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con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con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Kim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Mã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Hùng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Vương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5754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đình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đĩa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chảo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nồi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giặt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729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Ba Lan,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7212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09399" y="1213834"/>
            <a:ext cx="5678522" cy="815933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8592" y="2025461"/>
            <a:ext cx="5678522" cy="94885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8592" y="2974312"/>
            <a:ext cx="5678522" cy="93669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8592" y="3908809"/>
            <a:ext cx="5678522" cy="966839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09398" y="4875648"/>
            <a:ext cx="5678522" cy="93669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9398" y="5810145"/>
            <a:ext cx="5678522" cy="946743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F9F8AED-1A4B-4652-B551-0D6FB001FB1D}"/>
              </a:ext>
            </a:extLst>
          </p:cNvPr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396E39B-048B-4C78-8C8C-D2DB7EC8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A70577-3739-4E7C-AEF3-5E60B1305723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/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7 -0.11666 L 0.55651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35595"/>
            <a:ext cx="11833185" cy="65735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1168752" y="1404549"/>
            <a:ext cx="9692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48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endParaRPr kumimoji="0" lang="en-US" altLang="zh-CN" sz="4800" b="1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1168752" y="3109323"/>
            <a:ext cx="9692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i="1" u="none" strike="noStrike" kern="1200" cap="none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kumimoji="0" lang="en-US" altLang="zh-CN" sz="480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1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kumimoji="0" lang="en-US" altLang="zh-CN" sz="480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i="0" u="sng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sng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kumimoji="0" lang="en-US" altLang="zh-CN" sz="4800" i="0" u="sng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kumimoji="0" lang="en-US" altLang="zh-CN" sz="4800" i="0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altLang="zh-CN" sz="48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4800" b="1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4800" b="1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zh-CN" sz="48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79490-8999-16A2-5D4E-51B582CC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29" b="53694"/>
          <a:stretch/>
        </p:blipFill>
        <p:spPr>
          <a:xfrm>
            <a:off x="304800" y="542069"/>
            <a:ext cx="11887200" cy="48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F9F8AED-1A4B-4652-B551-0D6FB001FB1D}"/>
              </a:ext>
            </a:extLst>
          </p:cNvPr>
          <p:cNvGrpSpPr/>
          <p:nvPr/>
        </p:nvGrpSpPr>
        <p:grpSpPr>
          <a:xfrm>
            <a:off x="-516156" y="-1336559"/>
            <a:ext cx="12558531" cy="7882360"/>
            <a:chOff x="834764" y="380993"/>
            <a:chExt cx="5959576" cy="45623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396E39B-048B-4C78-8C8C-D2DB7EC8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A70577-3739-4E7C-AEF3-5E60B1305723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40" y="1027095"/>
            <a:ext cx="5608806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4" y="3818374"/>
            <a:ext cx="3746946" cy="3170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445" y="2345973"/>
            <a:ext cx="91269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/>
              <a:t>Năng</a:t>
            </a:r>
            <a:r>
              <a:rPr lang="en-US" sz="2400" b="1" dirty="0"/>
              <a:t> </a:t>
            </a:r>
            <a:r>
              <a:rPr lang="en-US" sz="2400" b="1" dirty="0" err="1"/>
              <a:t>lực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thù</a:t>
            </a:r>
            <a:r>
              <a:rPr lang="en-US" sz="2400" b="1" dirty="0"/>
              <a:t>:</a:t>
            </a:r>
          </a:p>
          <a:p>
            <a:r>
              <a:rPr lang="en-US" sz="2400" dirty="0"/>
              <a:t>-    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,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;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endParaRPr lang="en-US" sz="2400" dirty="0"/>
          </a:p>
          <a:p>
            <a:r>
              <a:rPr lang="en-US" sz="2400" dirty="0"/>
              <a:t>-    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endParaRPr lang="en-US" sz="2400" dirty="0"/>
          </a:p>
          <a:p>
            <a:pPr marL="342900" indent="-342900">
              <a:buAutoNum type="arabicPeriod" startAt="2"/>
            </a:pPr>
            <a:r>
              <a:rPr lang="en-US" sz="2400" b="1"/>
              <a:t> Năng</a:t>
            </a:r>
            <a:r>
              <a:rPr lang="en-US" sz="2400" b="1" dirty="0"/>
              <a:t> </a:t>
            </a:r>
            <a:r>
              <a:rPr lang="en-US" sz="2400" b="1" dirty="0" err="1"/>
              <a:t>lực</a:t>
            </a:r>
            <a:r>
              <a:rPr lang="en-US" sz="2400" b="1" dirty="0"/>
              <a:t> </a:t>
            </a:r>
            <a:r>
              <a:rPr lang="en-US" sz="2400" b="1" dirty="0" err="1"/>
              <a:t>chung</a:t>
            </a:r>
            <a:r>
              <a:rPr lang="en-US" sz="24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,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;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endParaRPr lang="en-US" sz="2400" dirty="0"/>
          </a:p>
          <a:p>
            <a:r>
              <a:rPr lang="en-US" sz="2400" b="1" dirty="0"/>
              <a:t>3. 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Siêng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,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;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,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3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F9F8AED-1A4B-4652-B551-0D6FB001FB1D}"/>
              </a:ext>
            </a:extLst>
          </p:cNvPr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396E39B-048B-4C78-8C8C-D2DB7EC8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A70577-3739-4E7C-AEF3-5E60B1305723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/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82" y="2501472"/>
            <a:ext cx="3273836" cy="3273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52" y="1491290"/>
            <a:ext cx="3279932" cy="32738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849 -0.0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31CC68AE-DF18-4C74-91AF-856510C09C86}"/>
              </a:ext>
            </a:extLst>
          </p:cNvPr>
          <p:cNvSpPr txBox="1"/>
          <p:nvPr/>
        </p:nvSpPr>
        <p:spPr>
          <a:xfrm>
            <a:off x="1138778" y="1133133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12083" y="4111220"/>
            <a:ext cx="1946030" cy="1992923"/>
            <a:chOff x="5012083" y="4111220"/>
            <a:chExt cx="1946030" cy="19929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/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97127" y="3894507"/>
            <a:ext cx="2039816" cy="2579077"/>
            <a:chOff x="2997127" y="3894507"/>
            <a:chExt cx="2039816" cy="2579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/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11298" y="1780472"/>
            <a:ext cx="2073409" cy="2180493"/>
            <a:chOff x="2811298" y="1780472"/>
            <a:chExt cx="2073409" cy="21804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/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28029" y="4059999"/>
            <a:ext cx="3177815" cy="2248095"/>
            <a:chOff x="8428029" y="4059999"/>
            <a:chExt cx="3177815" cy="22480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82146" y="1581198"/>
            <a:ext cx="2723698" cy="2320519"/>
            <a:chOff x="8882146" y="1581198"/>
            <a:chExt cx="2723698" cy="23205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2099" y="2522977"/>
            <a:ext cx="2705923" cy="2537909"/>
            <a:chOff x="6309580" y="2324720"/>
            <a:chExt cx="2705923" cy="253790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0534" y="4039237"/>
            <a:ext cx="1945013" cy="2162418"/>
            <a:chOff x="1084439" y="3936106"/>
            <a:chExt cx="1945013" cy="21624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15719" y="1596348"/>
            <a:ext cx="1990463" cy="2238370"/>
            <a:chOff x="5015719" y="1596348"/>
            <a:chExt cx="1990463" cy="22383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2612" y="-38005"/>
            <a:ext cx="2999492" cy="138391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98901" y="1862498"/>
            <a:ext cx="1969477" cy="1992923"/>
            <a:chOff x="998901" y="1862498"/>
            <a:chExt cx="1969477" cy="19929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/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7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31CC68AE-DF18-4C74-91AF-856510C09C86}"/>
              </a:ext>
            </a:extLst>
          </p:cNvPr>
          <p:cNvSpPr txBox="1"/>
          <p:nvPr/>
        </p:nvSpPr>
        <p:spPr>
          <a:xfrm>
            <a:off x="1138778" y="1133133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08391" y="4692120"/>
            <a:ext cx="3177815" cy="2248095"/>
            <a:chOff x="8428029" y="4059999"/>
            <a:chExt cx="3177815" cy="22480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38660" y="4506421"/>
            <a:ext cx="2723698" cy="2320519"/>
            <a:chOff x="8882146" y="1581198"/>
            <a:chExt cx="2723698" cy="23205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1342" y="4335853"/>
            <a:ext cx="2705923" cy="2537909"/>
            <a:chOff x="6309580" y="2324720"/>
            <a:chExt cx="2705923" cy="253790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2612" y="-38005"/>
            <a:ext cx="2999492" cy="138391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689381" y="1657780"/>
            <a:ext cx="1946030" cy="1992923"/>
            <a:chOff x="5012083" y="4111220"/>
            <a:chExt cx="1946030" cy="19929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/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590773" y="2511627"/>
            <a:ext cx="2039816" cy="2579077"/>
            <a:chOff x="2997127" y="3894507"/>
            <a:chExt cx="2039816" cy="2579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/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0628" y="2511627"/>
            <a:ext cx="2073409" cy="2180493"/>
            <a:chOff x="2811298" y="1780472"/>
            <a:chExt cx="2073409" cy="21804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/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46351" y="2765791"/>
            <a:ext cx="1945013" cy="2162418"/>
            <a:chOff x="1084439" y="3936106"/>
            <a:chExt cx="1945013" cy="21624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12476" y="1456587"/>
            <a:ext cx="1990463" cy="2238370"/>
            <a:chOff x="5015719" y="1596348"/>
            <a:chExt cx="1990463" cy="22383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1461" y="1637173"/>
            <a:ext cx="1969477" cy="1992923"/>
            <a:chOff x="998901" y="1862498"/>
            <a:chExt cx="1969477" cy="19929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/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5017" y="1004100"/>
            <a:ext cx="6669602" cy="6663506"/>
            <a:chOff x="2705017" y="1004100"/>
            <a:chExt cx="6669602" cy="66635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017" y="1004100"/>
              <a:ext cx="6669602" cy="6663506"/>
            </a:xfrm>
            <a:prstGeom prst="rect">
              <a:avLst/>
            </a:prstGeom>
          </p:spPr>
        </p:pic>
        <p:sp>
          <p:nvSpPr>
            <p:cNvPr id="4" name="Cloud 3"/>
            <p:cNvSpPr/>
            <p:nvPr/>
          </p:nvSpPr>
          <p:spPr>
            <a:xfrm>
              <a:off x="3937940" y="1627858"/>
              <a:ext cx="3549409" cy="1767537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2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4629 L 0.30651 0.391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04028 L 0.41719 0.2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5649 L 0.38269 0.3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0213 L -0.41654 0.23241 " pathEditMode="relative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2986 L -0.15352 0.39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3773 L -0.58828 0.22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683757" y="783193"/>
            <a:ext cx="11046583" cy="5942922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238" y="901339"/>
            <a:ext cx="1042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9587" y="1371951"/>
            <a:ext cx="1044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85932" y="2418445"/>
            <a:ext cx="4078757" cy="4065605"/>
            <a:chOff x="498119" y="2059755"/>
            <a:chExt cx="4078757" cy="4065605"/>
          </a:xfrm>
        </p:grpSpPr>
        <p:grpSp>
          <p:nvGrpSpPr>
            <p:cNvPr id="49" name="Group 48"/>
            <p:cNvGrpSpPr/>
            <p:nvPr/>
          </p:nvGrpSpPr>
          <p:grpSpPr>
            <a:xfrm>
              <a:off x="498119" y="2059755"/>
              <a:ext cx="4078757" cy="4065605"/>
              <a:chOff x="504383" y="2279095"/>
              <a:chExt cx="4078757" cy="36187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67" b="100000" l="9855" r="89855"/>
                        </a14:imgEffect>
                      </a14:imgLayer>
                    </a14:imgProps>
                  </a:ext>
                </a:extLst>
              </a:blip>
              <a:srcRect b="13668"/>
              <a:stretch/>
            </p:blipFill>
            <p:spPr>
              <a:xfrm>
                <a:off x="504383" y="2279095"/>
                <a:ext cx="4078757" cy="361878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73620" y="272927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A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98643" y="4516131"/>
                <a:ext cx="576952" cy="627497"/>
              </a:xfrm>
              <a:prstGeom prst="rect">
                <a:avLst/>
              </a:prstGeom>
              <a:solidFill>
                <a:srgbClr val="F44A6E"/>
              </a:solidFill>
              <a:ln>
                <a:solidFill>
                  <a:srgbClr val="F44A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52125" y="4063712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sông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người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thành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phố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71959" y="2523218"/>
            <a:ext cx="4078757" cy="4017289"/>
            <a:chOff x="8194397" y="2108071"/>
            <a:chExt cx="4078757" cy="4017289"/>
          </a:xfrm>
        </p:grpSpPr>
        <p:grpSp>
          <p:nvGrpSpPr>
            <p:cNvPr id="51" name="Group 50"/>
            <p:cNvGrpSpPr/>
            <p:nvPr/>
          </p:nvGrpSpPr>
          <p:grpSpPr>
            <a:xfrm>
              <a:off x="8194397" y="2108071"/>
              <a:ext cx="4078757" cy="4017289"/>
              <a:chOff x="8113243" y="2321850"/>
              <a:chExt cx="4078757" cy="355285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113243" y="2321850"/>
                <a:ext cx="4078757" cy="3552859"/>
                <a:chOff x="8113243" y="2321850"/>
                <a:chExt cx="4078757" cy="3552859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867" b="100000" l="9855" r="89855"/>
                          </a14:imgEffect>
                        </a14:imgLayer>
                      </a14:imgProps>
                    </a:ext>
                  </a:extLst>
                </a:blip>
                <a:srcRect b="15240"/>
                <a:stretch/>
              </p:blipFill>
              <p:spPr>
                <a:xfrm>
                  <a:off x="8113243" y="2321850"/>
                  <a:ext cx="4078757" cy="3552859"/>
                </a:xfrm>
                <a:prstGeom prst="rect">
                  <a:avLst/>
                </a:prstGeom>
              </p:spPr>
            </p:pic>
            <p:sp>
              <p:nvSpPr>
                <p:cNvPr id="48" name="Rectangle 47"/>
                <p:cNvSpPr/>
                <p:nvPr/>
              </p:nvSpPr>
              <p:spPr>
                <a:xfrm>
                  <a:off x="9915527" y="4622992"/>
                  <a:ext cx="576952" cy="627497"/>
                </a:xfrm>
                <a:prstGeom prst="rect">
                  <a:avLst/>
                </a:prstGeom>
                <a:solidFill>
                  <a:srgbClr val="83B8C6"/>
                </a:solidFill>
                <a:ln>
                  <a:solidFill>
                    <a:srgbClr val="83B8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9924076" y="273598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B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9147096" y="4116716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Cửu</a:t>
              </a:r>
              <a:r>
                <a:rPr lang="en-US" sz="2800" dirty="0">
                  <a:solidFill>
                    <a:schemeClr val="bg1"/>
                  </a:solidFill>
                </a:rPr>
                <a:t> Long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Chu </a:t>
              </a:r>
              <a:r>
                <a:rPr lang="en-US" sz="2800" dirty="0" err="1">
                  <a:solidFill>
                    <a:schemeClr val="bg1"/>
                  </a:solidFill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</a:rPr>
                <a:t> An</a:t>
              </a: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Hà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Nội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02451" y="2661977"/>
            <a:ext cx="3231688" cy="1219632"/>
            <a:chOff x="4680164" y="2578086"/>
            <a:chExt cx="3231688" cy="12936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/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cụ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</a:rPr>
                <a:t>riêng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biệt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79587" y="4094417"/>
            <a:ext cx="3663575" cy="1039555"/>
            <a:chOff x="4680164" y="2578086"/>
            <a:chExt cx="3231688" cy="129368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/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loại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88895" y="5338396"/>
            <a:ext cx="2094760" cy="1072972"/>
            <a:chOff x="4680164" y="2578086"/>
            <a:chExt cx="3231688" cy="129368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/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thường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04680" y="5338396"/>
            <a:ext cx="2094760" cy="1072972"/>
            <a:chOff x="4680164" y="2578086"/>
            <a:chExt cx="3231688" cy="129368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/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hoa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605" y="-4884"/>
            <a:ext cx="2993395" cy="13900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192" y="348"/>
            <a:ext cx="542591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3529 0.07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0313 -0.121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598 L -0.22682 -0.28634 " pathEditMode="relative" ptsTypes="AA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0.0007 L 0.19427 -0.28634 " pathEditMode="relative" ptsTypes="AA">
                                      <p:cBhvr>
                                        <p:cTn id="1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-279320" y="762744"/>
            <a:ext cx="7124275" cy="527805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143737" y="-209686"/>
            <a:ext cx="8229600" cy="5777110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3638B6-93B8-4F02-BDEB-76312733CD91}"/>
              </a:ext>
            </a:extLst>
          </p:cNvPr>
          <p:cNvSpPr txBox="1"/>
          <p:nvPr/>
        </p:nvSpPr>
        <p:spPr>
          <a:xfrm>
            <a:off x="5203933" y="2304821"/>
            <a:ext cx="6109207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marR="0" lvl="0" indent="-457200" algn="just" defTabSz="41275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Danh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chung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là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danh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gọi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tên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một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loại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sự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vật</a:t>
            </a:r>
            <a:endParaRPr kumimoji="0" lang="en-US" sz="32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  <a:p>
            <a:pPr marL="457200" marR="0" lvl="0" indent="-457200" algn="just" defTabSz="41275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3200" kern="0" baseline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Danh</a:t>
            </a:r>
            <a:r>
              <a:rPr lang="en-US" altLang="zh-CN" sz="3200" kern="0" baseline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baseline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từ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riêng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là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danh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từ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gọi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tên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một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sự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vật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cụ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thể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,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riêng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biệt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.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Danh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từ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riêng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được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viết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 </a:t>
            </a:r>
            <a:r>
              <a:rPr lang="en-US" altLang="zh-CN" sz="32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hoa</a:t>
            </a:r>
            <a:r>
              <a:rPr lang="en-US" altLang="zh-CN" sz="3200" kern="0" dirty="0">
                <a:latin typeface="Cambria" panose="02040503050406030204" pitchFamily="18" charset="0"/>
                <a:ea typeface="Cambria" panose="02040503050406030204" pitchFamily="18" charset="0"/>
                <a:sym typeface="Roboto Light"/>
              </a:rPr>
              <a:t>.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Robot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12" y="5319915"/>
            <a:ext cx="507231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F9F8AED-1A4B-4652-B551-0D6FB001FB1D}"/>
              </a:ext>
            </a:extLst>
          </p:cNvPr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396E39B-048B-4C78-8C8C-D2DB7EC8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CA70577-3739-4E7C-AEF3-5E60B1305723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/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452" y="1491290"/>
            <a:ext cx="3279932" cy="32738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49 -0.12338 L 0.36289 -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751774" y="1053296"/>
            <a:ext cx="10961806" cy="5440101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8490E-9327-42F4-B91E-030CD4930FA7}"/>
              </a:ext>
            </a:extLst>
          </p:cNvPr>
          <p:cNvSpPr txBox="1"/>
          <p:nvPr/>
        </p:nvSpPr>
        <p:spPr>
          <a:xfrm>
            <a:off x="1217528" y="1448225"/>
            <a:ext cx="978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>
            <a:extLst>
              <a:ext uri="{FF2B5EF4-FFF2-40B4-BE49-F238E27FC236}">
                <a16:creationId xmlns:a16="http://schemas.microsoft.com/office/drawing/2014/main" id="{8CB258BE-1906-454D-BD7D-CBDA6EF34E6B}"/>
              </a:ext>
            </a:extLst>
          </p:cNvPr>
          <p:cNvSpPr txBox="1"/>
          <p:nvPr/>
        </p:nvSpPr>
        <p:spPr>
          <a:xfrm>
            <a:off x="927006" y="2525443"/>
            <a:ext cx="7689512" cy="34470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3" y="106696"/>
            <a:ext cx="3292125" cy="1518036"/>
          </a:xfrm>
          <a:prstGeom prst="rect">
            <a:avLst/>
          </a:prstGeom>
        </p:spPr>
      </p:pic>
      <p:pic>
        <p:nvPicPr>
          <p:cNvPr id="4098" name="Picture 2" descr="Kim Đồn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45" y="2578259"/>
            <a:ext cx="2532008" cy="3341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85" y="5280014"/>
            <a:ext cx="3498321" cy="15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#9Slide03 Bebas Neue Bold</vt:lpstr>
      <vt:lpstr>Arial</vt:lpstr>
      <vt:lpstr>Calibri</vt:lpstr>
      <vt:lpstr>Calibri Light</vt:lpstr>
      <vt:lpstr>Cambria</vt:lpstr>
      <vt:lpstr>等线</vt:lpstr>
      <vt:lpstr>Roboto Bold</vt:lpstr>
      <vt:lpstr>Roboto Light</vt:lpstr>
      <vt:lpstr>Wingdings</vt:lpstr>
      <vt:lpstr>思源黑体 CN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2024-09-24T01:49:19Z</dcterms:created>
  <dcterms:modified xsi:type="dcterms:W3CDTF">2024-09-24T13:12:14Z</dcterms:modified>
</cp:coreProperties>
</file>