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736" r:id="rId2"/>
    <p:sldMasterId id="2147483818" r:id="rId3"/>
    <p:sldMasterId id="2147483831" r:id="rId4"/>
    <p:sldMasterId id="2147483843" r:id="rId5"/>
    <p:sldMasterId id="2147483856" r:id="rId6"/>
    <p:sldMasterId id="2147483868" r:id="rId7"/>
    <p:sldMasterId id="2147483893" r:id="rId8"/>
    <p:sldMasterId id="2147483905" r:id="rId9"/>
    <p:sldMasterId id="2147483918" r:id="rId10"/>
    <p:sldMasterId id="2147483930" r:id="rId11"/>
  </p:sldMasterIdLst>
  <p:notesMasterIdLst>
    <p:notesMasterId r:id="rId31"/>
  </p:notesMasterIdLst>
  <p:sldIdLst>
    <p:sldId id="2007577238" r:id="rId12"/>
    <p:sldId id="2007577176" r:id="rId13"/>
    <p:sldId id="2007577107" r:id="rId14"/>
    <p:sldId id="2007577195" r:id="rId15"/>
    <p:sldId id="2007577164" r:id="rId16"/>
    <p:sldId id="2007577230" r:id="rId17"/>
    <p:sldId id="2007577231" r:id="rId18"/>
    <p:sldId id="2007577233" r:id="rId19"/>
    <p:sldId id="2007577234" r:id="rId20"/>
    <p:sldId id="2007577235" r:id="rId21"/>
    <p:sldId id="2007577118" r:id="rId22"/>
    <p:sldId id="2007577236" r:id="rId23"/>
    <p:sldId id="2007577237" r:id="rId24"/>
    <p:sldId id="2007577123" r:id="rId25"/>
    <p:sldId id="2007577119" r:id="rId26"/>
    <p:sldId id="2007577125" r:id="rId27"/>
    <p:sldId id="2007577173" r:id="rId28"/>
    <p:sldId id="2007577128" r:id="rId29"/>
    <p:sldId id="2007577189" r:id="rId30"/>
  </p:sldIdLst>
  <p:sldSz cx="12192000" cy="6858000"/>
  <p:notesSz cx="6858000" cy="9144000"/>
  <p:defaultTextStyle>
    <a:defPPr>
      <a:defRPr lang="en-US"/>
    </a:defPPr>
    <a:lvl1pPr marL="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42" d="100"/>
          <a:sy n="42" d="100"/>
        </p:scale>
        <p:origin x="2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5F9E1-65F2-44AA-8B07-72FC5A0A2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58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8A466C9-E52E-469E-A176-2B4220D2849B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58" tIns="45718" rIns="9135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8" indent="0">
              <a:buNone/>
              <a:defRPr sz="2000"/>
            </a:lvl5pPr>
            <a:lvl6pPr marL="2283254" indent="0">
              <a:buNone/>
              <a:defRPr sz="2000"/>
            </a:lvl6pPr>
            <a:lvl7pPr marL="2739866" indent="0">
              <a:buNone/>
              <a:defRPr sz="2000"/>
            </a:lvl7pPr>
            <a:lvl8pPr marL="3196480" indent="0">
              <a:buNone/>
              <a:defRPr sz="2000"/>
            </a:lvl8pPr>
            <a:lvl9pPr marL="365309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00A766-6250-4A49-A318-6B14510B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6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66A808-FE52-4AC3-B388-29270E569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26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3814D0-AD79-4D7E-96CE-C483CF7B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6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76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A23FD-1A85-40D1-9DB0-96631C3D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79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19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4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2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74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3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8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4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0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66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4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02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92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5"/>
            <a:ext cx="2743200" cy="4387851"/>
          </a:xfrm>
        </p:spPr>
        <p:txBody>
          <a:bodyPr vert="eaVert"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5"/>
            <a:ext cx="8026400" cy="4387851"/>
          </a:xfrm>
        </p:spPr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419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46" y="182039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3" y="182039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46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569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4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568" indent="0">
              <a:buNone/>
              <a:defRPr sz="1900"/>
            </a:lvl2pPr>
            <a:lvl3pPr marL="609139" indent="0">
              <a:buNone/>
              <a:defRPr sz="1600"/>
            </a:lvl3pPr>
            <a:lvl4pPr marL="913742" indent="0">
              <a:buNone/>
              <a:defRPr sz="1300"/>
            </a:lvl4pPr>
            <a:lvl5pPr marL="1218330" indent="0">
              <a:buNone/>
              <a:defRPr sz="1300"/>
            </a:lvl5pPr>
            <a:lvl6pPr marL="1522899" indent="0">
              <a:buNone/>
              <a:defRPr sz="1300"/>
            </a:lvl6pPr>
            <a:lvl7pPr marL="1827485" indent="0">
              <a:buNone/>
              <a:defRPr sz="1300"/>
            </a:lvl7pPr>
            <a:lvl8pPr marL="2132053" indent="0">
              <a:buNone/>
              <a:defRPr sz="1300"/>
            </a:lvl8pPr>
            <a:lvl9pPr marL="2436658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9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23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4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4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51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01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53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292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324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8931" indent="0" algn="ctr">
              <a:buNone/>
              <a:defRPr sz="2700"/>
            </a:lvl2pPr>
            <a:lvl3pPr marL="1217940" indent="0" algn="ctr">
              <a:buNone/>
              <a:defRPr sz="2400"/>
            </a:lvl3pPr>
            <a:lvl4pPr marL="1826896" indent="0" algn="ctr">
              <a:buNone/>
              <a:defRPr sz="2100"/>
            </a:lvl4pPr>
            <a:lvl5pPr marL="2435878" indent="0" algn="ctr">
              <a:buNone/>
              <a:defRPr sz="2100"/>
            </a:lvl5pPr>
            <a:lvl6pPr marL="3044808" indent="0" algn="ctr">
              <a:buNone/>
              <a:defRPr sz="2100"/>
            </a:lvl6pPr>
            <a:lvl7pPr marL="3653739" indent="0" algn="ctr">
              <a:buNone/>
              <a:defRPr sz="2100"/>
            </a:lvl7pPr>
            <a:lvl8pPr marL="4262720" indent="0" algn="ctr">
              <a:buNone/>
              <a:defRPr sz="2100"/>
            </a:lvl8pPr>
            <a:lvl9pPr marL="487168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FDF8655-E1C6-42D3-8CC6-0EE8755E79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7494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040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13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868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44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1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1125B2B-F106-4FF8-8229-E7B4B371A3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309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8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893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79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68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58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48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3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2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16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130CC5F-0006-4CEB-B3E5-6B13D9392F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731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929224F-3C8D-4E70-9095-48C87084BE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698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1" indent="0">
              <a:buNone/>
              <a:defRPr sz="2700" b="1"/>
            </a:lvl2pPr>
            <a:lvl3pPr marL="1217940" indent="0">
              <a:buNone/>
              <a:defRPr sz="2400" b="1"/>
            </a:lvl3pPr>
            <a:lvl4pPr marL="1826896" indent="0">
              <a:buNone/>
              <a:defRPr sz="2100" b="1"/>
            </a:lvl4pPr>
            <a:lvl5pPr marL="2435878" indent="0">
              <a:buNone/>
              <a:defRPr sz="2100" b="1"/>
            </a:lvl5pPr>
            <a:lvl6pPr marL="3044808" indent="0">
              <a:buNone/>
              <a:defRPr sz="2100" b="1"/>
            </a:lvl6pPr>
            <a:lvl7pPr marL="3653739" indent="0">
              <a:buNone/>
              <a:defRPr sz="2100" b="1"/>
            </a:lvl7pPr>
            <a:lvl8pPr marL="4262720" indent="0">
              <a:buNone/>
              <a:defRPr sz="2100" b="1"/>
            </a:lvl8pPr>
            <a:lvl9pPr marL="487168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1" indent="0">
              <a:buNone/>
              <a:defRPr sz="2700" b="1"/>
            </a:lvl2pPr>
            <a:lvl3pPr marL="1217940" indent="0">
              <a:buNone/>
              <a:defRPr sz="2400" b="1"/>
            </a:lvl3pPr>
            <a:lvl4pPr marL="1826896" indent="0">
              <a:buNone/>
              <a:defRPr sz="2100" b="1"/>
            </a:lvl4pPr>
            <a:lvl5pPr marL="2435878" indent="0">
              <a:buNone/>
              <a:defRPr sz="2100" b="1"/>
            </a:lvl5pPr>
            <a:lvl6pPr marL="3044808" indent="0">
              <a:buNone/>
              <a:defRPr sz="2100" b="1"/>
            </a:lvl6pPr>
            <a:lvl7pPr marL="3653739" indent="0">
              <a:buNone/>
              <a:defRPr sz="2100" b="1"/>
            </a:lvl7pPr>
            <a:lvl8pPr marL="4262720" indent="0">
              <a:buNone/>
              <a:defRPr sz="2100" b="1"/>
            </a:lvl8pPr>
            <a:lvl9pPr marL="487168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0CDBE7C-61F0-4C34-BAA1-A83C7B858B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668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73EE646-AD3D-4BAD-BEA1-1EC7761219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6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1E5EF8D9-1319-4862-AB67-1A3C8C2AD6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0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66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7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931" indent="0">
              <a:buNone/>
              <a:defRPr sz="1900"/>
            </a:lvl2pPr>
            <a:lvl3pPr marL="1217940" indent="0">
              <a:buNone/>
              <a:defRPr sz="1600"/>
            </a:lvl3pPr>
            <a:lvl4pPr marL="1826896" indent="0">
              <a:buNone/>
              <a:defRPr sz="1300"/>
            </a:lvl4pPr>
            <a:lvl5pPr marL="2435878" indent="0">
              <a:buNone/>
              <a:defRPr sz="1300"/>
            </a:lvl5pPr>
            <a:lvl6pPr marL="3044808" indent="0">
              <a:buNone/>
              <a:defRPr sz="1300"/>
            </a:lvl6pPr>
            <a:lvl7pPr marL="3653739" indent="0">
              <a:buNone/>
              <a:defRPr sz="1300"/>
            </a:lvl7pPr>
            <a:lvl8pPr marL="4262720" indent="0">
              <a:buNone/>
              <a:defRPr sz="1300"/>
            </a:lvl8pPr>
            <a:lvl9pPr marL="487168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D900248-E9D0-49AA-B32F-286FF98F1F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24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76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931" indent="0">
              <a:buNone/>
              <a:defRPr sz="3700"/>
            </a:lvl2pPr>
            <a:lvl3pPr marL="1217940" indent="0">
              <a:buNone/>
              <a:defRPr sz="3200"/>
            </a:lvl3pPr>
            <a:lvl4pPr marL="1826896" indent="0">
              <a:buNone/>
              <a:defRPr sz="2700"/>
            </a:lvl4pPr>
            <a:lvl5pPr marL="2435878" indent="0">
              <a:buNone/>
              <a:defRPr sz="2700"/>
            </a:lvl5pPr>
            <a:lvl6pPr marL="3044808" indent="0">
              <a:buNone/>
              <a:defRPr sz="2700"/>
            </a:lvl6pPr>
            <a:lvl7pPr marL="3653739" indent="0">
              <a:buNone/>
              <a:defRPr sz="2700"/>
            </a:lvl7pPr>
            <a:lvl8pPr marL="4262720" indent="0">
              <a:buNone/>
              <a:defRPr sz="2700"/>
            </a:lvl8pPr>
            <a:lvl9pPr marL="4871685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7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931" indent="0">
              <a:buNone/>
              <a:defRPr sz="1900"/>
            </a:lvl2pPr>
            <a:lvl3pPr marL="1217940" indent="0">
              <a:buNone/>
              <a:defRPr sz="1600"/>
            </a:lvl3pPr>
            <a:lvl4pPr marL="1826896" indent="0">
              <a:buNone/>
              <a:defRPr sz="1300"/>
            </a:lvl4pPr>
            <a:lvl5pPr marL="2435878" indent="0">
              <a:buNone/>
              <a:defRPr sz="1300"/>
            </a:lvl5pPr>
            <a:lvl6pPr marL="3044808" indent="0">
              <a:buNone/>
              <a:defRPr sz="1300"/>
            </a:lvl6pPr>
            <a:lvl7pPr marL="3653739" indent="0">
              <a:buNone/>
              <a:defRPr sz="1300"/>
            </a:lvl7pPr>
            <a:lvl8pPr marL="4262720" indent="0">
              <a:buNone/>
              <a:defRPr sz="1300"/>
            </a:lvl8pPr>
            <a:lvl9pPr marL="487168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646CDAD-18E5-48FE-B07B-A975F45329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93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F7AFB8F-BDF0-4E95-B7FA-FB905188F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147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1" y="36519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5" y="36519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5A9EC462-0BA0-458D-B999-9517940E0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257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1" indent="0" algn="ctr">
              <a:buNone/>
              <a:defRPr/>
            </a:lvl2pPr>
            <a:lvl3pPr marL="913584" indent="0" algn="ctr">
              <a:buNone/>
              <a:defRPr/>
            </a:lvl3pPr>
            <a:lvl4pPr marL="1370376" indent="0" algn="ctr">
              <a:buNone/>
              <a:defRPr/>
            </a:lvl4pPr>
            <a:lvl5pPr marL="1827168" indent="0" algn="ctr">
              <a:buNone/>
              <a:defRPr/>
            </a:lvl5pPr>
            <a:lvl6pPr marL="2283982" indent="0" algn="ctr">
              <a:buNone/>
              <a:defRPr/>
            </a:lvl6pPr>
            <a:lvl7pPr marL="2740750" indent="0" algn="ctr">
              <a:buNone/>
              <a:defRPr/>
            </a:lvl7pPr>
            <a:lvl8pPr marL="3197520" indent="0" algn="ctr">
              <a:buNone/>
              <a:defRPr/>
            </a:lvl8pPr>
            <a:lvl9pPr marL="36542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58A2CB-B08A-425C-8B2F-FEFE3270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18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6C2B9-8D85-4CC2-A830-FA8F5A1B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22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1" indent="0">
              <a:buNone/>
              <a:defRPr sz="1900"/>
            </a:lvl2pPr>
            <a:lvl3pPr marL="913584" indent="0">
              <a:buNone/>
              <a:defRPr sz="1600"/>
            </a:lvl3pPr>
            <a:lvl4pPr marL="1370376" indent="0">
              <a:buNone/>
              <a:defRPr sz="1500"/>
            </a:lvl4pPr>
            <a:lvl5pPr marL="1827168" indent="0">
              <a:buNone/>
              <a:defRPr sz="1500"/>
            </a:lvl5pPr>
            <a:lvl6pPr marL="2283982" indent="0">
              <a:buNone/>
              <a:defRPr sz="1500"/>
            </a:lvl6pPr>
            <a:lvl7pPr marL="2740750" indent="0">
              <a:buNone/>
              <a:defRPr sz="1500"/>
            </a:lvl7pPr>
            <a:lvl8pPr marL="3197520" indent="0">
              <a:buNone/>
              <a:defRPr sz="1500"/>
            </a:lvl8pPr>
            <a:lvl9pPr marL="365429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AA076-15E3-4921-A72E-7DC666E02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97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35DB69-CD15-4F23-A22F-E95F0E50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20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5A382-0D10-4FFF-8DF1-3400828D6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20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EA3266-D31D-40AF-A20B-8DE2A59DC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03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4FA0ED-2719-4E52-97AD-261E0EC5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50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lIns="91358" tIns="45718" rIns="91358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58" tIns="45718" rIns="91358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9114D4-9271-4642-8369-44D04584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02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0B1962-C74D-4A56-B299-C83CE320A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4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29E6E-DBBB-4CE8-B899-C1D1F22A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31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80A89-3A9E-45F5-B94D-C18450FD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26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C259D-0913-4BCF-9086-BEE0B2B9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12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4" y="4853598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4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7783" indent="0" algn="ctr">
              <a:buNone/>
            </a:lvl2pPr>
            <a:lvl3pPr marL="1215616" indent="0" algn="ctr">
              <a:buNone/>
            </a:lvl3pPr>
            <a:lvl4pPr marL="1823418" indent="0" algn="ctr">
              <a:buNone/>
            </a:lvl4pPr>
            <a:lvl5pPr marL="2431238" indent="0" algn="ctr">
              <a:buNone/>
            </a:lvl5pPr>
            <a:lvl6pPr marL="3039025" indent="0" algn="ctr">
              <a:buNone/>
            </a:lvl6pPr>
            <a:lvl7pPr marL="3646807" indent="0" algn="ctr">
              <a:buNone/>
            </a:lvl7pPr>
            <a:lvl8pPr marL="4254642" indent="0" algn="ctr">
              <a:buNone/>
            </a:lvl8pPr>
            <a:lvl9pPr marL="486244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45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DAC8AA8-BC4A-405B-B1AE-1B3974EC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5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46993B-0EF9-49D8-8BAC-B97AE3DC375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41"/>
            <a:ext cx="3860800" cy="2905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45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9C54D3F-2FDB-45FF-9E74-80D4078DD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6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4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5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2D37FE-507A-4FE0-9C44-608F569B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49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1AFAA9D-F228-4093-92E6-3B2579C28FF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0C1BA83-53E3-47FA-A996-CE786A9E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4" y="5410269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99" y="666750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3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9" y="1316113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E61252-0545-45CD-B233-99905D759514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9"/>
            <a:ext cx="1016000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358FB4-B9D8-4B01-89D7-77D17D150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7B34934-4A94-4B4C-AF59-7365788C66E2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AE56B15-9791-43B6-9F3D-02E18220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2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D2C044-484B-457D-A9C7-50A1F9A05C2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B3AEEF-A6B9-4968-938B-79461037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9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7"/>
            <a:ext cx="11277600" cy="520700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35" y="609600"/>
            <a:ext cx="4011084" cy="48006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41" y="609600"/>
            <a:ext cx="7120467" cy="48006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4B2C22E-50A3-459C-89A1-D0CD7AAE9365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660D24C-3AC1-4CED-9990-486BFAD2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9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4" y="4993760"/>
            <a:ext cx="7823200" cy="522288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4" y="5533398"/>
            <a:ext cx="7823200" cy="768351"/>
          </a:xfrm>
        </p:spPr>
        <p:txBody>
          <a:bodyPr lIns="145871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142EAB-5237-4C5A-A412-50553DBA0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019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66F995-E4DC-4516-AE58-FEAAFC584487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CADEE3-0BC6-4D62-B342-1435F63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8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D097C-916C-47FE-9B25-7BCD71AF070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0D82D74-B4D1-4A24-BF81-83CD1D10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3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55" indent="0" algn="ctr">
              <a:buNone/>
              <a:defRPr/>
            </a:lvl2pPr>
            <a:lvl3pPr marL="913742" indent="0" algn="ctr">
              <a:buNone/>
              <a:defRPr/>
            </a:lvl3pPr>
            <a:lvl4pPr marL="1370614" indent="0" algn="ctr">
              <a:buNone/>
              <a:defRPr/>
            </a:lvl4pPr>
            <a:lvl5pPr marL="1827485" indent="0" algn="ctr">
              <a:buNone/>
              <a:defRPr/>
            </a:lvl5pPr>
            <a:lvl6pPr marL="2284374" indent="0" algn="ctr">
              <a:buNone/>
              <a:defRPr/>
            </a:lvl6pPr>
            <a:lvl7pPr marL="2741226" indent="0" algn="ctr">
              <a:buNone/>
              <a:defRPr/>
            </a:lvl7pPr>
            <a:lvl8pPr marL="3198080" indent="0" algn="ctr">
              <a:buNone/>
              <a:defRPr/>
            </a:lvl8pPr>
            <a:lvl9pPr marL="36549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7FC303-D00B-4B0C-A122-F72C1A22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7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B71BA2-A022-4305-B4BC-374DCB5A4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7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5" indent="0">
              <a:buNone/>
              <a:defRPr sz="1900"/>
            </a:lvl2pPr>
            <a:lvl3pPr marL="913742" indent="0">
              <a:buNone/>
              <a:defRPr sz="1600"/>
            </a:lvl3pPr>
            <a:lvl4pPr marL="1370614" indent="0">
              <a:buNone/>
              <a:defRPr sz="1500"/>
            </a:lvl4pPr>
            <a:lvl5pPr marL="1827485" indent="0">
              <a:buNone/>
              <a:defRPr sz="1500"/>
            </a:lvl5pPr>
            <a:lvl6pPr marL="2284374" indent="0">
              <a:buNone/>
              <a:defRPr sz="1500"/>
            </a:lvl6pPr>
            <a:lvl7pPr marL="2741226" indent="0">
              <a:buNone/>
              <a:defRPr sz="1500"/>
            </a:lvl7pPr>
            <a:lvl8pPr marL="3198080" indent="0">
              <a:buNone/>
              <a:defRPr sz="1500"/>
            </a:lvl8pPr>
            <a:lvl9pPr marL="365493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227DC1-694C-4292-B4B7-0C0E546B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6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BF98B8-3F1E-4FDB-B4D9-35E6180D0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58" tIns="45718" rIns="91358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7"/>
            <a:ext cx="5389033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8326EB-EF2A-4D76-845C-3B5DB4EE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9733CB-2805-4EC5-BA0E-DD2D75672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9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5E1F31-9296-403B-B292-98BB9156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2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B5DCED-548A-4963-99C0-19339786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04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221BF8-DC0E-4B83-A096-814DAF0A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6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9C5177-F53E-46D9-84CE-204D5E91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7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B4DE48-E418-4F11-8F3A-9E0DC3AE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8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B6721B-6C07-4AEB-A014-7C85356D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4" y="4853591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4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7863" indent="0" algn="ctr">
              <a:buNone/>
            </a:lvl2pPr>
            <a:lvl3pPr marL="1215766" indent="0" algn="ctr">
              <a:buNone/>
            </a:lvl3pPr>
            <a:lvl4pPr marL="1823645" indent="0" algn="ctr">
              <a:buNone/>
            </a:lvl4pPr>
            <a:lvl5pPr marL="2431538" indent="0" algn="ctr">
              <a:buNone/>
            </a:lvl5pPr>
            <a:lvl6pPr marL="3039405" indent="0" algn="ctr">
              <a:buNone/>
            </a:lvl6pPr>
            <a:lvl7pPr marL="3647267" indent="0" algn="ctr">
              <a:buNone/>
            </a:lvl7pPr>
            <a:lvl8pPr marL="4255172" indent="0" algn="ctr">
              <a:buNone/>
            </a:lvl8pPr>
            <a:lvl9pPr marL="486305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38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DAC8AA8-BC4A-405B-B1AE-1B3974EC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416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46993B-0EF9-49D8-8BAC-B97AE3DC375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33"/>
            <a:ext cx="3860800" cy="2905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38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9C54D3F-2FDB-45FF-9E74-80D4078DD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0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4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5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2D37FE-507A-4FE0-9C44-608F569B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054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1AFAA9D-F228-4093-92E6-3B2579C28FF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0C1BA83-53E3-47FA-A996-CE786A9E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2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4" y="5410269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99" y="666750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3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9" y="1316113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E61252-0545-45CD-B233-99905D759514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9"/>
            <a:ext cx="1016000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358FB4-B9D8-4B01-89D7-77D17D150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26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7B34934-4A94-4B4C-AF59-7365788C66E2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AE56B15-9791-43B6-9F3D-02E18220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1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D2C044-484B-457D-A9C7-50A1F9A05C2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B3AEEF-A6B9-4968-938B-79461037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9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7"/>
            <a:ext cx="11277600" cy="520700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35" y="609600"/>
            <a:ext cx="4011084" cy="48006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41" y="609600"/>
            <a:ext cx="7120467" cy="48006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4B2C22E-50A3-459C-89A1-D0CD7AAE9365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660D24C-3AC1-4CED-9990-486BFAD2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5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4" y="4993760"/>
            <a:ext cx="7823200" cy="522288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4" y="5533391"/>
            <a:ext cx="7823200" cy="768351"/>
          </a:xfrm>
        </p:spPr>
        <p:txBody>
          <a:bodyPr lIns="145891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142EAB-5237-4C5A-A412-50553DBA0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210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66F995-E4DC-4516-AE58-FEAAFC584487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CADEE3-0BC6-4D62-B342-1435F63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9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D097C-916C-47FE-9B25-7BCD71AF070D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0D82D74-B4D1-4A24-BF81-83CD1D10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0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96B87D-E1A6-4C1B-AF1F-114C9E9B8D3D}" type="slidenum">
              <a:rPr lang="en-US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95127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189-CA90-419F-ACAA-62783586D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B1C8-A0CE-4F77-99A1-D96F6A7D2B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5878"/>
      </p:ext>
    </p:extLst>
  </p:cSld>
  <p:clrMapOvr>
    <a:masterClrMapping/>
  </p:clrMapOvr>
  <p:transition>
    <p:blind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9754-FB42-4C7F-80EA-4A44BD868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A9C0-5856-4837-AB3F-E0E8ADAA65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8582"/>
      </p:ext>
    </p:extLst>
  </p:cSld>
  <p:clrMapOvr>
    <a:masterClrMapping/>
  </p:clrMapOvr>
  <p:transition>
    <p:blind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12D0-A68F-4995-816E-6BD726C49F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8E0-8C37-41F8-AA58-DEE71F1387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1427"/>
      </p:ext>
    </p:extLst>
  </p:cSld>
  <p:clrMapOvr>
    <a:masterClrMapping/>
  </p:clrMapOvr>
  <p:transition>
    <p:blind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EFD6-42C8-4B40-A171-E3A0BF6F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FC1-7DA5-41DF-9BE9-657771D8D5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40735"/>
      </p:ext>
    </p:extLst>
  </p:cSld>
  <p:clrMapOvr>
    <a:masterClrMapping/>
  </p:clrMapOvr>
  <p:transition>
    <p:blind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8999-4D69-4824-9E5F-991A3DBA3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A99-4EE9-4262-9296-479EDC3631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765"/>
      </p:ext>
    </p:extLst>
  </p:cSld>
  <p:clrMapOvr>
    <a:masterClrMapping/>
  </p:clrMapOvr>
  <p:transition>
    <p:blind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70FE-A4AA-4A01-901B-736FF4BBB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5D6C-CACE-4B21-B799-F6F3BA370C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6511"/>
      </p:ext>
    </p:extLst>
  </p:cSld>
  <p:clrMapOvr>
    <a:masterClrMapping/>
  </p:clrMapOvr>
  <p:transition>
    <p:blind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640-DE2E-46B9-A0DA-43772784BE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CB3F-A940-4A89-BFE5-74C5843F03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4821"/>
      </p:ext>
    </p:extLst>
  </p:cSld>
  <p:clrMapOvr>
    <a:masterClrMapping/>
  </p:clrMapOvr>
  <p:transition>
    <p:blind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E82C-0DD3-41C1-B339-FB6B9A02E9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3D2B-5F07-4A43-BE80-ED8F838E49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24147"/>
      </p:ext>
    </p:extLst>
  </p:cSld>
  <p:clrMapOvr>
    <a:masterClrMapping/>
  </p:clrMapOvr>
  <p:transition>
    <p:blind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DFAD-0ADC-4B15-AFE0-655214A50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8C9-1CBA-4681-A605-283136E031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47976"/>
      </p:ext>
    </p:extLst>
  </p:cSld>
  <p:clrMapOvr>
    <a:masterClrMapping/>
  </p:clrMapOvr>
  <p:transition>
    <p:blinds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4077-6F1E-44D4-AB01-CFC017D04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2AE-6502-4272-A838-CD87A83D72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5276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7"/>
            <a:ext cx="4011084" cy="1162051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 lIns="91358" tIns="45718" rIns="91358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7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496-556A-40F0-A86A-0EA361E1F3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2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8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87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836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96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63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66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58" tIns="45718" rIns="91358" bIns="45718" rtlCol="0">
            <a:normAutofit/>
          </a:bodyPr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pPr marL="0" marR="0" lvl="0" indent="0" algn="l" defTabSz="9134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9"/>
            <a:ext cx="7315200" cy="8048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9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7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15" indent="0" algn="ctr">
              <a:buNone/>
              <a:defRPr/>
            </a:lvl2pPr>
            <a:lvl3pPr marL="913289" indent="0" algn="ctr">
              <a:buNone/>
              <a:defRPr/>
            </a:lvl3pPr>
            <a:lvl4pPr marL="1369934" indent="0" algn="ctr">
              <a:buNone/>
              <a:defRPr/>
            </a:lvl4pPr>
            <a:lvl5pPr marL="1826578" indent="0" algn="ctr">
              <a:buNone/>
              <a:defRPr/>
            </a:lvl5pPr>
            <a:lvl6pPr marL="2283254" indent="0" algn="ctr">
              <a:buNone/>
              <a:defRPr/>
            </a:lvl6pPr>
            <a:lvl7pPr marL="2739866" indent="0" algn="ctr">
              <a:buNone/>
              <a:defRPr/>
            </a:lvl7pPr>
            <a:lvl8pPr marL="3196480" indent="0" algn="ctr">
              <a:buNone/>
              <a:defRPr/>
            </a:lvl8pPr>
            <a:lvl9pPr marL="36530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83B9F1-3155-448B-9533-9638A2CB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7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0D3688-35F5-4AA0-94DA-EF424E15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3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15" indent="0">
              <a:buNone/>
              <a:defRPr sz="1900"/>
            </a:lvl2pPr>
            <a:lvl3pPr marL="913289" indent="0">
              <a:buNone/>
              <a:defRPr sz="1600"/>
            </a:lvl3pPr>
            <a:lvl4pPr marL="1369934" indent="0">
              <a:buNone/>
              <a:defRPr sz="1500"/>
            </a:lvl4pPr>
            <a:lvl5pPr marL="1826578" indent="0">
              <a:buNone/>
              <a:defRPr sz="1500"/>
            </a:lvl5pPr>
            <a:lvl6pPr marL="2283254" indent="0">
              <a:buNone/>
              <a:defRPr sz="1500"/>
            </a:lvl6pPr>
            <a:lvl7pPr marL="2739866" indent="0">
              <a:buNone/>
              <a:defRPr sz="1500"/>
            </a:lvl7pPr>
            <a:lvl8pPr marL="3196480" indent="0">
              <a:buNone/>
              <a:defRPr sz="1500"/>
            </a:lvl8pPr>
            <a:lvl9pPr marL="365309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FADE6A-2260-4220-93DB-D0B333E1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21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AB3705-2AC9-45C6-8EFA-A7BD174E0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4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2D770F-2CCD-4F26-84FA-AD4F5BFD8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40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5D4346-0DE6-43E7-BA22-E9E7E9F38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CC05EB-7EA1-43C4-BCA6-13EC34FA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0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33A55-3409-46DA-8A93-DAFACB51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7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4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69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711" indent="-45671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16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4DAE1B52-766F-45D0-B862-0E6E60724C0C}" type="datetime1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16"/>
            <a:ext cx="1930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16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6D4A0E8B-C645-4CE7-95A8-CC974E38AA65}" type="slidenum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56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139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374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833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445" indent="-22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952" indent="-1903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458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27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183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769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374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942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56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13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742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33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89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485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053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65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8" tIns="60904" rIns="121808" bIns="609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8" tIns="60904" rIns="121808" bIns="609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121808" tIns="60904" rIns="121808" bIns="60904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121808" tIns="60904" rIns="121808" bIns="60904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wrap="square" lIns="121808" tIns="60904" rIns="121808" bIns="609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itchFamily="34" charset="0"/>
                <a:cs typeface="等线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70C40-3131-47FA-AFDA-BF3391C7380D}" type="slidenum">
              <a:rPr lang="en-US" altLang="zh-CN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5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893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79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689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587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464" indent="-304464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48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05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60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0342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9272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256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12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168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31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4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6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78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08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39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2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685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fld id="{88F91732-BEE9-4B59-9A29-5F29C45A4693}" type="slidenum">
              <a:rPr lang="en-US" smtClean="0">
                <a:sym typeface="Arial"/>
              </a:rPr>
              <a:pPr defTabSz="9138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14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5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1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200"/>
            <a:ext cx="11582400" cy="45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70" tIns="60770" rIns="121570" bIns="60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41"/>
            <a:ext cx="3352800" cy="29051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fld id="{BF79CE7E-1867-4639-8355-90C60CFF4C44}" type="datetimeFigureOut">
              <a:rPr lang="en-US" smtClean="0">
                <a:sym typeface="Arial"/>
              </a:rPr>
              <a:pPr defTabSz="913810">
                <a:defRPr/>
              </a:pPr>
              <a:t>12/2/2024</a:t>
            </a:fld>
            <a:endParaRPr lang="en-US">
              <a:sym typeface="Arial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41"/>
            <a:ext cx="4470400" cy="29051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endParaRPr 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7"/>
            <a:ext cx="1016000" cy="24606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fld id="{8E72FDC0-54DF-40BE-9ED6-A76B34EEE167}" type="slidenum">
              <a:rPr lang="en-US" smtClean="0">
                <a:sym typeface="Arial"/>
              </a:rPr>
              <a:pPr defTabSz="913810">
                <a:defRPr/>
              </a:pPr>
              <a:t>‹#›</a:t>
            </a:fld>
            <a:endParaRPr lang="en-US">
              <a:sym typeface="Arial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121570" tIns="60770" rIns="121570" bIns="6077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5pPr>
      <a:lvl6pPr marL="607783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6pPr>
      <a:lvl7pPr marL="121561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7pPr>
      <a:lvl8pPr marL="182341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8pPr>
      <a:lvl9pPr marL="243123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9pPr>
    </p:titleStyle>
    <p:bodyStyle>
      <a:lvl1pPr marL="454763" indent="-454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85718" indent="-37863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18741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25830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35014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2915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50731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58533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6334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7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5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3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1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9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4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2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fld id="{34D11F88-2E88-466B-827C-355AFC74CB13}" type="slidenum">
              <a:rPr lang="en-US" smtClean="0">
                <a:sym typeface="Arial"/>
              </a:rPr>
              <a:pPr defTabSz="9138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4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66" indent="-3426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86" indent="-22844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0" indent="-22844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95" indent="-2284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83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54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25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4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200"/>
            <a:ext cx="11582400" cy="45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4" tIns="60777" rIns="121584" bIns="60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33"/>
            <a:ext cx="3352800" cy="29051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fld id="{BF79CE7E-1867-4639-8355-90C60CFF4C44}" type="datetimeFigureOut">
              <a:rPr lang="en-US" smtClean="0">
                <a:sym typeface="Arial"/>
              </a:rPr>
              <a:pPr defTabSz="913924">
                <a:defRPr/>
              </a:pPr>
              <a:t>12/2/2024</a:t>
            </a:fld>
            <a:endParaRPr lang="en-US">
              <a:sym typeface="Arial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33"/>
            <a:ext cx="4470400" cy="29051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endParaRPr 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1"/>
            <a:ext cx="1016000" cy="24606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fld id="{8E72FDC0-54DF-40BE-9ED6-A76B34EEE167}" type="slidenum">
              <a:rPr lang="en-US" smtClean="0">
                <a:sym typeface="Arial"/>
              </a:rPr>
              <a:pPr defTabSz="913924">
                <a:defRPr/>
              </a:pPr>
              <a:t>‹#›</a:t>
            </a:fld>
            <a:endParaRPr lang="en-US">
              <a:sym typeface="Arial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121584" tIns="60777" rIns="121584" bIns="60777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8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5pPr>
      <a:lvl6pPr marL="607863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6pPr>
      <a:lvl7pPr marL="121576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7pPr>
      <a:lvl8pPr marL="1823645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8pPr>
      <a:lvl9pPr marL="243153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9pPr>
    </p:titleStyle>
    <p:bodyStyle>
      <a:lvl1pPr marL="454823" indent="-45482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37867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18931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26090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35354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3335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51224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59103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6980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7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36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1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9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72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5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3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0299AD-6867-4BC5-96AE-700CA5DEC71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12/2/2024</a:t>
            </a:fld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F2BEE-58B3-4E52-999F-C9309C6AB913}" type="slidenum">
              <a:rPr lang="en-US" alt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8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fld id="{25DB9D67-35CD-4A4E-A958-DA5F43668F56}" type="slidenum">
              <a:rPr lang="en-US" smtClean="0">
                <a:sym typeface="Arial"/>
              </a:rPr>
              <a:pPr defTabSz="91360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3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06" indent="-34250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36" indent="-2854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26" indent="-2283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40" indent="-228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855" indent="-228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29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7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818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49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8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6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9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15.wmf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Relationship Id="rId1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0.xml"/><Relationship Id="rId1" Type="http://schemas.openxmlformats.org/officeDocument/2006/relationships/audio" Target="Thuong-qua-viet-nam.mid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flower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8" descr="flower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Freeform 9"/>
          <p:cNvSpPr/>
          <p:nvPr/>
        </p:nvSpPr>
        <p:spPr>
          <a:xfrm>
            <a:off x="9144000" y="1295400"/>
            <a:ext cx="16002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Freeform 10"/>
          <p:cNvSpPr/>
          <p:nvPr/>
        </p:nvSpPr>
        <p:spPr>
          <a:xfrm>
            <a:off x="7772400" y="1066800"/>
            <a:ext cx="9906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014" name="Picture 1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14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1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99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Picture 1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735456"/>
            <a:ext cx="2209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1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133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1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334001"/>
            <a:ext cx="1828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Picture 1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80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0" name="Picture 1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119159">
            <a:off x="2057400" y="1752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Picture 1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43434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2" name="Picture 1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2004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3" name="Picture 20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048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4" name="Picture 2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5334000"/>
            <a:ext cx="135413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5" name="Picture 2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495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6" name="Picture 2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038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7" name="Picture 2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3733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8" name="Picture 2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7620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9" name="Picture 2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0" y="3324226"/>
            <a:ext cx="22860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9" name="Picture 2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514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1" name="Freeform 40"/>
          <p:cNvSpPr/>
          <p:nvPr/>
        </p:nvSpPr>
        <p:spPr>
          <a:xfrm rot="728459">
            <a:off x="2362200" y="2133600"/>
            <a:ext cx="76200" cy="457200"/>
          </a:xfrm>
          <a:custGeom>
            <a:avLst/>
            <a:gdLst>
              <a:gd name="txL" fmla="*/ 0 w 409"/>
              <a:gd name="txT" fmla="*/ 0 h 658"/>
              <a:gd name="txR" fmla="*/ 409 w 409"/>
              <a:gd name="txB" fmla="*/ 658 h 6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400" name="Picture 48" descr="Hoa tim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675" y="2990850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3" name="Picture 7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4" name="Picture 7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953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6" name="Picture 7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7" name="Picture 7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8" name="Picture 7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048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9" name="Picture 7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381000"/>
            <a:ext cx="1354137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41" name="WordArt 35"/>
          <p:cNvSpPr>
            <a:spLocks noTextEdit="1"/>
          </p:cNvSpPr>
          <p:nvPr/>
        </p:nvSpPr>
        <p:spPr>
          <a:xfrm>
            <a:off x="2813757" y="4495799"/>
            <a:ext cx="6707481" cy="1469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GV: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Thị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4A-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2024-2025</a:t>
            </a:r>
          </a:p>
        </p:txBody>
      </p:sp>
      <p:pic>
        <p:nvPicPr>
          <p:cNvPr id="43042" name="Picture 2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43" name="Picture 3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762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4" name="WordArt 38"/>
          <p:cNvSpPr>
            <a:spLocks noTextEdit="1"/>
          </p:cNvSpPr>
          <p:nvPr/>
        </p:nvSpPr>
        <p:spPr>
          <a:xfrm>
            <a:off x="28194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TIỂU HỌC BÁT TRANG</a:t>
            </a:r>
          </a:p>
        </p:txBody>
      </p:sp>
      <p:pic>
        <p:nvPicPr>
          <p:cNvPr id="43045" name="Picture 7" descr="Ảnh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590800"/>
            <a:ext cx="1066800" cy="787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6" name="Group 19"/>
          <p:cNvGrpSpPr>
            <a:grpSpLocks noChangeAspect="1"/>
          </p:cNvGrpSpPr>
          <p:nvPr/>
        </p:nvGrpSpPr>
        <p:grpSpPr>
          <a:xfrm flipH="1">
            <a:off x="9448800" y="4648200"/>
            <a:ext cx="1219200" cy="2209800"/>
            <a:chOff x="4080" y="1392"/>
            <a:chExt cx="1296" cy="2784"/>
          </a:xfrm>
        </p:grpSpPr>
        <p:sp>
          <p:nvSpPr>
            <p:cNvPr id="43060" name="AutoShape 20"/>
            <p:cNvSpPr>
              <a:spLocks noChangeAspect="1" noTextEdit="1"/>
            </p:cNvSpPr>
            <p:nvPr/>
          </p:nvSpPr>
          <p:spPr>
            <a:xfrm>
              <a:off x="4080" y="1392"/>
              <a:ext cx="1296" cy="27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1" name="Freeform 21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7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2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4"/>
                </a:cxn>
                <a:cxn ang="0">
                  <a:pos x="302" y="206"/>
                </a:cxn>
                <a:cxn ang="0">
                  <a:pos x="351" y="319"/>
                </a:cxn>
                <a:cxn ang="0">
                  <a:pos x="382" y="460"/>
                </a:cxn>
                <a:cxn ang="0">
                  <a:pos x="360" y="471"/>
                </a:cxn>
                <a:cxn ang="0">
                  <a:pos x="369" y="517"/>
                </a:cxn>
                <a:cxn ang="0">
                  <a:pos x="325" y="546"/>
                </a:cxn>
                <a:cxn ang="0">
                  <a:pos x="325" y="576"/>
                </a:cxn>
                <a:cxn ang="0">
                  <a:pos x="222" y="559"/>
                </a:cxn>
                <a:cxn ang="0">
                  <a:pos x="220" y="586"/>
                </a:cxn>
                <a:cxn ang="0">
                  <a:pos x="165" y="439"/>
                </a:cxn>
                <a:cxn ang="0">
                  <a:pos x="138" y="450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7"/>
                </a:cxn>
              </a:cxnLst>
              <a:rect l="0" t="0" r="0" b="0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2" name="Freeform 22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5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1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2"/>
                </a:cxn>
                <a:cxn ang="0">
                  <a:pos x="302" y="206"/>
                </a:cxn>
                <a:cxn ang="0">
                  <a:pos x="350" y="317"/>
                </a:cxn>
                <a:cxn ang="0">
                  <a:pos x="382" y="458"/>
                </a:cxn>
                <a:cxn ang="0">
                  <a:pos x="359" y="469"/>
                </a:cxn>
                <a:cxn ang="0">
                  <a:pos x="368" y="515"/>
                </a:cxn>
                <a:cxn ang="0">
                  <a:pos x="324" y="544"/>
                </a:cxn>
                <a:cxn ang="0">
                  <a:pos x="325" y="574"/>
                </a:cxn>
                <a:cxn ang="0">
                  <a:pos x="222" y="557"/>
                </a:cxn>
                <a:cxn ang="0">
                  <a:pos x="220" y="586"/>
                </a:cxn>
                <a:cxn ang="0">
                  <a:pos x="163" y="439"/>
                </a:cxn>
                <a:cxn ang="0">
                  <a:pos x="138" y="448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5"/>
                </a:cxn>
              </a:cxnLst>
              <a:rect l="0" t="0" r="0" b="0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3" name="Freeform 23"/>
            <p:cNvSpPr/>
            <p:nvPr/>
          </p:nvSpPr>
          <p:spPr>
            <a:xfrm>
              <a:off x="4243" y="3539"/>
              <a:ext cx="383" cy="536"/>
            </a:xfrm>
            <a:custGeom>
              <a:avLst/>
              <a:gdLst/>
              <a:ahLst/>
              <a:cxnLst>
                <a:cxn ang="0">
                  <a:pos x="369" y="418"/>
                </a:cxn>
                <a:cxn ang="0">
                  <a:pos x="352" y="345"/>
                </a:cxn>
                <a:cxn ang="0">
                  <a:pos x="320" y="261"/>
                </a:cxn>
                <a:cxn ang="0">
                  <a:pos x="285" y="216"/>
                </a:cxn>
                <a:cxn ang="0">
                  <a:pos x="257" y="179"/>
                </a:cxn>
                <a:cxn ang="0">
                  <a:pos x="229" y="113"/>
                </a:cxn>
                <a:cxn ang="0">
                  <a:pos x="189" y="48"/>
                </a:cxn>
                <a:cxn ang="0">
                  <a:pos x="153" y="61"/>
                </a:cxn>
                <a:cxn ang="0">
                  <a:pos x="96" y="52"/>
                </a:cxn>
                <a:cxn ang="0">
                  <a:pos x="49" y="34"/>
                </a:cxn>
                <a:cxn ang="0">
                  <a:pos x="24" y="4"/>
                </a:cxn>
                <a:cxn ang="0">
                  <a:pos x="6" y="34"/>
                </a:cxn>
                <a:cxn ang="0">
                  <a:pos x="0" y="92"/>
                </a:cxn>
                <a:cxn ang="0">
                  <a:pos x="6" y="57"/>
                </a:cxn>
                <a:cxn ang="0">
                  <a:pos x="19" y="15"/>
                </a:cxn>
                <a:cxn ang="0">
                  <a:pos x="55" y="52"/>
                </a:cxn>
                <a:cxn ang="0">
                  <a:pos x="96" y="55"/>
                </a:cxn>
                <a:cxn ang="0">
                  <a:pos x="98" y="61"/>
                </a:cxn>
                <a:cxn ang="0">
                  <a:pos x="77" y="74"/>
                </a:cxn>
                <a:cxn ang="0">
                  <a:pos x="58" y="78"/>
                </a:cxn>
                <a:cxn ang="0">
                  <a:pos x="31" y="46"/>
                </a:cxn>
                <a:cxn ang="0">
                  <a:pos x="14" y="55"/>
                </a:cxn>
                <a:cxn ang="0">
                  <a:pos x="7" y="103"/>
                </a:cxn>
                <a:cxn ang="0">
                  <a:pos x="18" y="179"/>
                </a:cxn>
                <a:cxn ang="0">
                  <a:pos x="30" y="235"/>
                </a:cxn>
                <a:cxn ang="0">
                  <a:pos x="97" y="473"/>
                </a:cxn>
                <a:cxn ang="0">
                  <a:pos x="110" y="494"/>
                </a:cxn>
                <a:cxn ang="0">
                  <a:pos x="89" y="477"/>
                </a:cxn>
                <a:cxn ang="0">
                  <a:pos x="72" y="443"/>
                </a:cxn>
                <a:cxn ang="0">
                  <a:pos x="58" y="372"/>
                </a:cxn>
                <a:cxn ang="0">
                  <a:pos x="34" y="280"/>
                </a:cxn>
                <a:cxn ang="0">
                  <a:pos x="17" y="197"/>
                </a:cxn>
                <a:cxn ang="0">
                  <a:pos x="8" y="139"/>
                </a:cxn>
                <a:cxn ang="0">
                  <a:pos x="7" y="145"/>
                </a:cxn>
                <a:cxn ang="0">
                  <a:pos x="25" y="248"/>
                </a:cxn>
                <a:cxn ang="0">
                  <a:pos x="55" y="359"/>
                </a:cxn>
                <a:cxn ang="0">
                  <a:pos x="69" y="444"/>
                </a:cxn>
                <a:cxn ang="0">
                  <a:pos x="86" y="479"/>
                </a:cxn>
                <a:cxn ang="0">
                  <a:pos x="126" y="515"/>
                </a:cxn>
                <a:cxn ang="0">
                  <a:pos x="94" y="462"/>
                </a:cxn>
                <a:cxn ang="0">
                  <a:pos x="69" y="393"/>
                </a:cxn>
                <a:cxn ang="0">
                  <a:pos x="41" y="267"/>
                </a:cxn>
                <a:cxn ang="0">
                  <a:pos x="27" y="206"/>
                </a:cxn>
                <a:cxn ang="0">
                  <a:pos x="14" y="126"/>
                </a:cxn>
                <a:cxn ang="0">
                  <a:pos x="14" y="86"/>
                </a:cxn>
                <a:cxn ang="0">
                  <a:pos x="18" y="46"/>
                </a:cxn>
                <a:cxn ang="0">
                  <a:pos x="38" y="65"/>
                </a:cxn>
                <a:cxn ang="0">
                  <a:pos x="72" y="86"/>
                </a:cxn>
                <a:cxn ang="0">
                  <a:pos x="87" y="78"/>
                </a:cxn>
                <a:cxn ang="0">
                  <a:pos x="111" y="65"/>
                </a:cxn>
                <a:cxn ang="0">
                  <a:pos x="146" y="90"/>
                </a:cxn>
                <a:cxn ang="0">
                  <a:pos x="176" y="74"/>
                </a:cxn>
                <a:cxn ang="0">
                  <a:pos x="218" y="137"/>
                </a:cxn>
                <a:cxn ang="0">
                  <a:pos x="255" y="214"/>
                </a:cxn>
                <a:cxn ang="0">
                  <a:pos x="267" y="225"/>
                </a:cxn>
                <a:cxn ang="0">
                  <a:pos x="279" y="235"/>
                </a:cxn>
                <a:cxn ang="0">
                  <a:pos x="298" y="244"/>
                </a:cxn>
                <a:cxn ang="0">
                  <a:pos x="317" y="288"/>
                </a:cxn>
                <a:cxn ang="0">
                  <a:pos x="342" y="353"/>
                </a:cxn>
                <a:cxn ang="0">
                  <a:pos x="371" y="473"/>
                </a:cxn>
              </a:cxnLst>
              <a:rect l="0" t="0" r="0" b="0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4" name="Freeform 24"/>
            <p:cNvSpPr/>
            <p:nvPr/>
          </p:nvSpPr>
          <p:spPr>
            <a:xfrm>
              <a:off x="4566" y="3818"/>
              <a:ext cx="44" cy="143"/>
            </a:xfrm>
            <a:custGeom>
              <a:avLst/>
              <a:gdLst/>
              <a:ahLst/>
              <a:cxnLst>
                <a:cxn ang="0">
                  <a:pos x="44" y="143"/>
                </a:cxn>
                <a:cxn ang="0">
                  <a:pos x="41" y="133"/>
                </a:cxn>
                <a:cxn ang="0">
                  <a:pos x="40" y="123"/>
                </a:cxn>
                <a:cxn ang="0">
                  <a:pos x="39" y="116"/>
                </a:cxn>
                <a:cxn ang="0">
                  <a:pos x="37" y="106"/>
                </a:cxn>
                <a:cxn ang="0">
                  <a:pos x="35" y="99"/>
                </a:cxn>
                <a:cxn ang="0">
                  <a:pos x="32" y="89"/>
                </a:cxn>
                <a:cxn ang="0">
                  <a:pos x="30" y="82"/>
                </a:cxn>
                <a:cxn ang="0">
                  <a:pos x="28" y="74"/>
                </a:cxn>
                <a:cxn ang="0">
                  <a:pos x="26" y="66"/>
                </a:cxn>
                <a:cxn ang="0">
                  <a:pos x="23" y="59"/>
                </a:cxn>
                <a:cxn ang="0">
                  <a:pos x="21" y="51"/>
                </a:cxn>
                <a:cxn ang="0">
                  <a:pos x="18" y="43"/>
                </a:cxn>
                <a:cxn ang="0">
                  <a:pos x="16" y="36"/>
                </a:cxn>
                <a:cxn ang="0">
                  <a:pos x="12" y="28"/>
                </a:cxn>
                <a:cxn ang="0">
                  <a:pos x="9" y="22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6" y="19"/>
                </a:cxn>
                <a:cxn ang="0">
                  <a:pos x="8" y="26"/>
                </a:cxn>
                <a:cxn ang="0">
                  <a:pos x="11" y="34"/>
                </a:cxn>
                <a:cxn ang="0">
                  <a:pos x="15" y="43"/>
                </a:cxn>
                <a:cxn ang="0">
                  <a:pos x="17" y="51"/>
                </a:cxn>
                <a:cxn ang="0">
                  <a:pos x="20" y="61"/>
                </a:cxn>
                <a:cxn ang="0">
                  <a:pos x="23" y="68"/>
                </a:cxn>
                <a:cxn ang="0">
                  <a:pos x="26" y="78"/>
                </a:cxn>
                <a:cxn ang="0">
                  <a:pos x="29" y="87"/>
                </a:cxn>
                <a:cxn ang="0">
                  <a:pos x="31" y="95"/>
                </a:cxn>
                <a:cxn ang="0">
                  <a:pos x="34" y="104"/>
                </a:cxn>
                <a:cxn ang="0">
                  <a:pos x="37" y="114"/>
                </a:cxn>
                <a:cxn ang="0">
                  <a:pos x="39" y="123"/>
                </a:cxn>
                <a:cxn ang="0">
                  <a:pos x="41" y="133"/>
                </a:cxn>
                <a:cxn ang="0">
                  <a:pos x="44" y="143"/>
                </a:cxn>
              </a:cxnLst>
              <a:rect l="0" t="0" r="0" b="0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5" name="Freeform 25"/>
            <p:cNvSpPr/>
            <p:nvPr/>
          </p:nvSpPr>
          <p:spPr>
            <a:xfrm>
              <a:off x="4535" y="3783"/>
              <a:ext cx="72" cy="307"/>
            </a:xfrm>
            <a:custGeom>
              <a:avLst/>
              <a:gdLst/>
              <a:ahLst/>
              <a:cxnLst>
                <a:cxn ang="0">
                  <a:pos x="72" y="292"/>
                </a:cxn>
                <a:cxn ang="0">
                  <a:pos x="71" y="273"/>
                </a:cxn>
                <a:cxn ang="0">
                  <a:pos x="71" y="260"/>
                </a:cxn>
                <a:cxn ang="0">
                  <a:pos x="71" y="250"/>
                </a:cxn>
                <a:cxn ang="0">
                  <a:pos x="69" y="231"/>
                </a:cxn>
                <a:cxn ang="0">
                  <a:pos x="62" y="202"/>
                </a:cxn>
                <a:cxn ang="0">
                  <a:pos x="57" y="176"/>
                </a:cxn>
                <a:cxn ang="0">
                  <a:pos x="50" y="147"/>
                </a:cxn>
                <a:cxn ang="0">
                  <a:pos x="44" y="124"/>
                </a:cxn>
                <a:cxn ang="0">
                  <a:pos x="39" y="107"/>
                </a:cxn>
                <a:cxn ang="0">
                  <a:pos x="33" y="90"/>
                </a:cxn>
                <a:cxn ang="0">
                  <a:pos x="27" y="73"/>
                </a:cxn>
                <a:cxn ang="0">
                  <a:pos x="21" y="55"/>
                </a:cxn>
                <a:cxn ang="0">
                  <a:pos x="14" y="40"/>
                </a:cxn>
                <a:cxn ang="0">
                  <a:pos x="9" y="23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21"/>
                </a:cxn>
                <a:cxn ang="0">
                  <a:pos x="11" y="35"/>
                </a:cxn>
                <a:cxn ang="0">
                  <a:pos x="15" y="50"/>
                </a:cxn>
                <a:cxn ang="0">
                  <a:pos x="20" y="65"/>
                </a:cxn>
                <a:cxn ang="0">
                  <a:pos x="24" y="82"/>
                </a:cxn>
                <a:cxn ang="0">
                  <a:pos x="28" y="99"/>
                </a:cxn>
                <a:cxn ang="0">
                  <a:pos x="30" y="118"/>
                </a:cxn>
                <a:cxn ang="0">
                  <a:pos x="33" y="137"/>
                </a:cxn>
                <a:cxn ang="0">
                  <a:pos x="37" y="155"/>
                </a:cxn>
                <a:cxn ang="0">
                  <a:pos x="40" y="172"/>
                </a:cxn>
                <a:cxn ang="0">
                  <a:pos x="43" y="189"/>
                </a:cxn>
                <a:cxn ang="0">
                  <a:pos x="46" y="206"/>
                </a:cxn>
                <a:cxn ang="0">
                  <a:pos x="49" y="221"/>
                </a:cxn>
                <a:cxn ang="0">
                  <a:pos x="53" y="239"/>
                </a:cxn>
                <a:cxn ang="0">
                  <a:pos x="57" y="254"/>
                </a:cxn>
                <a:cxn ang="0">
                  <a:pos x="60" y="267"/>
                </a:cxn>
                <a:cxn ang="0">
                  <a:pos x="62" y="277"/>
                </a:cxn>
                <a:cxn ang="0">
                  <a:pos x="66" y="286"/>
                </a:cxn>
                <a:cxn ang="0">
                  <a:pos x="68" y="298"/>
                </a:cxn>
                <a:cxn ang="0">
                  <a:pos x="69" y="305"/>
                </a:cxn>
                <a:cxn ang="0">
                  <a:pos x="71" y="307"/>
                </a:cxn>
                <a:cxn ang="0">
                  <a:pos x="72" y="303"/>
                </a:cxn>
              </a:cxnLst>
              <a:rect l="0" t="0" r="0" b="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6" name="Freeform 26"/>
            <p:cNvSpPr/>
            <p:nvPr/>
          </p:nvSpPr>
          <p:spPr>
            <a:xfrm>
              <a:off x="4506" y="3880"/>
              <a:ext cx="63" cy="273"/>
            </a:xfrm>
            <a:custGeom>
              <a:avLst/>
              <a:gdLst/>
              <a:ahLst/>
              <a:cxnLst>
                <a:cxn ang="0">
                  <a:pos x="63" y="225"/>
                </a:cxn>
                <a:cxn ang="0">
                  <a:pos x="60" y="212"/>
                </a:cxn>
                <a:cxn ang="0">
                  <a:pos x="56" y="199"/>
                </a:cxn>
                <a:cxn ang="0">
                  <a:pos x="51" y="185"/>
                </a:cxn>
                <a:cxn ang="0">
                  <a:pos x="47" y="170"/>
                </a:cxn>
                <a:cxn ang="0">
                  <a:pos x="43" y="157"/>
                </a:cxn>
                <a:cxn ang="0">
                  <a:pos x="39" y="142"/>
                </a:cxn>
                <a:cxn ang="0">
                  <a:pos x="35" y="128"/>
                </a:cxn>
                <a:cxn ang="0">
                  <a:pos x="31" y="113"/>
                </a:cxn>
                <a:cxn ang="0">
                  <a:pos x="28" y="100"/>
                </a:cxn>
                <a:cxn ang="0">
                  <a:pos x="24" y="84"/>
                </a:cxn>
                <a:cxn ang="0">
                  <a:pos x="20" y="69"/>
                </a:cxn>
                <a:cxn ang="0">
                  <a:pos x="16" y="54"/>
                </a:cxn>
                <a:cxn ang="0">
                  <a:pos x="12" y="40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9" y="54"/>
                </a:cxn>
                <a:cxn ang="0">
                  <a:pos x="10" y="61"/>
                </a:cxn>
                <a:cxn ang="0">
                  <a:pos x="11" y="71"/>
                </a:cxn>
                <a:cxn ang="0">
                  <a:pos x="12" y="79"/>
                </a:cxn>
                <a:cxn ang="0">
                  <a:pos x="13" y="88"/>
                </a:cxn>
                <a:cxn ang="0">
                  <a:pos x="13" y="96"/>
                </a:cxn>
                <a:cxn ang="0">
                  <a:pos x="14" y="103"/>
                </a:cxn>
                <a:cxn ang="0">
                  <a:pos x="15" y="113"/>
                </a:cxn>
                <a:cxn ang="0">
                  <a:pos x="16" y="121"/>
                </a:cxn>
                <a:cxn ang="0">
                  <a:pos x="18" y="130"/>
                </a:cxn>
                <a:cxn ang="0">
                  <a:pos x="20" y="142"/>
                </a:cxn>
                <a:cxn ang="0">
                  <a:pos x="22" y="151"/>
                </a:cxn>
                <a:cxn ang="0">
                  <a:pos x="24" y="161"/>
                </a:cxn>
                <a:cxn ang="0">
                  <a:pos x="26" y="170"/>
                </a:cxn>
                <a:cxn ang="0">
                  <a:pos x="30" y="178"/>
                </a:cxn>
                <a:cxn ang="0">
                  <a:pos x="32" y="187"/>
                </a:cxn>
                <a:cxn ang="0">
                  <a:pos x="34" y="195"/>
                </a:cxn>
                <a:cxn ang="0">
                  <a:pos x="38" y="204"/>
                </a:cxn>
                <a:cxn ang="0">
                  <a:pos x="40" y="212"/>
                </a:cxn>
                <a:cxn ang="0">
                  <a:pos x="43" y="222"/>
                </a:cxn>
                <a:cxn ang="0">
                  <a:pos x="45" y="229"/>
                </a:cxn>
                <a:cxn ang="0">
                  <a:pos x="48" y="237"/>
                </a:cxn>
                <a:cxn ang="0">
                  <a:pos x="51" y="246"/>
                </a:cxn>
                <a:cxn ang="0">
                  <a:pos x="53" y="256"/>
                </a:cxn>
                <a:cxn ang="0">
                  <a:pos x="54" y="264"/>
                </a:cxn>
                <a:cxn ang="0">
                  <a:pos x="56" y="265"/>
                </a:cxn>
                <a:cxn ang="0">
                  <a:pos x="57" y="269"/>
                </a:cxn>
                <a:cxn ang="0">
                  <a:pos x="58" y="271"/>
                </a:cxn>
                <a:cxn ang="0">
                  <a:pos x="59" y="273"/>
                </a:cxn>
                <a:cxn ang="0">
                  <a:pos x="59" y="271"/>
                </a:cxn>
                <a:cxn ang="0">
                  <a:pos x="60" y="271"/>
                </a:cxn>
                <a:cxn ang="0">
                  <a:pos x="60" y="269"/>
                </a:cxn>
                <a:cxn ang="0">
                  <a:pos x="63" y="225"/>
                </a:cxn>
              </a:cxnLst>
              <a:rect l="0" t="0" r="0" b="0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7" name="Freeform 27"/>
            <p:cNvSpPr/>
            <p:nvPr/>
          </p:nvSpPr>
          <p:spPr>
            <a:xfrm>
              <a:off x="4429" y="3577"/>
              <a:ext cx="117" cy="189"/>
            </a:xfrm>
            <a:custGeom>
              <a:avLst/>
              <a:gdLst/>
              <a:ahLst/>
              <a:cxnLst>
                <a:cxn ang="0">
                  <a:pos x="116" y="185"/>
                </a:cxn>
                <a:cxn ang="0">
                  <a:pos x="112" y="181"/>
                </a:cxn>
                <a:cxn ang="0">
                  <a:pos x="110" y="178"/>
                </a:cxn>
                <a:cxn ang="0">
                  <a:pos x="108" y="176"/>
                </a:cxn>
                <a:cxn ang="0">
                  <a:pos x="105" y="178"/>
                </a:cxn>
                <a:cxn ang="0">
                  <a:pos x="101" y="178"/>
                </a:cxn>
                <a:cxn ang="0">
                  <a:pos x="99" y="176"/>
                </a:cxn>
                <a:cxn ang="0">
                  <a:pos x="96" y="174"/>
                </a:cxn>
                <a:cxn ang="0">
                  <a:pos x="91" y="170"/>
                </a:cxn>
                <a:cxn ang="0">
                  <a:pos x="86" y="164"/>
                </a:cxn>
                <a:cxn ang="0">
                  <a:pos x="80" y="159"/>
                </a:cxn>
                <a:cxn ang="0">
                  <a:pos x="76" y="153"/>
                </a:cxn>
                <a:cxn ang="0">
                  <a:pos x="71" y="147"/>
                </a:cxn>
                <a:cxn ang="0">
                  <a:pos x="67" y="138"/>
                </a:cxn>
                <a:cxn ang="0">
                  <a:pos x="62" y="130"/>
                </a:cxn>
                <a:cxn ang="0">
                  <a:pos x="58" y="122"/>
                </a:cxn>
                <a:cxn ang="0">
                  <a:pos x="53" y="113"/>
                </a:cxn>
                <a:cxn ang="0">
                  <a:pos x="49" y="105"/>
                </a:cxn>
                <a:cxn ang="0">
                  <a:pos x="45" y="96"/>
                </a:cxn>
                <a:cxn ang="0">
                  <a:pos x="41" y="86"/>
                </a:cxn>
                <a:cxn ang="0">
                  <a:pos x="38" y="77"/>
                </a:cxn>
                <a:cxn ang="0">
                  <a:pos x="35" y="61"/>
                </a:cxn>
                <a:cxn ang="0">
                  <a:pos x="33" y="44"/>
                </a:cxn>
                <a:cxn ang="0">
                  <a:pos x="31" y="29"/>
                </a:cxn>
                <a:cxn ang="0">
                  <a:pos x="28" y="19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17" y="6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9" y="8"/>
                </a:cxn>
                <a:cxn ang="0">
                  <a:pos x="12" y="16"/>
                </a:cxn>
                <a:cxn ang="0">
                  <a:pos x="16" y="27"/>
                </a:cxn>
                <a:cxn ang="0">
                  <a:pos x="20" y="38"/>
                </a:cxn>
                <a:cxn ang="0">
                  <a:pos x="22" y="48"/>
                </a:cxn>
                <a:cxn ang="0">
                  <a:pos x="25" y="56"/>
                </a:cxn>
                <a:cxn ang="0">
                  <a:pos x="28" y="67"/>
                </a:cxn>
                <a:cxn ang="0">
                  <a:pos x="31" y="80"/>
                </a:cxn>
                <a:cxn ang="0">
                  <a:pos x="34" y="97"/>
                </a:cxn>
                <a:cxn ang="0">
                  <a:pos x="40" y="111"/>
                </a:cxn>
                <a:cxn ang="0">
                  <a:pos x="45" y="124"/>
                </a:cxn>
                <a:cxn ang="0">
                  <a:pos x="51" y="136"/>
                </a:cxn>
                <a:cxn ang="0">
                  <a:pos x="58" y="145"/>
                </a:cxn>
                <a:cxn ang="0">
                  <a:pos x="64" y="155"/>
                </a:cxn>
                <a:cxn ang="0">
                  <a:pos x="70" y="164"/>
                </a:cxn>
                <a:cxn ang="0">
                  <a:pos x="76" y="170"/>
                </a:cxn>
                <a:cxn ang="0">
                  <a:pos x="80" y="172"/>
                </a:cxn>
                <a:cxn ang="0">
                  <a:pos x="83" y="176"/>
                </a:cxn>
                <a:cxn ang="0">
                  <a:pos x="88" y="178"/>
                </a:cxn>
                <a:cxn ang="0">
                  <a:pos x="92" y="179"/>
                </a:cxn>
                <a:cxn ang="0">
                  <a:pos x="96" y="179"/>
                </a:cxn>
                <a:cxn ang="0">
                  <a:pos x="99" y="181"/>
                </a:cxn>
                <a:cxn ang="0">
                  <a:pos x="103" y="181"/>
                </a:cxn>
                <a:cxn ang="0">
                  <a:pos x="107" y="183"/>
                </a:cxn>
                <a:cxn ang="0">
                  <a:pos x="110" y="185"/>
                </a:cxn>
                <a:cxn ang="0">
                  <a:pos x="114" y="187"/>
                </a:cxn>
                <a:cxn ang="0">
                  <a:pos x="116" y="189"/>
                </a:cxn>
                <a:cxn ang="0">
                  <a:pos x="117" y="187"/>
                </a:cxn>
              </a:cxnLst>
              <a:rect l="0" t="0" r="0" b="0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8" name="Freeform 28"/>
            <p:cNvSpPr/>
            <p:nvPr/>
          </p:nvSpPr>
          <p:spPr>
            <a:xfrm>
              <a:off x="4358" y="3669"/>
              <a:ext cx="106" cy="507"/>
            </a:xfrm>
            <a:custGeom>
              <a:avLst/>
              <a:gdLst/>
              <a:ahLst/>
              <a:cxnLst>
                <a:cxn ang="0">
                  <a:pos x="104" y="490"/>
                </a:cxn>
                <a:cxn ang="0">
                  <a:pos x="102" y="463"/>
                </a:cxn>
                <a:cxn ang="0">
                  <a:pos x="104" y="438"/>
                </a:cxn>
                <a:cxn ang="0">
                  <a:pos x="102" y="400"/>
                </a:cxn>
                <a:cxn ang="0">
                  <a:pos x="93" y="412"/>
                </a:cxn>
                <a:cxn ang="0">
                  <a:pos x="91" y="402"/>
                </a:cxn>
                <a:cxn ang="0">
                  <a:pos x="91" y="387"/>
                </a:cxn>
                <a:cxn ang="0">
                  <a:pos x="88" y="370"/>
                </a:cxn>
                <a:cxn ang="0">
                  <a:pos x="86" y="353"/>
                </a:cxn>
                <a:cxn ang="0">
                  <a:pos x="84" y="337"/>
                </a:cxn>
                <a:cxn ang="0">
                  <a:pos x="82" y="318"/>
                </a:cxn>
                <a:cxn ang="0">
                  <a:pos x="78" y="299"/>
                </a:cxn>
                <a:cxn ang="0">
                  <a:pos x="77" y="284"/>
                </a:cxn>
                <a:cxn ang="0">
                  <a:pos x="75" y="272"/>
                </a:cxn>
                <a:cxn ang="0">
                  <a:pos x="74" y="261"/>
                </a:cxn>
                <a:cxn ang="0">
                  <a:pos x="69" y="236"/>
                </a:cxn>
                <a:cxn ang="0">
                  <a:pos x="64" y="210"/>
                </a:cxn>
                <a:cxn ang="0">
                  <a:pos x="57" y="181"/>
                </a:cxn>
                <a:cxn ang="0">
                  <a:pos x="50" y="156"/>
                </a:cxn>
                <a:cxn ang="0">
                  <a:pos x="45" y="129"/>
                </a:cxn>
                <a:cxn ang="0">
                  <a:pos x="39" y="103"/>
                </a:cxn>
                <a:cxn ang="0">
                  <a:pos x="35" y="86"/>
                </a:cxn>
                <a:cxn ang="0">
                  <a:pos x="30" y="67"/>
                </a:cxn>
                <a:cxn ang="0">
                  <a:pos x="24" y="46"/>
                </a:cxn>
                <a:cxn ang="0">
                  <a:pos x="17" y="2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17" y="44"/>
                </a:cxn>
                <a:cxn ang="0">
                  <a:pos x="19" y="55"/>
                </a:cxn>
                <a:cxn ang="0">
                  <a:pos x="21" y="70"/>
                </a:cxn>
                <a:cxn ang="0">
                  <a:pos x="26" y="87"/>
                </a:cxn>
                <a:cxn ang="0">
                  <a:pos x="31" y="120"/>
                </a:cxn>
                <a:cxn ang="0">
                  <a:pos x="38" y="150"/>
                </a:cxn>
                <a:cxn ang="0">
                  <a:pos x="45" y="181"/>
                </a:cxn>
                <a:cxn ang="0">
                  <a:pos x="50" y="210"/>
                </a:cxn>
                <a:cxn ang="0">
                  <a:pos x="57" y="242"/>
                </a:cxn>
                <a:cxn ang="0">
                  <a:pos x="56" y="242"/>
                </a:cxn>
                <a:cxn ang="0">
                  <a:pos x="42" y="210"/>
                </a:cxn>
                <a:cxn ang="0">
                  <a:pos x="42" y="217"/>
                </a:cxn>
                <a:cxn ang="0">
                  <a:pos x="31" y="179"/>
                </a:cxn>
                <a:cxn ang="0">
                  <a:pos x="31" y="198"/>
                </a:cxn>
                <a:cxn ang="0">
                  <a:pos x="30" y="204"/>
                </a:cxn>
                <a:cxn ang="0">
                  <a:pos x="25" y="181"/>
                </a:cxn>
                <a:cxn ang="0">
                  <a:pos x="20" y="158"/>
                </a:cxn>
                <a:cxn ang="0">
                  <a:pos x="16" y="133"/>
                </a:cxn>
                <a:cxn ang="0">
                  <a:pos x="11" y="107"/>
                </a:cxn>
                <a:cxn ang="0">
                  <a:pos x="6" y="80"/>
                </a:cxn>
                <a:cxn ang="0">
                  <a:pos x="2" y="63"/>
                </a:cxn>
                <a:cxn ang="0">
                  <a:pos x="15" y="156"/>
                </a:cxn>
                <a:cxn ang="0">
                  <a:pos x="49" y="360"/>
                </a:cxn>
                <a:cxn ang="0">
                  <a:pos x="55" y="383"/>
                </a:cxn>
                <a:cxn ang="0">
                  <a:pos x="62" y="406"/>
                </a:cxn>
                <a:cxn ang="0">
                  <a:pos x="69" y="429"/>
                </a:cxn>
                <a:cxn ang="0">
                  <a:pos x="77" y="450"/>
                </a:cxn>
                <a:cxn ang="0">
                  <a:pos x="87" y="471"/>
                </a:cxn>
                <a:cxn ang="0">
                  <a:pos x="94" y="482"/>
                </a:cxn>
                <a:cxn ang="0">
                  <a:pos x="101" y="496"/>
                </a:cxn>
                <a:cxn ang="0">
                  <a:pos x="105" y="507"/>
                </a:cxn>
              </a:cxnLst>
              <a:rect l="0" t="0" r="0" b="0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9" name="Freeform 29"/>
            <p:cNvSpPr/>
            <p:nvPr/>
          </p:nvSpPr>
          <p:spPr>
            <a:xfrm>
              <a:off x="4365" y="3593"/>
              <a:ext cx="48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14" y="13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4" y="15"/>
                </a:cxn>
                <a:cxn ang="0">
                  <a:pos x="27" y="15"/>
                </a:cxn>
                <a:cxn ang="0">
                  <a:pos x="29" y="13"/>
                </a:cxn>
                <a:cxn ang="0">
                  <a:pos x="31" y="11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39" y="7"/>
                </a:cxn>
                <a:cxn ang="0">
                  <a:pos x="41" y="5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8" y="0"/>
                </a:cxn>
              </a:cxnLst>
              <a:rect l="0" t="0" r="0" b="0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0" name="Freeform 30"/>
            <p:cNvSpPr/>
            <p:nvPr/>
          </p:nvSpPr>
          <p:spPr>
            <a:xfrm>
              <a:off x="4327" y="3745"/>
              <a:ext cx="54" cy="305"/>
            </a:xfrm>
            <a:custGeom>
              <a:avLst/>
              <a:gdLst/>
              <a:ahLst/>
              <a:cxnLst>
                <a:cxn ang="0">
                  <a:pos x="50" y="231"/>
                </a:cxn>
                <a:cxn ang="0">
                  <a:pos x="47" y="212"/>
                </a:cxn>
                <a:cxn ang="0">
                  <a:pos x="43" y="189"/>
                </a:cxn>
                <a:cxn ang="0">
                  <a:pos x="39" y="168"/>
                </a:cxn>
                <a:cxn ang="0">
                  <a:pos x="36" y="145"/>
                </a:cxn>
                <a:cxn ang="0">
                  <a:pos x="35" y="137"/>
                </a:cxn>
                <a:cxn ang="0">
                  <a:pos x="33" y="132"/>
                </a:cxn>
                <a:cxn ang="0">
                  <a:pos x="31" y="118"/>
                </a:cxn>
                <a:cxn ang="0">
                  <a:pos x="30" y="103"/>
                </a:cxn>
                <a:cxn ang="0">
                  <a:pos x="2" y="10"/>
                </a:cxn>
                <a:cxn ang="0">
                  <a:pos x="5" y="27"/>
                </a:cxn>
                <a:cxn ang="0">
                  <a:pos x="10" y="44"/>
                </a:cxn>
                <a:cxn ang="0">
                  <a:pos x="16" y="61"/>
                </a:cxn>
                <a:cxn ang="0">
                  <a:pos x="20" y="78"/>
                </a:cxn>
                <a:cxn ang="0">
                  <a:pos x="26" y="97"/>
                </a:cxn>
                <a:cxn ang="0">
                  <a:pos x="30" y="118"/>
                </a:cxn>
                <a:cxn ang="0">
                  <a:pos x="32" y="141"/>
                </a:cxn>
                <a:cxn ang="0">
                  <a:pos x="37" y="168"/>
                </a:cxn>
                <a:cxn ang="0">
                  <a:pos x="42" y="196"/>
                </a:cxn>
                <a:cxn ang="0">
                  <a:pos x="46" y="225"/>
                </a:cxn>
                <a:cxn ang="0">
                  <a:pos x="48" y="256"/>
                </a:cxn>
                <a:cxn ang="0">
                  <a:pos x="48" y="273"/>
                </a:cxn>
                <a:cxn ang="0">
                  <a:pos x="41" y="244"/>
                </a:cxn>
                <a:cxn ang="0">
                  <a:pos x="35" y="214"/>
                </a:cxn>
                <a:cxn ang="0">
                  <a:pos x="29" y="181"/>
                </a:cxn>
                <a:cxn ang="0">
                  <a:pos x="24" y="149"/>
                </a:cxn>
                <a:cxn ang="0">
                  <a:pos x="23" y="134"/>
                </a:cxn>
                <a:cxn ang="0">
                  <a:pos x="21" y="118"/>
                </a:cxn>
                <a:cxn ang="0">
                  <a:pos x="18" y="97"/>
                </a:cxn>
                <a:cxn ang="0">
                  <a:pos x="13" y="80"/>
                </a:cxn>
                <a:cxn ang="0">
                  <a:pos x="9" y="61"/>
                </a:cxn>
                <a:cxn ang="0">
                  <a:pos x="4" y="42"/>
                </a:cxn>
                <a:cxn ang="0">
                  <a:pos x="19" y="120"/>
                </a:cxn>
                <a:cxn ang="0">
                  <a:pos x="20" y="134"/>
                </a:cxn>
                <a:cxn ang="0">
                  <a:pos x="22" y="145"/>
                </a:cxn>
                <a:cxn ang="0">
                  <a:pos x="24" y="160"/>
                </a:cxn>
                <a:cxn ang="0">
                  <a:pos x="27" y="179"/>
                </a:cxn>
                <a:cxn ang="0">
                  <a:pos x="30" y="200"/>
                </a:cxn>
                <a:cxn ang="0">
                  <a:pos x="35" y="221"/>
                </a:cxn>
                <a:cxn ang="0">
                  <a:pos x="37" y="244"/>
                </a:cxn>
                <a:cxn ang="0">
                  <a:pos x="39" y="263"/>
                </a:cxn>
                <a:cxn ang="0">
                  <a:pos x="52" y="305"/>
                </a:cxn>
                <a:cxn ang="0">
                  <a:pos x="54" y="303"/>
                </a:cxn>
              </a:cxnLst>
              <a:rect l="0" t="0" r="0" b="0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1" name="Freeform 31"/>
            <p:cNvSpPr/>
            <p:nvPr/>
          </p:nvSpPr>
          <p:spPr>
            <a:xfrm>
              <a:off x="4315" y="3869"/>
              <a:ext cx="24" cy="101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0" y="0"/>
                </a:cxn>
                <a:cxn ang="0">
                  <a:pos x="7" y="38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4" y="38"/>
                </a:cxn>
                <a:cxn ang="0">
                  <a:pos x="21" y="101"/>
                </a:cxn>
                <a:cxn ang="0">
                  <a:pos x="22" y="101"/>
                </a:cxn>
                <a:cxn ang="0">
                  <a:pos x="23" y="101"/>
                </a:cxn>
                <a:cxn ang="0">
                  <a:pos x="24" y="99"/>
                </a:cxn>
                <a:cxn ang="0">
                  <a:pos x="24" y="97"/>
                </a:cxn>
              </a:cxnLst>
              <a:rect l="0" t="0" r="0" b="0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2" name="Freeform 32"/>
            <p:cNvSpPr/>
            <p:nvPr/>
          </p:nvSpPr>
          <p:spPr>
            <a:xfrm>
              <a:off x="4291" y="3898"/>
              <a:ext cx="40" cy="118"/>
            </a:xfrm>
            <a:custGeom>
              <a:avLst/>
              <a:gdLst/>
              <a:ahLst/>
              <a:cxnLst>
                <a:cxn ang="0">
                  <a:pos x="40" y="118"/>
                </a:cxn>
                <a:cxn ang="0">
                  <a:pos x="39" y="114"/>
                </a:cxn>
                <a:cxn ang="0">
                  <a:pos x="36" y="110"/>
                </a:cxn>
                <a:cxn ang="0">
                  <a:pos x="33" y="106"/>
                </a:cxn>
                <a:cxn ang="0">
                  <a:pos x="30" y="103"/>
                </a:cxn>
                <a:cxn ang="0">
                  <a:pos x="27" y="99"/>
                </a:cxn>
                <a:cxn ang="0">
                  <a:pos x="25" y="93"/>
                </a:cxn>
                <a:cxn ang="0">
                  <a:pos x="24" y="85"/>
                </a:cxn>
                <a:cxn ang="0">
                  <a:pos x="21" y="78"/>
                </a:cxn>
                <a:cxn ang="0">
                  <a:pos x="21" y="74"/>
                </a:cxn>
                <a:cxn ang="0">
                  <a:pos x="20" y="68"/>
                </a:cxn>
                <a:cxn ang="0">
                  <a:pos x="19" y="64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7" y="51"/>
                </a:cxn>
                <a:cxn ang="0">
                  <a:pos x="16" y="47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9" y="28"/>
                </a:cxn>
                <a:cxn ang="0">
                  <a:pos x="7" y="24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2" y="13"/>
                </a:cxn>
                <a:cxn ang="0">
                  <a:pos x="4" y="19"/>
                </a:cxn>
                <a:cxn ang="0">
                  <a:pos x="5" y="24"/>
                </a:cxn>
                <a:cxn ang="0">
                  <a:pos x="6" y="28"/>
                </a:cxn>
                <a:cxn ang="0">
                  <a:pos x="7" y="34"/>
                </a:cxn>
                <a:cxn ang="0">
                  <a:pos x="7" y="38"/>
                </a:cxn>
                <a:cxn ang="0">
                  <a:pos x="10" y="45"/>
                </a:cxn>
                <a:cxn ang="0">
                  <a:pos x="11" y="53"/>
                </a:cxn>
                <a:cxn ang="0">
                  <a:pos x="14" y="63"/>
                </a:cxn>
                <a:cxn ang="0">
                  <a:pos x="15" y="72"/>
                </a:cxn>
                <a:cxn ang="0">
                  <a:pos x="16" y="82"/>
                </a:cxn>
                <a:cxn ang="0">
                  <a:pos x="17" y="91"/>
                </a:cxn>
                <a:cxn ang="0">
                  <a:pos x="19" y="99"/>
                </a:cxn>
                <a:cxn ang="0">
                  <a:pos x="20" y="106"/>
                </a:cxn>
                <a:cxn ang="0">
                  <a:pos x="40" y="118"/>
                </a:cxn>
              </a:cxnLst>
              <a:rect l="0" t="0" r="0" b="0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3" name="Freeform 33"/>
            <p:cNvSpPr/>
            <p:nvPr/>
          </p:nvSpPr>
          <p:spPr>
            <a:xfrm>
              <a:off x="4317" y="3718"/>
              <a:ext cx="13" cy="58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10" y="44"/>
                </a:cxn>
                <a:cxn ang="0">
                  <a:pos x="12" y="52"/>
                </a:cxn>
                <a:cxn ang="0">
                  <a:pos x="13" y="58"/>
                </a:cxn>
              </a:cxnLst>
              <a:rect l="0" t="0" r="0" b="0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4" name="Freeform 34"/>
            <p:cNvSpPr/>
            <p:nvPr/>
          </p:nvSpPr>
          <p:spPr>
            <a:xfrm>
              <a:off x="4310" y="3638"/>
              <a:ext cx="19" cy="101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0" y="0"/>
                </a:cxn>
                <a:cxn ang="0">
                  <a:pos x="7" y="75"/>
                </a:cxn>
                <a:cxn ang="0">
                  <a:pos x="7" y="59"/>
                </a:cxn>
                <a:cxn ang="0">
                  <a:pos x="8" y="59"/>
                </a:cxn>
                <a:cxn ang="0">
                  <a:pos x="9" y="59"/>
                </a:cxn>
                <a:cxn ang="0">
                  <a:pos x="9" y="61"/>
                </a:cxn>
                <a:cxn ang="0">
                  <a:pos x="10" y="65"/>
                </a:cxn>
                <a:cxn ang="0">
                  <a:pos x="19" y="101"/>
                </a:cxn>
                <a:cxn ang="0">
                  <a:pos x="19" y="99"/>
                </a:cxn>
              </a:cxnLst>
              <a:rect l="0" t="0" r="0" b="0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5" name="Freeform 35"/>
            <p:cNvSpPr/>
            <p:nvPr/>
          </p:nvSpPr>
          <p:spPr>
            <a:xfrm>
              <a:off x="4318" y="3715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2" y="9"/>
                </a:cxn>
              </a:cxnLst>
              <a:rect l="0" t="0" r="0" b="0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6" name="Freeform 36"/>
            <p:cNvSpPr/>
            <p:nvPr/>
          </p:nvSpPr>
          <p:spPr>
            <a:xfrm>
              <a:off x="4234" y="3531"/>
              <a:ext cx="84" cy="298"/>
            </a:xfrm>
            <a:custGeom>
              <a:avLst/>
              <a:gdLst/>
              <a:ahLst/>
              <a:cxnLst>
                <a:cxn ang="0">
                  <a:pos x="80" y="67"/>
                </a:cxn>
                <a:cxn ang="0">
                  <a:pos x="71" y="65"/>
                </a:cxn>
                <a:cxn ang="0">
                  <a:pos x="63" y="60"/>
                </a:cxn>
                <a:cxn ang="0">
                  <a:pos x="55" y="50"/>
                </a:cxn>
                <a:cxn ang="0">
                  <a:pos x="47" y="39"/>
                </a:cxn>
                <a:cxn ang="0">
                  <a:pos x="40" y="25"/>
                </a:cxn>
                <a:cxn ang="0">
                  <a:pos x="34" y="14"/>
                </a:cxn>
                <a:cxn ang="0">
                  <a:pos x="26" y="4"/>
                </a:cxn>
                <a:cxn ang="0">
                  <a:pos x="8" y="25"/>
                </a:cxn>
                <a:cxn ang="0">
                  <a:pos x="7" y="52"/>
                </a:cxn>
                <a:cxn ang="0">
                  <a:pos x="5" y="77"/>
                </a:cxn>
                <a:cxn ang="0">
                  <a:pos x="0" y="94"/>
                </a:cxn>
                <a:cxn ang="0">
                  <a:pos x="1" y="105"/>
                </a:cxn>
                <a:cxn ang="0">
                  <a:pos x="5" y="115"/>
                </a:cxn>
                <a:cxn ang="0">
                  <a:pos x="7" y="126"/>
                </a:cxn>
                <a:cxn ang="0">
                  <a:pos x="8" y="140"/>
                </a:cxn>
                <a:cxn ang="0">
                  <a:pos x="10" y="157"/>
                </a:cxn>
                <a:cxn ang="0">
                  <a:pos x="12" y="172"/>
                </a:cxn>
                <a:cxn ang="0">
                  <a:pos x="15" y="189"/>
                </a:cxn>
                <a:cxn ang="0">
                  <a:pos x="18" y="206"/>
                </a:cxn>
                <a:cxn ang="0">
                  <a:pos x="23" y="222"/>
                </a:cxn>
                <a:cxn ang="0">
                  <a:pos x="27" y="239"/>
                </a:cxn>
                <a:cxn ang="0">
                  <a:pos x="31" y="256"/>
                </a:cxn>
                <a:cxn ang="0">
                  <a:pos x="33" y="267"/>
                </a:cxn>
                <a:cxn ang="0">
                  <a:pos x="33" y="275"/>
                </a:cxn>
                <a:cxn ang="0">
                  <a:pos x="40" y="298"/>
                </a:cxn>
                <a:cxn ang="0">
                  <a:pos x="36" y="275"/>
                </a:cxn>
                <a:cxn ang="0">
                  <a:pos x="33" y="252"/>
                </a:cxn>
                <a:cxn ang="0">
                  <a:pos x="28" y="227"/>
                </a:cxn>
                <a:cxn ang="0">
                  <a:pos x="23" y="206"/>
                </a:cxn>
                <a:cxn ang="0">
                  <a:pos x="19" y="185"/>
                </a:cxn>
                <a:cxn ang="0">
                  <a:pos x="16" y="168"/>
                </a:cxn>
                <a:cxn ang="0">
                  <a:pos x="12" y="149"/>
                </a:cxn>
                <a:cxn ang="0">
                  <a:pos x="10" y="130"/>
                </a:cxn>
                <a:cxn ang="0">
                  <a:pos x="8" y="117"/>
                </a:cxn>
                <a:cxn ang="0">
                  <a:pos x="7" y="107"/>
                </a:cxn>
                <a:cxn ang="0">
                  <a:pos x="5" y="102"/>
                </a:cxn>
                <a:cxn ang="0">
                  <a:pos x="2" y="96"/>
                </a:cxn>
                <a:cxn ang="0">
                  <a:pos x="6" y="86"/>
                </a:cxn>
                <a:cxn ang="0">
                  <a:pos x="9" y="79"/>
                </a:cxn>
                <a:cxn ang="0">
                  <a:pos x="11" y="67"/>
                </a:cxn>
                <a:cxn ang="0">
                  <a:pos x="12" y="56"/>
                </a:cxn>
                <a:cxn ang="0">
                  <a:pos x="12" y="41"/>
                </a:cxn>
                <a:cxn ang="0">
                  <a:pos x="16" y="29"/>
                </a:cxn>
                <a:cxn ang="0">
                  <a:pos x="25" y="35"/>
                </a:cxn>
                <a:cxn ang="0">
                  <a:pos x="34" y="42"/>
                </a:cxn>
                <a:cxn ang="0">
                  <a:pos x="42" y="50"/>
                </a:cxn>
                <a:cxn ang="0">
                  <a:pos x="49" y="60"/>
                </a:cxn>
                <a:cxn ang="0">
                  <a:pos x="57" y="67"/>
                </a:cxn>
                <a:cxn ang="0">
                  <a:pos x="65" y="73"/>
                </a:cxn>
                <a:cxn ang="0">
                  <a:pos x="74" y="73"/>
                </a:cxn>
                <a:cxn ang="0">
                  <a:pos x="83" y="67"/>
                </a:cxn>
                <a:cxn ang="0">
                  <a:pos x="84" y="65"/>
                </a:cxn>
              </a:cxnLst>
              <a:rect l="0" t="0" r="0" b="0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7" name="Freeform 37"/>
            <p:cNvSpPr/>
            <p:nvPr/>
          </p:nvSpPr>
          <p:spPr>
            <a:xfrm>
              <a:off x="4318" y="3892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6"/>
                </a:cxn>
              </a:cxnLst>
              <a:rect l="0" t="0" r="0" b="0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8" name="Freeform 38"/>
            <p:cNvSpPr/>
            <p:nvPr/>
          </p:nvSpPr>
          <p:spPr>
            <a:xfrm>
              <a:off x="4284" y="3755"/>
              <a:ext cx="33" cy="133"/>
            </a:xfrm>
            <a:custGeom>
              <a:avLst/>
              <a:gdLst/>
              <a:ahLst/>
              <a:cxnLst>
                <a:cxn ang="0">
                  <a:pos x="33" y="129"/>
                </a:cxn>
                <a:cxn ang="0">
                  <a:pos x="26" y="103"/>
                </a:cxn>
                <a:cxn ang="0">
                  <a:pos x="9" y="36"/>
                </a:cxn>
                <a:cxn ang="0">
                  <a:pos x="9" y="34"/>
                </a:cxn>
                <a:cxn ang="0">
                  <a:pos x="11" y="34"/>
                </a:cxn>
                <a:cxn ang="0">
                  <a:pos x="14" y="40"/>
                </a:cxn>
                <a:cxn ang="0">
                  <a:pos x="17" y="49"/>
                </a:cxn>
                <a:cxn ang="0">
                  <a:pos x="19" y="57"/>
                </a:cxn>
                <a:cxn ang="0">
                  <a:pos x="22" y="66"/>
                </a:cxn>
                <a:cxn ang="0">
                  <a:pos x="24" y="76"/>
                </a:cxn>
                <a:cxn ang="0">
                  <a:pos x="26" y="85"/>
                </a:cxn>
                <a:cxn ang="0">
                  <a:pos x="27" y="97"/>
                </a:cxn>
                <a:cxn ang="0">
                  <a:pos x="30" y="108"/>
                </a:cxn>
                <a:cxn ang="0">
                  <a:pos x="28" y="95"/>
                </a:cxn>
                <a:cxn ang="0">
                  <a:pos x="26" y="83"/>
                </a:cxn>
                <a:cxn ang="0">
                  <a:pos x="25" y="72"/>
                </a:cxn>
                <a:cxn ang="0">
                  <a:pos x="23" y="61"/>
                </a:cxn>
                <a:cxn ang="0">
                  <a:pos x="21" y="51"/>
                </a:cxn>
                <a:cxn ang="0">
                  <a:pos x="17" y="42"/>
                </a:cxn>
                <a:cxn ang="0">
                  <a:pos x="15" y="30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8" y="15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7" y="42"/>
                </a:cxn>
                <a:cxn ang="0">
                  <a:pos x="9" y="49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5" y="72"/>
                </a:cxn>
                <a:cxn ang="0">
                  <a:pos x="17" y="80"/>
                </a:cxn>
                <a:cxn ang="0">
                  <a:pos x="19" y="87"/>
                </a:cxn>
                <a:cxn ang="0">
                  <a:pos x="22" y="95"/>
                </a:cxn>
                <a:cxn ang="0">
                  <a:pos x="24" y="103"/>
                </a:cxn>
                <a:cxn ang="0">
                  <a:pos x="26" y="110"/>
                </a:cxn>
                <a:cxn ang="0">
                  <a:pos x="28" y="118"/>
                </a:cxn>
                <a:cxn ang="0">
                  <a:pos x="30" y="125"/>
                </a:cxn>
                <a:cxn ang="0">
                  <a:pos x="32" y="133"/>
                </a:cxn>
                <a:cxn ang="0">
                  <a:pos x="32" y="131"/>
                </a:cxn>
                <a:cxn ang="0">
                  <a:pos x="32" y="129"/>
                </a:cxn>
                <a:cxn ang="0">
                  <a:pos x="33" y="129"/>
                </a:cxn>
              </a:cxnLst>
              <a:rect l="0" t="0" r="0" b="0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9" name="Freeform 39"/>
            <p:cNvSpPr/>
            <p:nvPr/>
          </p:nvSpPr>
          <p:spPr>
            <a:xfrm>
              <a:off x="4280" y="3840"/>
              <a:ext cx="7" cy="29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0" y="0"/>
                </a:cxn>
                <a:cxn ang="0">
                  <a:pos x="4" y="29"/>
                </a:cxn>
                <a:cxn ang="0">
                  <a:pos x="4" y="27"/>
                </a:cxn>
                <a:cxn ang="0">
                  <a:pos x="6" y="27"/>
                </a:cxn>
                <a:cxn ang="0">
                  <a:pos x="7" y="25"/>
                </a:cxn>
              </a:cxnLst>
              <a:rect l="0" t="0" r="0" b="0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0" name="Freeform 40"/>
            <p:cNvSpPr/>
            <p:nvPr/>
          </p:nvSpPr>
          <p:spPr>
            <a:xfrm>
              <a:off x="4461" y="1392"/>
              <a:ext cx="915" cy="1276"/>
            </a:xfrm>
            <a:custGeom>
              <a:avLst/>
              <a:gdLst/>
              <a:ahLst/>
              <a:cxnLst>
                <a:cxn ang="0">
                  <a:pos x="61" y="917"/>
                </a:cxn>
                <a:cxn ang="0">
                  <a:pos x="95" y="738"/>
                </a:cxn>
                <a:cxn ang="0">
                  <a:pos x="127" y="614"/>
                </a:cxn>
                <a:cxn ang="0">
                  <a:pos x="179" y="456"/>
                </a:cxn>
                <a:cxn ang="0">
                  <a:pos x="251" y="301"/>
                </a:cxn>
                <a:cxn ang="0">
                  <a:pos x="315" y="210"/>
                </a:cxn>
                <a:cxn ang="0">
                  <a:pos x="372" y="132"/>
                </a:cxn>
                <a:cxn ang="0">
                  <a:pos x="410" y="101"/>
                </a:cxn>
                <a:cxn ang="0">
                  <a:pos x="461" y="67"/>
                </a:cxn>
                <a:cxn ang="0">
                  <a:pos x="509" y="48"/>
                </a:cxn>
                <a:cxn ang="0">
                  <a:pos x="600" y="48"/>
                </a:cxn>
                <a:cxn ang="0">
                  <a:pos x="667" y="69"/>
                </a:cxn>
                <a:cxn ang="0">
                  <a:pos x="737" y="111"/>
                </a:cxn>
                <a:cxn ang="0">
                  <a:pos x="807" y="164"/>
                </a:cxn>
                <a:cxn ang="0">
                  <a:pos x="841" y="194"/>
                </a:cxn>
                <a:cxn ang="0">
                  <a:pos x="888" y="229"/>
                </a:cxn>
                <a:cxn ang="0">
                  <a:pos x="906" y="229"/>
                </a:cxn>
                <a:cxn ang="0">
                  <a:pos x="838" y="158"/>
                </a:cxn>
                <a:cxn ang="0">
                  <a:pos x="751" y="80"/>
                </a:cxn>
                <a:cxn ang="0">
                  <a:pos x="654" y="25"/>
                </a:cxn>
                <a:cxn ang="0">
                  <a:pos x="576" y="6"/>
                </a:cxn>
                <a:cxn ang="0">
                  <a:pos x="515" y="6"/>
                </a:cxn>
                <a:cxn ang="0">
                  <a:pos x="442" y="36"/>
                </a:cxn>
                <a:cxn ang="0">
                  <a:pos x="404" y="50"/>
                </a:cxn>
                <a:cxn ang="0">
                  <a:pos x="337" y="114"/>
                </a:cxn>
                <a:cxn ang="0">
                  <a:pos x="257" y="219"/>
                </a:cxn>
                <a:cxn ang="0">
                  <a:pos x="191" y="355"/>
                </a:cxn>
                <a:cxn ang="0">
                  <a:pos x="130" y="522"/>
                </a:cxn>
                <a:cxn ang="0">
                  <a:pos x="87" y="692"/>
                </a:cxn>
                <a:cxn ang="0">
                  <a:pos x="61" y="824"/>
                </a:cxn>
                <a:cxn ang="0">
                  <a:pos x="37" y="986"/>
                </a:cxn>
                <a:cxn ang="0">
                  <a:pos x="13" y="1173"/>
                </a:cxn>
                <a:cxn ang="0">
                  <a:pos x="11" y="1217"/>
                </a:cxn>
                <a:cxn ang="0">
                  <a:pos x="32" y="1045"/>
                </a:cxn>
                <a:cxn ang="0">
                  <a:pos x="56" y="879"/>
                </a:cxn>
                <a:cxn ang="0">
                  <a:pos x="104" y="645"/>
                </a:cxn>
                <a:cxn ang="0">
                  <a:pos x="141" y="500"/>
                </a:cxn>
                <a:cxn ang="0">
                  <a:pos x="183" y="379"/>
                </a:cxn>
                <a:cxn ang="0">
                  <a:pos x="242" y="252"/>
                </a:cxn>
                <a:cxn ang="0">
                  <a:pos x="297" y="168"/>
                </a:cxn>
                <a:cxn ang="0">
                  <a:pos x="375" y="80"/>
                </a:cxn>
                <a:cxn ang="0">
                  <a:pos x="422" y="51"/>
                </a:cxn>
                <a:cxn ang="0">
                  <a:pos x="469" y="25"/>
                </a:cxn>
                <a:cxn ang="0">
                  <a:pos x="546" y="8"/>
                </a:cxn>
                <a:cxn ang="0">
                  <a:pos x="654" y="32"/>
                </a:cxn>
                <a:cxn ang="0">
                  <a:pos x="698" y="51"/>
                </a:cxn>
                <a:cxn ang="0">
                  <a:pos x="775" y="109"/>
                </a:cxn>
                <a:cxn ang="0">
                  <a:pos x="873" y="196"/>
                </a:cxn>
                <a:cxn ang="0">
                  <a:pos x="877" y="214"/>
                </a:cxn>
                <a:cxn ang="0">
                  <a:pos x="810" y="162"/>
                </a:cxn>
                <a:cxn ang="0">
                  <a:pos x="761" y="120"/>
                </a:cxn>
                <a:cxn ang="0">
                  <a:pos x="724" y="97"/>
                </a:cxn>
                <a:cxn ang="0">
                  <a:pos x="697" y="78"/>
                </a:cxn>
                <a:cxn ang="0">
                  <a:pos x="602" y="42"/>
                </a:cxn>
                <a:cxn ang="0">
                  <a:pos x="504" y="42"/>
                </a:cxn>
                <a:cxn ang="0">
                  <a:pos x="427" y="84"/>
                </a:cxn>
                <a:cxn ang="0">
                  <a:pos x="388" y="111"/>
                </a:cxn>
                <a:cxn ang="0">
                  <a:pos x="247" y="299"/>
                </a:cxn>
                <a:cxn ang="0">
                  <a:pos x="170" y="465"/>
                </a:cxn>
                <a:cxn ang="0">
                  <a:pos x="98" y="698"/>
                </a:cxn>
                <a:cxn ang="0">
                  <a:pos x="55" y="936"/>
                </a:cxn>
              </a:cxnLst>
              <a:rect l="0" t="0" r="0" b="0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1" name="Freeform 41"/>
            <p:cNvSpPr/>
            <p:nvPr/>
          </p:nvSpPr>
          <p:spPr>
            <a:xfrm>
              <a:off x="4494" y="1628"/>
              <a:ext cx="711" cy="902"/>
            </a:xfrm>
            <a:custGeom>
              <a:avLst/>
              <a:gdLst/>
              <a:ahLst/>
              <a:cxnLst>
                <a:cxn ang="0">
                  <a:pos x="7" y="887"/>
                </a:cxn>
                <a:cxn ang="0">
                  <a:pos x="23" y="838"/>
                </a:cxn>
                <a:cxn ang="0">
                  <a:pos x="40" y="786"/>
                </a:cxn>
                <a:cxn ang="0">
                  <a:pos x="57" y="733"/>
                </a:cxn>
                <a:cxn ang="0">
                  <a:pos x="82" y="658"/>
                </a:cxn>
                <a:cxn ang="0">
                  <a:pos x="117" y="567"/>
                </a:cxn>
                <a:cxn ang="0">
                  <a:pos x="140" y="515"/>
                </a:cxn>
                <a:cxn ang="0">
                  <a:pos x="159" y="479"/>
                </a:cxn>
                <a:cxn ang="0">
                  <a:pos x="187" y="429"/>
                </a:cxn>
                <a:cxn ang="0">
                  <a:pos x="204" y="407"/>
                </a:cxn>
                <a:cxn ang="0">
                  <a:pos x="228" y="370"/>
                </a:cxn>
                <a:cxn ang="0">
                  <a:pos x="261" y="325"/>
                </a:cxn>
                <a:cxn ang="0">
                  <a:pos x="319" y="262"/>
                </a:cxn>
                <a:cxn ang="0">
                  <a:pos x="362" y="218"/>
                </a:cxn>
                <a:cxn ang="0">
                  <a:pos x="378" y="204"/>
                </a:cxn>
                <a:cxn ang="0">
                  <a:pos x="396" y="185"/>
                </a:cxn>
                <a:cxn ang="0">
                  <a:pos x="407" y="174"/>
                </a:cxn>
                <a:cxn ang="0">
                  <a:pos x="418" y="163"/>
                </a:cxn>
                <a:cxn ang="0">
                  <a:pos x="437" y="149"/>
                </a:cxn>
                <a:cxn ang="0">
                  <a:pos x="449" y="142"/>
                </a:cxn>
                <a:cxn ang="0">
                  <a:pos x="468" y="128"/>
                </a:cxn>
                <a:cxn ang="0">
                  <a:pos x="497" y="111"/>
                </a:cxn>
                <a:cxn ang="0">
                  <a:pos x="510" y="98"/>
                </a:cxn>
                <a:cxn ang="0">
                  <a:pos x="522" y="92"/>
                </a:cxn>
                <a:cxn ang="0">
                  <a:pos x="546" y="79"/>
                </a:cxn>
                <a:cxn ang="0">
                  <a:pos x="560" y="67"/>
                </a:cxn>
                <a:cxn ang="0">
                  <a:pos x="589" y="52"/>
                </a:cxn>
                <a:cxn ang="0">
                  <a:pos x="612" y="42"/>
                </a:cxn>
                <a:cxn ang="0">
                  <a:pos x="635" y="33"/>
                </a:cxn>
                <a:cxn ang="0">
                  <a:pos x="652" y="21"/>
                </a:cxn>
                <a:cxn ang="0">
                  <a:pos x="670" y="12"/>
                </a:cxn>
                <a:cxn ang="0">
                  <a:pos x="704" y="0"/>
                </a:cxn>
                <a:cxn ang="0">
                  <a:pos x="673" y="6"/>
                </a:cxn>
                <a:cxn ang="0">
                  <a:pos x="650" y="16"/>
                </a:cxn>
                <a:cxn ang="0">
                  <a:pos x="623" y="29"/>
                </a:cxn>
                <a:cxn ang="0">
                  <a:pos x="588" y="46"/>
                </a:cxn>
                <a:cxn ang="0">
                  <a:pos x="564" y="58"/>
                </a:cxn>
                <a:cxn ang="0">
                  <a:pos x="542" y="77"/>
                </a:cxn>
                <a:cxn ang="0">
                  <a:pos x="528" y="82"/>
                </a:cxn>
                <a:cxn ang="0">
                  <a:pos x="483" y="113"/>
                </a:cxn>
                <a:cxn ang="0">
                  <a:pos x="449" y="138"/>
                </a:cxn>
                <a:cxn ang="0">
                  <a:pos x="432" y="145"/>
                </a:cxn>
                <a:cxn ang="0">
                  <a:pos x="411" y="163"/>
                </a:cxn>
                <a:cxn ang="0">
                  <a:pos x="385" y="191"/>
                </a:cxn>
                <a:cxn ang="0">
                  <a:pos x="365" y="212"/>
                </a:cxn>
                <a:cxn ang="0">
                  <a:pos x="338" y="237"/>
                </a:cxn>
                <a:cxn ang="0">
                  <a:pos x="312" y="262"/>
                </a:cxn>
                <a:cxn ang="0">
                  <a:pos x="295" y="285"/>
                </a:cxn>
                <a:cxn ang="0">
                  <a:pos x="278" y="304"/>
                </a:cxn>
                <a:cxn ang="0">
                  <a:pos x="250" y="334"/>
                </a:cxn>
                <a:cxn ang="0">
                  <a:pos x="226" y="367"/>
                </a:cxn>
                <a:cxn ang="0">
                  <a:pos x="204" y="403"/>
                </a:cxn>
                <a:cxn ang="0">
                  <a:pos x="159" y="470"/>
                </a:cxn>
                <a:cxn ang="0">
                  <a:pos x="113" y="565"/>
                </a:cxn>
                <a:cxn ang="0">
                  <a:pos x="91" y="624"/>
                </a:cxn>
                <a:cxn ang="0">
                  <a:pos x="66" y="695"/>
                </a:cxn>
                <a:cxn ang="0">
                  <a:pos x="42" y="767"/>
                </a:cxn>
                <a:cxn ang="0">
                  <a:pos x="17" y="849"/>
                </a:cxn>
              </a:cxnLst>
              <a:rect l="0" t="0" r="0" b="0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2" name="Freeform 42"/>
            <p:cNvSpPr/>
            <p:nvPr/>
          </p:nvSpPr>
          <p:spPr>
            <a:xfrm>
              <a:off x="4440" y="2702"/>
              <a:ext cx="861" cy="1001"/>
            </a:xfrm>
            <a:custGeom>
              <a:avLst/>
              <a:gdLst/>
              <a:ahLst/>
              <a:cxnLst>
                <a:cxn ang="0">
                  <a:pos x="18" y="866"/>
                </a:cxn>
                <a:cxn ang="0">
                  <a:pos x="24" y="900"/>
                </a:cxn>
                <a:cxn ang="0">
                  <a:pos x="50" y="734"/>
                </a:cxn>
                <a:cxn ang="0">
                  <a:pos x="72" y="641"/>
                </a:cxn>
                <a:cxn ang="0">
                  <a:pos x="75" y="584"/>
                </a:cxn>
                <a:cxn ang="0">
                  <a:pos x="149" y="421"/>
                </a:cxn>
                <a:cxn ang="0">
                  <a:pos x="127" y="505"/>
                </a:cxn>
                <a:cxn ang="0">
                  <a:pos x="96" y="664"/>
                </a:cxn>
                <a:cxn ang="0">
                  <a:pos x="79" y="759"/>
                </a:cxn>
                <a:cxn ang="0">
                  <a:pos x="67" y="866"/>
                </a:cxn>
                <a:cxn ang="0">
                  <a:pos x="44" y="993"/>
                </a:cxn>
                <a:cxn ang="0">
                  <a:pos x="69" y="875"/>
                </a:cxn>
                <a:cxn ang="0">
                  <a:pos x="98" y="747"/>
                </a:cxn>
                <a:cxn ang="0">
                  <a:pos x="144" y="658"/>
                </a:cxn>
                <a:cxn ang="0">
                  <a:pos x="180" y="597"/>
                </a:cxn>
                <a:cxn ang="0">
                  <a:pos x="266" y="456"/>
                </a:cxn>
                <a:cxn ang="0">
                  <a:pos x="322" y="368"/>
                </a:cxn>
                <a:cxn ang="0">
                  <a:pos x="376" y="297"/>
                </a:cxn>
                <a:cxn ang="0">
                  <a:pos x="427" y="238"/>
                </a:cxn>
                <a:cxn ang="0">
                  <a:pos x="497" y="172"/>
                </a:cxn>
                <a:cxn ang="0">
                  <a:pos x="524" y="168"/>
                </a:cxn>
                <a:cxn ang="0">
                  <a:pos x="583" y="217"/>
                </a:cxn>
                <a:cxn ang="0">
                  <a:pos x="667" y="328"/>
                </a:cxn>
                <a:cxn ang="0">
                  <a:pos x="734" y="454"/>
                </a:cxn>
                <a:cxn ang="0">
                  <a:pos x="796" y="618"/>
                </a:cxn>
                <a:cxn ang="0">
                  <a:pos x="846" y="778"/>
                </a:cxn>
                <a:cxn ang="0">
                  <a:pos x="835" y="694"/>
                </a:cxn>
                <a:cxn ang="0">
                  <a:pos x="771" y="475"/>
                </a:cxn>
                <a:cxn ang="0">
                  <a:pos x="711" y="355"/>
                </a:cxn>
                <a:cxn ang="0">
                  <a:pos x="684" y="315"/>
                </a:cxn>
                <a:cxn ang="0">
                  <a:pos x="625" y="219"/>
                </a:cxn>
                <a:cxn ang="0">
                  <a:pos x="593" y="187"/>
                </a:cxn>
                <a:cxn ang="0">
                  <a:pos x="548" y="149"/>
                </a:cxn>
                <a:cxn ang="0">
                  <a:pos x="563" y="126"/>
                </a:cxn>
                <a:cxn ang="0">
                  <a:pos x="641" y="120"/>
                </a:cxn>
                <a:cxn ang="0">
                  <a:pos x="718" y="137"/>
                </a:cxn>
                <a:cxn ang="0">
                  <a:pos x="789" y="137"/>
                </a:cxn>
                <a:cxn ang="0">
                  <a:pos x="823" y="135"/>
                </a:cxn>
                <a:cxn ang="0">
                  <a:pos x="857" y="132"/>
                </a:cxn>
                <a:cxn ang="0">
                  <a:pos x="813" y="95"/>
                </a:cxn>
                <a:cxn ang="0">
                  <a:pos x="785" y="76"/>
                </a:cxn>
                <a:cxn ang="0">
                  <a:pos x="716" y="69"/>
                </a:cxn>
                <a:cxn ang="0">
                  <a:pos x="627" y="92"/>
                </a:cxn>
                <a:cxn ang="0">
                  <a:pos x="564" y="113"/>
                </a:cxn>
                <a:cxn ang="0">
                  <a:pos x="528" y="124"/>
                </a:cxn>
                <a:cxn ang="0">
                  <a:pos x="498" y="116"/>
                </a:cxn>
                <a:cxn ang="0">
                  <a:pos x="453" y="111"/>
                </a:cxn>
                <a:cxn ang="0">
                  <a:pos x="380" y="118"/>
                </a:cxn>
                <a:cxn ang="0">
                  <a:pos x="327" y="139"/>
                </a:cxn>
                <a:cxn ang="0">
                  <a:pos x="290" y="172"/>
                </a:cxn>
                <a:cxn ang="0">
                  <a:pos x="237" y="223"/>
                </a:cxn>
                <a:cxn ang="0">
                  <a:pos x="200" y="286"/>
                </a:cxn>
                <a:cxn ang="0">
                  <a:pos x="116" y="420"/>
                </a:cxn>
                <a:cxn ang="0">
                  <a:pos x="155" y="288"/>
                </a:cxn>
                <a:cxn ang="0">
                  <a:pos x="227" y="114"/>
                </a:cxn>
                <a:cxn ang="0">
                  <a:pos x="269" y="50"/>
                </a:cxn>
                <a:cxn ang="0">
                  <a:pos x="265" y="44"/>
                </a:cxn>
                <a:cxn ang="0">
                  <a:pos x="215" y="122"/>
                </a:cxn>
                <a:cxn ang="0">
                  <a:pos x="152" y="278"/>
                </a:cxn>
                <a:cxn ang="0">
                  <a:pos x="98" y="463"/>
                </a:cxn>
                <a:cxn ang="0">
                  <a:pos x="85" y="383"/>
                </a:cxn>
                <a:cxn ang="0">
                  <a:pos x="50" y="597"/>
                </a:cxn>
              </a:cxnLst>
              <a:rect l="0" t="0" r="0" b="0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3" name="Freeform 43"/>
            <p:cNvSpPr/>
            <p:nvPr/>
          </p:nvSpPr>
          <p:spPr>
            <a:xfrm>
              <a:off x="4226" y="1478"/>
              <a:ext cx="346" cy="2219"/>
            </a:xfrm>
            <a:custGeom>
              <a:avLst/>
              <a:gdLst/>
              <a:ahLst/>
              <a:cxnLst>
                <a:cxn ang="0">
                  <a:pos x="169" y="2031"/>
                </a:cxn>
                <a:cxn ang="0">
                  <a:pos x="179" y="2090"/>
                </a:cxn>
                <a:cxn ang="0">
                  <a:pos x="198" y="2183"/>
                </a:cxn>
                <a:cxn ang="0">
                  <a:pos x="193" y="2191"/>
                </a:cxn>
                <a:cxn ang="0">
                  <a:pos x="179" y="2155"/>
                </a:cxn>
                <a:cxn ang="0">
                  <a:pos x="166" y="2111"/>
                </a:cxn>
                <a:cxn ang="0">
                  <a:pos x="147" y="2174"/>
                </a:cxn>
                <a:cxn ang="0">
                  <a:pos x="123" y="2101"/>
                </a:cxn>
                <a:cxn ang="0">
                  <a:pos x="105" y="2012"/>
                </a:cxn>
                <a:cxn ang="0">
                  <a:pos x="90" y="1928"/>
                </a:cxn>
                <a:cxn ang="0">
                  <a:pos x="85" y="1813"/>
                </a:cxn>
                <a:cxn ang="0">
                  <a:pos x="76" y="1699"/>
                </a:cxn>
                <a:cxn ang="0">
                  <a:pos x="62" y="1535"/>
                </a:cxn>
                <a:cxn ang="0">
                  <a:pos x="52" y="1457"/>
                </a:cxn>
                <a:cxn ang="0">
                  <a:pos x="38" y="1352"/>
                </a:cxn>
                <a:cxn ang="0">
                  <a:pos x="27" y="1220"/>
                </a:cxn>
                <a:cxn ang="0">
                  <a:pos x="1" y="1193"/>
                </a:cxn>
                <a:cxn ang="0">
                  <a:pos x="15" y="1193"/>
                </a:cxn>
                <a:cxn ang="0">
                  <a:pos x="29" y="1186"/>
                </a:cxn>
                <a:cxn ang="0">
                  <a:pos x="35" y="1241"/>
                </a:cxn>
                <a:cxn ang="0">
                  <a:pos x="45" y="1384"/>
                </a:cxn>
                <a:cxn ang="0">
                  <a:pos x="64" y="1493"/>
                </a:cxn>
                <a:cxn ang="0">
                  <a:pos x="57" y="1279"/>
                </a:cxn>
                <a:cxn ang="0">
                  <a:pos x="64" y="1279"/>
                </a:cxn>
                <a:cxn ang="0">
                  <a:pos x="72" y="1134"/>
                </a:cxn>
                <a:cxn ang="0">
                  <a:pos x="96" y="915"/>
                </a:cxn>
                <a:cxn ang="0">
                  <a:pos x="117" y="785"/>
                </a:cxn>
                <a:cxn ang="0">
                  <a:pos x="136" y="684"/>
                </a:cxn>
                <a:cxn ang="0">
                  <a:pos x="170" y="513"/>
                </a:cxn>
                <a:cxn ang="0">
                  <a:pos x="196" y="416"/>
                </a:cxn>
                <a:cxn ang="0">
                  <a:pos x="253" y="232"/>
                </a:cxn>
                <a:cxn ang="0">
                  <a:pos x="313" y="67"/>
                </a:cxn>
                <a:cxn ang="0">
                  <a:pos x="334" y="23"/>
                </a:cxn>
                <a:cxn ang="0">
                  <a:pos x="328" y="61"/>
                </a:cxn>
                <a:cxn ang="0">
                  <a:pos x="290" y="166"/>
                </a:cxn>
                <a:cxn ang="0">
                  <a:pos x="257" y="259"/>
                </a:cxn>
                <a:cxn ang="0">
                  <a:pos x="228" y="362"/>
                </a:cxn>
                <a:cxn ang="0">
                  <a:pos x="208" y="429"/>
                </a:cxn>
                <a:cxn ang="0">
                  <a:pos x="194" y="484"/>
                </a:cxn>
                <a:cxn ang="0">
                  <a:pos x="170" y="581"/>
                </a:cxn>
                <a:cxn ang="0">
                  <a:pos x="151" y="665"/>
                </a:cxn>
                <a:cxn ang="0">
                  <a:pos x="131" y="804"/>
                </a:cxn>
                <a:cxn ang="0">
                  <a:pos x="105" y="967"/>
                </a:cxn>
                <a:cxn ang="0">
                  <a:pos x="95" y="1039"/>
                </a:cxn>
                <a:cxn ang="0">
                  <a:pos x="83" y="1153"/>
                </a:cxn>
                <a:cxn ang="0">
                  <a:pos x="84" y="1344"/>
                </a:cxn>
                <a:cxn ang="0">
                  <a:pos x="108" y="1466"/>
                </a:cxn>
                <a:cxn ang="0">
                  <a:pos x="117" y="1377"/>
                </a:cxn>
                <a:cxn ang="0">
                  <a:pos x="125" y="1270"/>
                </a:cxn>
                <a:cxn ang="0">
                  <a:pos x="137" y="1184"/>
                </a:cxn>
                <a:cxn ang="0">
                  <a:pos x="201" y="1003"/>
                </a:cxn>
                <a:cxn ang="0">
                  <a:pos x="170" y="1087"/>
                </a:cxn>
                <a:cxn ang="0">
                  <a:pos x="150" y="1153"/>
                </a:cxn>
                <a:cxn ang="0">
                  <a:pos x="137" y="1216"/>
                </a:cxn>
                <a:cxn ang="0">
                  <a:pos x="125" y="1302"/>
                </a:cxn>
                <a:cxn ang="0">
                  <a:pos x="119" y="1520"/>
                </a:cxn>
                <a:cxn ang="0">
                  <a:pos x="125" y="1644"/>
                </a:cxn>
                <a:cxn ang="0">
                  <a:pos x="133" y="1733"/>
                </a:cxn>
                <a:cxn ang="0">
                  <a:pos x="146" y="1867"/>
                </a:cxn>
              </a:cxnLst>
              <a:rect l="0" t="0" r="0" b="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4" name="Freeform 44"/>
            <p:cNvSpPr/>
            <p:nvPr/>
          </p:nvSpPr>
          <p:spPr>
            <a:xfrm>
              <a:off x="4378" y="1403"/>
              <a:ext cx="968" cy="2235"/>
            </a:xfrm>
            <a:custGeom>
              <a:avLst/>
              <a:gdLst/>
              <a:ahLst/>
              <a:cxnLst>
                <a:cxn ang="0">
                  <a:pos x="20" y="1749"/>
                </a:cxn>
                <a:cxn ang="0">
                  <a:pos x="43" y="1518"/>
                </a:cxn>
                <a:cxn ang="0">
                  <a:pos x="98" y="1187"/>
                </a:cxn>
                <a:cxn ang="0">
                  <a:pos x="121" y="992"/>
                </a:cxn>
                <a:cxn ang="0">
                  <a:pos x="149" y="807"/>
                </a:cxn>
                <a:cxn ang="0">
                  <a:pos x="168" y="714"/>
                </a:cxn>
                <a:cxn ang="0">
                  <a:pos x="197" y="590"/>
                </a:cxn>
                <a:cxn ang="0">
                  <a:pos x="246" y="429"/>
                </a:cxn>
                <a:cxn ang="0">
                  <a:pos x="301" y="298"/>
                </a:cxn>
                <a:cxn ang="0">
                  <a:pos x="370" y="174"/>
                </a:cxn>
                <a:cxn ang="0">
                  <a:pos x="480" y="56"/>
                </a:cxn>
                <a:cxn ang="0">
                  <a:pos x="532" y="31"/>
                </a:cxn>
                <a:cxn ang="0">
                  <a:pos x="609" y="4"/>
                </a:cxn>
                <a:cxn ang="0">
                  <a:pos x="708" y="16"/>
                </a:cxn>
                <a:cxn ang="0">
                  <a:pos x="759" y="33"/>
                </a:cxn>
                <a:cxn ang="0">
                  <a:pos x="826" y="75"/>
                </a:cxn>
                <a:cxn ang="0">
                  <a:pos x="886" y="130"/>
                </a:cxn>
                <a:cxn ang="0">
                  <a:pos x="931" y="168"/>
                </a:cxn>
                <a:cxn ang="0">
                  <a:pos x="961" y="204"/>
                </a:cxn>
                <a:cxn ang="0">
                  <a:pos x="914" y="168"/>
                </a:cxn>
                <a:cxn ang="0">
                  <a:pos x="856" y="121"/>
                </a:cxn>
                <a:cxn ang="0">
                  <a:pos x="814" y="88"/>
                </a:cxn>
                <a:cxn ang="0">
                  <a:pos x="760" y="58"/>
                </a:cxn>
                <a:cxn ang="0">
                  <a:pos x="703" y="37"/>
                </a:cxn>
                <a:cxn ang="0">
                  <a:pos x="613" y="31"/>
                </a:cxn>
                <a:cxn ang="0">
                  <a:pos x="553" y="46"/>
                </a:cxn>
                <a:cxn ang="0">
                  <a:pos x="511" y="73"/>
                </a:cxn>
                <a:cxn ang="0">
                  <a:pos x="457" y="109"/>
                </a:cxn>
                <a:cxn ang="0">
                  <a:pos x="415" y="168"/>
                </a:cxn>
                <a:cxn ang="0">
                  <a:pos x="300" y="349"/>
                </a:cxn>
                <a:cxn ang="0">
                  <a:pos x="199" y="630"/>
                </a:cxn>
                <a:cxn ang="0">
                  <a:pos x="146" y="876"/>
                </a:cxn>
                <a:cxn ang="0">
                  <a:pos x="111" y="1148"/>
                </a:cxn>
                <a:cxn ang="0">
                  <a:pos x="179" y="950"/>
                </a:cxn>
                <a:cxn ang="0">
                  <a:pos x="244" y="771"/>
                </a:cxn>
                <a:cxn ang="0">
                  <a:pos x="318" y="641"/>
                </a:cxn>
                <a:cxn ang="0">
                  <a:pos x="384" y="550"/>
                </a:cxn>
                <a:cxn ang="0">
                  <a:pos x="486" y="443"/>
                </a:cxn>
                <a:cxn ang="0">
                  <a:pos x="548" y="386"/>
                </a:cxn>
                <a:cxn ang="0">
                  <a:pos x="652" y="315"/>
                </a:cxn>
                <a:cxn ang="0">
                  <a:pos x="705" y="283"/>
                </a:cxn>
                <a:cxn ang="0">
                  <a:pos x="677" y="315"/>
                </a:cxn>
                <a:cxn ang="0">
                  <a:pos x="602" y="365"/>
                </a:cxn>
                <a:cxn ang="0">
                  <a:pos x="543" y="416"/>
                </a:cxn>
                <a:cxn ang="0">
                  <a:pos x="487" y="471"/>
                </a:cxn>
                <a:cxn ang="0">
                  <a:pos x="385" y="588"/>
                </a:cxn>
                <a:cxn ang="0">
                  <a:pos x="309" y="698"/>
                </a:cxn>
                <a:cxn ang="0">
                  <a:pos x="224" y="889"/>
                </a:cxn>
                <a:cxn ang="0">
                  <a:pos x="141" y="1085"/>
                </a:cxn>
                <a:cxn ang="0">
                  <a:pos x="96" y="1339"/>
                </a:cxn>
                <a:cxn ang="0">
                  <a:pos x="73" y="1617"/>
                </a:cxn>
                <a:cxn ang="0">
                  <a:pos x="84" y="1703"/>
                </a:cxn>
                <a:cxn ang="0">
                  <a:pos x="140" y="1520"/>
                </a:cxn>
                <a:cxn ang="0">
                  <a:pos x="225" y="1318"/>
                </a:cxn>
                <a:cxn ang="0">
                  <a:pos x="210" y="1362"/>
                </a:cxn>
                <a:cxn ang="0">
                  <a:pos x="160" y="1495"/>
                </a:cxn>
                <a:cxn ang="0">
                  <a:pos x="87" y="1745"/>
                </a:cxn>
                <a:cxn ang="0">
                  <a:pos x="58" y="2060"/>
                </a:cxn>
                <a:cxn ang="0">
                  <a:pos x="33" y="2157"/>
                </a:cxn>
                <a:cxn ang="0">
                  <a:pos x="62" y="1591"/>
                </a:cxn>
                <a:cxn ang="0">
                  <a:pos x="68" y="1442"/>
                </a:cxn>
                <a:cxn ang="0">
                  <a:pos x="41" y="1663"/>
                </a:cxn>
                <a:cxn ang="0">
                  <a:pos x="23" y="1865"/>
                </a:cxn>
              </a:cxnLst>
              <a:rect l="0" t="0" r="0" b="0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5" name="Freeform 45"/>
            <p:cNvSpPr/>
            <p:nvPr/>
          </p:nvSpPr>
          <p:spPr>
            <a:xfrm>
              <a:off x="4506" y="2609"/>
              <a:ext cx="194" cy="349"/>
            </a:xfrm>
            <a:custGeom>
              <a:avLst/>
              <a:gdLst/>
              <a:ahLst/>
              <a:cxnLst>
                <a:cxn ang="0">
                  <a:pos x="180" y="230"/>
                </a:cxn>
                <a:cxn ang="0">
                  <a:pos x="161" y="226"/>
                </a:cxn>
                <a:cxn ang="0">
                  <a:pos x="142" y="230"/>
                </a:cxn>
                <a:cxn ang="0">
                  <a:pos x="129" y="238"/>
                </a:cxn>
                <a:cxn ang="0">
                  <a:pos x="118" y="249"/>
                </a:cxn>
                <a:cxn ang="0">
                  <a:pos x="107" y="263"/>
                </a:cxn>
                <a:cxn ang="0">
                  <a:pos x="96" y="272"/>
                </a:cxn>
                <a:cxn ang="0">
                  <a:pos x="89" y="259"/>
                </a:cxn>
                <a:cxn ang="0">
                  <a:pos x="83" y="253"/>
                </a:cxn>
                <a:cxn ang="0">
                  <a:pos x="81" y="247"/>
                </a:cxn>
                <a:cxn ang="0">
                  <a:pos x="76" y="230"/>
                </a:cxn>
                <a:cxn ang="0">
                  <a:pos x="75" y="217"/>
                </a:cxn>
                <a:cxn ang="0">
                  <a:pos x="85" y="226"/>
                </a:cxn>
                <a:cxn ang="0">
                  <a:pos x="89" y="228"/>
                </a:cxn>
                <a:cxn ang="0">
                  <a:pos x="99" y="175"/>
                </a:cxn>
                <a:cxn ang="0">
                  <a:pos x="105" y="112"/>
                </a:cxn>
                <a:cxn ang="0">
                  <a:pos x="98" y="51"/>
                </a:cxn>
                <a:cxn ang="0">
                  <a:pos x="94" y="21"/>
                </a:cxn>
                <a:cxn ang="0">
                  <a:pos x="89" y="99"/>
                </a:cxn>
                <a:cxn ang="0">
                  <a:pos x="77" y="148"/>
                </a:cxn>
                <a:cxn ang="0">
                  <a:pos x="73" y="196"/>
                </a:cxn>
                <a:cxn ang="0">
                  <a:pos x="69" y="219"/>
                </a:cxn>
                <a:cxn ang="0">
                  <a:pos x="62" y="219"/>
                </a:cxn>
                <a:cxn ang="0">
                  <a:pos x="58" y="198"/>
                </a:cxn>
                <a:cxn ang="0">
                  <a:pos x="44" y="129"/>
                </a:cxn>
                <a:cxn ang="0">
                  <a:pos x="28" y="68"/>
                </a:cxn>
                <a:cxn ang="0">
                  <a:pos x="5" y="17"/>
                </a:cxn>
                <a:cxn ang="0">
                  <a:pos x="4" y="57"/>
                </a:cxn>
                <a:cxn ang="0">
                  <a:pos x="7" y="78"/>
                </a:cxn>
                <a:cxn ang="0">
                  <a:pos x="12" y="120"/>
                </a:cxn>
                <a:cxn ang="0">
                  <a:pos x="23" y="179"/>
                </a:cxn>
                <a:cxn ang="0">
                  <a:pos x="34" y="202"/>
                </a:cxn>
                <a:cxn ang="0">
                  <a:pos x="44" y="215"/>
                </a:cxn>
                <a:cxn ang="0">
                  <a:pos x="54" y="226"/>
                </a:cxn>
                <a:cxn ang="0">
                  <a:pos x="59" y="240"/>
                </a:cxn>
                <a:cxn ang="0">
                  <a:pos x="82" y="263"/>
                </a:cxn>
                <a:cxn ang="0">
                  <a:pos x="59" y="282"/>
                </a:cxn>
                <a:cxn ang="0">
                  <a:pos x="52" y="268"/>
                </a:cxn>
                <a:cxn ang="0">
                  <a:pos x="49" y="263"/>
                </a:cxn>
                <a:cxn ang="0">
                  <a:pos x="45" y="259"/>
                </a:cxn>
                <a:cxn ang="0">
                  <a:pos x="51" y="293"/>
                </a:cxn>
                <a:cxn ang="0">
                  <a:pos x="39" y="308"/>
                </a:cxn>
                <a:cxn ang="0">
                  <a:pos x="25" y="326"/>
                </a:cxn>
                <a:cxn ang="0">
                  <a:pos x="30" y="341"/>
                </a:cxn>
                <a:cxn ang="0">
                  <a:pos x="43" y="345"/>
                </a:cxn>
                <a:cxn ang="0">
                  <a:pos x="56" y="349"/>
                </a:cxn>
                <a:cxn ang="0">
                  <a:pos x="69" y="343"/>
                </a:cxn>
                <a:cxn ang="0">
                  <a:pos x="81" y="322"/>
                </a:cxn>
                <a:cxn ang="0">
                  <a:pos x="86" y="308"/>
                </a:cxn>
                <a:cxn ang="0">
                  <a:pos x="88" y="297"/>
                </a:cxn>
                <a:cxn ang="0">
                  <a:pos x="95" y="301"/>
                </a:cxn>
                <a:cxn ang="0">
                  <a:pos x="105" y="314"/>
                </a:cxn>
                <a:cxn ang="0">
                  <a:pos x="114" y="331"/>
                </a:cxn>
                <a:cxn ang="0">
                  <a:pos x="113" y="320"/>
                </a:cxn>
                <a:cxn ang="0">
                  <a:pos x="99" y="299"/>
                </a:cxn>
                <a:cxn ang="0">
                  <a:pos x="96" y="280"/>
                </a:cxn>
                <a:cxn ang="0">
                  <a:pos x="104" y="278"/>
                </a:cxn>
                <a:cxn ang="0">
                  <a:pos x="116" y="284"/>
                </a:cxn>
                <a:cxn ang="0">
                  <a:pos x="134" y="286"/>
                </a:cxn>
                <a:cxn ang="0">
                  <a:pos x="153" y="278"/>
                </a:cxn>
                <a:cxn ang="0">
                  <a:pos x="171" y="265"/>
                </a:cxn>
                <a:cxn ang="0">
                  <a:pos x="188" y="244"/>
                </a:cxn>
              </a:cxnLst>
              <a:rect l="0" t="0" r="0" b="0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6" name="Freeform 46"/>
            <p:cNvSpPr/>
            <p:nvPr/>
          </p:nvSpPr>
          <p:spPr>
            <a:xfrm>
              <a:off x="4608" y="2805"/>
              <a:ext cx="14" cy="4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15"/>
                </a:cxn>
                <a:cxn ang="0">
                  <a:pos x="13" y="10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46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4" y="19"/>
                </a:cxn>
              </a:cxnLst>
              <a:rect l="0" t="0" r="0" b="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7" name="Freeform 47"/>
            <p:cNvSpPr/>
            <p:nvPr/>
          </p:nvSpPr>
          <p:spPr>
            <a:xfrm>
              <a:off x="4585" y="2740"/>
              <a:ext cx="10" cy="8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7" y="8"/>
                </a:cxn>
                <a:cxn ang="0">
                  <a:pos x="4" y="15"/>
                </a:cxn>
                <a:cxn ang="0">
                  <a:pos x="3" y="23"/>
                </a:cxn>
                <a:cxn ang="0">
                  <a:pos x="1" y="33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2" y="73"/>
                </a:cxn>
                <a:cxn ang="0">
                  <a:pos x="3" y="75"/>
                </a:cxn>
                <a:cxn ang="0">
                  <a:pos x="3" y="76"/>
                </a:cxn>
                <a:cxn ang="0">
                  <a:pos x="4" y="78"/>
                </a:cxn>
                <a:cxn ang="0">
                  <a:pos x="6" y="78"/>
                </a:cxn>
                <a:cxn ang="0">
                  <a:pos x="6" y="80"/>
                </a:cxn>
                <a:cxn ang="0">
                  <a:pos x="7" y="82"/>
                </a:cxn>
                <a:cxn ang="0">
                  <a:pos x="10" y="6"/>
                </a:cxn>
              </a:cxnLst>
              <a:rect l="0" t="0" r="0" b="0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8" name="Freeform 48"/>
            <p:cNvSpPr/>
            <p:nvPr/>
          </p:nvSpPr>
          <p:spPr>
            <a:xfrm>
              <a:off x="4564" y="2855"/>
              <a:ext cx="24" cy="34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" y="0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0" b="0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9" name="Freeform 49"/>
            <p:cNvSpPr/>
            <p:nvPr/>
          </p:nvSpPr>
          <p:spPr>
            <a:xfrm>
              <a:off x="4555" y="2839"/>
              <a:ext cx="5" cy="1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" y="17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5" y="14"/>
                </a:cxn>
              </a:cxnLst>
              <a:rect l="0" t="0" r="0" b="0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0" name="Freeform 50"/>
            <p:cNvSpPr/>
            <p:nvPr/>
          </p:nvSpPr>
          <p:spPr>
            <a:xfrm>
              <a:off x="4425" y="1585"/>
              <a:ext cx="73" cy="42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66" y="19"/>
                </a:cxn>
                <a:cxn ang="0">
                  <a:pos x="63" y="15"/>
                </a:cxn>
                <a:cxn ang="0">
                  <a:pos x="58" y="11"/>
                </a:cxn>
                <a:cxn ang="0">
                  <a:pos x="53" y="5"/>
                </a:cxn>
                <a:cxn ang="0">
                  <a:pos x="48" y="3"/>
                </a:cxn>
                <a:cxn ang="0">
                  <a:pos x="44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7" y="3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19"/>
                </a:cxn>
                <a:cxn ang="0">
                  <a:pos x="8" y="22"/>
                </a:cxn>
                <a:cxn ang="0">
                  <a:pos x="5" y="26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4" y="28"/>
                </a:cxn>
                <a:cxn ang="0">
                  <a:pos x="5" y="26"/>
                </a:cxn>
                <a:cxn ang="0">
                  <a:pos x="8" y="24"/>
                </a:cxn>
                <a:cxn ang="0">
                  <a:pos x="13" y="24"/>
                </a:cxn>
                <a:cxn ang="0">
                  <a:pos x="16" y="26"/>
                </a:cxn>
                <a:cxn ang="0">
                  <a:pos x="20" y="28"/>
                </a:cxn>
                <a:cxn ang="0">
                  <a:pos x="25" y="32"/>
                </a:cxn>
                <a:cxn ang="0">
                  <a:pos x="29" y="34"/>
                </a:cxn>
                <a:cxn ang="0">
                  <a:pos x="34" y="36"/>
                </a:cxn>
                <a:cxn ang="0">
                  <a:pos x="38" y="38"/>
                </a:cxn>
                <a:cxn ang="0">
                  <a:pos x="42" y="40"/>
                </a:cxn>
                <a:cxn ang="0">
                  <a:pos x="46" y="42"/>
                </a:cxn>
                <a:cxn ang="0">
                  <a:pos x="51" y="40"/>
                </a:cxn>
                <a:cxn ang="0">
                  <a:pos x="54" y="40"/>
                </a:cxn>
                <a:cxn ang="0">
                  <a:pos x="58" y="36"/>
                </a:cxn>
                <a:cxn ang="0">
                  <a:pos x="63" y="32"/>
                </a:cxn>
                <a:cxn ang="0">
                  <a:pos x="66" y="30"/>
                </a:cxn>
                <a:cxn ang="0">
                  <a:pos x="71" y="28"/>
                </a:cxn>
                <a:cxn ang="0">
                  <a:pos x="72" y="28"/>
                </a:cxn>
              </a:cxnLst>
              <a:rect l="0" t="0" r="0" b="0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1" name="Freeform 51"/>
            <p:cNvSpPr/>
            <p:nvPr/>
          </p:nvSpPr>
          <p:spPr>
            <a:xfrm>
              <a:off x="4432" y="1659"/>
              <a:ext cx="4" cy="7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1" y="19"/>
                </a:cxn>
                <a:cxn ang="0">
                  <a:pos x="2" y="38"/>
                </a:cxn>
                <a:cxn ang="0">
                  <a:pos x="2" y="59"/>
                </a:cxn>
                <a:cxn ang="0">
                  <a:pos x="2" y="78"/>
                </a:cxn>
                <a:cxn ang="0">
                  <a:pos x="3" y="72"/>
                </a:cxn>
                <a:cxn ang="0">
                  <a:pos x="3" y="71"/>
                </a:cxn>
                <a:cxn ang="0">
                  <a:pos x="3" y="69"/>
                </a:cxn>
                <a:cxn ang="0">
                  <a:pos x="2" y="69"/>
                </a:cxn>
                <a:cxn ang="0">
                  <a:pos x="2" y="67"/>
                </a:cxn>
                <a:cxn ang="0">
                  <a:pos x="4" y="53"/>
                </a:cxn>
              </a:cxnLst>
              <a:rect l="0" t="0" r="0" b="0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2" name="Freeform 52"/>
            <p:cNvSpPr/>
            <p:nvPr/>
          </p:nvSpPr>
          <p:spPr>
            <a:xfrm>
              <a:off x="4412" y="1442"/>
              <a:ext cx="19" cy="141"/>
            </a:xfrm>
            <a:custGeom>
              <a:avLst/>
              <a:gdLst/>
              <a:ahLst/>
              <a:cxnLst>
                <a:cxn ang="0">
                  <a:pos x="19" y="76"/>
                </a:cxn>
                <a:cxn ang="0">
                  <a:pos x="19" y="64"/>
                </a:cxn>
                <a:cxn ang="0">
                  <a:pos x="19" y="55"/>
                </a:cxn>
                <a:cxn ang="0">
                  <a:pos x="18" y="45"/>
                </a:cxn>
                <a:cxn ang="0">
                  <a:pos x="17" y="34"/>
                </a:cxn>
                <a:cxn ang="0">
                  <a:pos x="14" y="24"/>
                </a:cxn>
                <a:cxn ang="0">
                  <a:pos x="12" y="17"/>
                </a:cxn>
                <a:cxn ang="0">
                  <a:pos x="10" y="7"/>
                </a:cxn>
                <a:cxn ang="0">
                  <a:pos x="8" y="0"/>
                </a:cxn>
                <a:cxn ang="0">
                  <a:pos x="9" y="17"/>
                </a:cxn>
                <a:cxn ang="0">
                  <a:pos x="8" y="34"/>
                </a:cxn>
                <a:cxn ang="0">
                  <a:pos x="7" y="51"/>
                </a:cxn>
                <a:cxn ang="0">
                  <a:pos x="5" y="70"/>
                </a:cxn>
                <a:cxn ang="0">
                  <a:pos x="3" y="87"/>
                </a:cxn>
                <a:cxn ang="0">
                  <a:pos x="1" y="104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" y="139"/>
                </a:cxn>
                <a:cxn ang="0">
                  <a:pos x="2" y="137"/>
                </a:cxn>
                <a:cxn ang="0">
                  <a:pos x="3" y="135"/>
                </a:cxn>
                <a:cxn ang="0">
                  <a:pos x="4" y="133"/>
                </a:cxn>
                <a:cxn ang="0">
                  <a:pos x="5" y="133"/>
                </a:cxn>
                <a:cxn ang="0">
                  <a:pos x="7" y="133"/>
                </a:cxn>
                <a:cxn ang="0">
                  <a:pos x="8" y="127"/>
                </a:cxn>
                <a:cxn ang="0">
                  <a:pos x="10" y="120"/>
                </a:cxn>
                <a:cxn ang="0">
                  <a:pos x="11" y="116"/>
                </a:cxn>
                <a:cxn ang="0">
                  <a:pos x="13" y="108"/>
                </a:cxn>
                <a:cxn ang="0">
                  <a:pos x="14" y="103"/>
                </a:cxn>
                <a:cxn ang="0">
                  <a:pos x="17" y="97"/>
                </a:cxn>
                <a:cxn ang="0">
                  <a:pos x="18" y="89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78"/>
                </a:cxn>
                <a:cxn ang="0">
                  <a:pos x="19" y="76"/>
                </a:cxn>
              </a:cxnLst>
              <a:rect l="0" t="0" r="0" b="0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3" name="Freeform 53"/>
            <p:cNvSpPr/>
            <p:nvPr/>
          </p:nvSpPr>
          <p:spPr>
            <a:xfrm>
              <a:off x="4427" y="1781"/>
              <a:ext cx="3" cy="29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3" y="19"/>
                </a:cxn>
              </a:cxnLst>
              <a:rect l="0" t="0" r="0" b="0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4" name="Freeform 54"/>
            <p:cNvSpPr/>
            <p:nvPr/>
          </p:nvSpPr>
          <p:spPr>
            <a:xfrm>
              <a:off x="4420" y="1581"/>
              <a:ext cx="9" cy="7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4"/>
                </a:cxn>
              </a:cxnLst>
              <a:rect l="0" t="0" r="0" b="0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5" name="Freeform 55"/>
            <p:cNvSpPr/>
            <p:nvPr/>
          </p:nvSpPr>
          <p:spPr>
            <a:xfrm>
              <a:off x="4407" y="1787"/>
              <a:ext cx="20" cy="169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19" y="34"/>
                </a:cxn>
                <a:cxn ang="0">
                  <a:pos x="19" y="36"/>
                </a:cxn>
                <a:cxn ang="0">
                  <a:pos x="18" y="36"/>
                </a:cxn>
                <a:cxn ang="0">
                  <a:pos x="17" y="38"/>
                </a:cxn>
                <a:cxn ang="0">
                  <a:pos x="16" y="38"/>
                </a:cxn>
                <a:cxn ang="0">
                  <a:pos x="15" y="38"/>
                </a:cxn>
                <a:cxn ang="0">
                  <a:pos x="14" y="36"/>
                </a:cxn>
                <a:cxn ang="0">
                  <a:pos x="9" y="0"/>
                </a:cxn>
                <a:cxn ang="0">
                  <a:pos x="12" y="19"/>
                </a:cxn>
                <a:cxn ang="0">
                  <a:pos x="12" y="40"/>
                </a:cxn>
                <a:cxn ang="0">
                  <a:pos x="12" y="63"/>
                </a:cxn>
                <a:cxn ang="0">
                  <a:pos x="9" y="84"/>
                </a:cxn>
                <a:cxn ang="0">
                  <a:pos x="8" y="105"/>
                </a:cxn>
                <a:cxn ang="0">
                  <a:pos x="5" y="127"/>
                </a:cxn>
                <a:cxn ang="0">
                  <a:pos x="3" y="148"/>
                </a:cxn>
                <a:cxn ang="0">
                  <a:pos x="0" y="169"/>
                </a:cxn>
                <a:cxn ang="0">
                  <a:pos x="5" y="158"/>
                </a:cxn>
                <a:cxn ang="0">
                  <a:pos x="9" y="143"/>
                </a:cxn>
                <a:cxn ang="0">
                  <a:pos x="12" y="127"/>
                </a:cxn>
                <a:cxn ang="0">
                  <a:pos x="13" y="110"/>
                </a:cxn>
                <a:cxn ang="0">
                  <a:pos x="14" y="93"/>
                </a:cxn>
                <a:cxn ang="0">
                  <a:pos x="16" y="76"/>
                </a:cxn>
                <a:cxn ang="0">
                  <a:pos x="18" y="59"/>
                </a:cxn>
                <a:cxn ang="0">
                  <a:pos x="20" y="44"/>
                </a:cxn>
              </a:cxnLst>
              <a:rect l="0" t="0" r="0" b="0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6" name="Freeform 56"/>
            <p:cNvSpPr/>
            <p:nvPr/>
          </p:nvSpPr>
          <p:spPr>
            <a:xfrm>
              <a:off x="4413" y="1575"/>
              <a:ext cx="8" cy="31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2" y="25"/>
                </a:cxn>
                <a:cxn ang="0">
                  <a:pos x="1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2" y="31"/>
                </a:cxn>
                <a:cxn ang="0">
                  <a:pos x="8" y="13"/>
                </a:cxn>
              </a:cxnLst>
              <a:rect l="0" t="0" r="0" b="0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7" name="Freeform 57"/>
            <p:cNvSpPr/>
            <p:nvPr/>
          </p:nvSpPr>
          <p:spPr>
            <a:xfrm>
              <a:off x="4335" y="1516"/>
              <a:ext cx="82" cy="126"/>
            </a:xfrm>
            <a:custGeom>
              <a:avLst/>
              <a:gdLst/>
              <a:ahLst/>
              <a:cxnLst>
                <a:cxn ang="0">
                  <a:pos x="82" y="112"/>
                </a:cxn>
                <a:cxn ang="0">
                  <a:pos x="80" y="103"/>
                </a:cxn>
                <a:cxn ang="0">
                  <a:pos x="80" y="101"/>
                </a:cxn>
                <a:cxn ang="0">
                  <a:pos x="80" y="97"/>
                </a:cxn>
                <a:cxn ang="0">
                  <a:pos x="80" y="95"/>
                </a:cxn>
                <a:cxn ang="0">
                  <a:pos x="80" y="91"/>
                </a:cxn>
                <a:cxn ang="0">
                  <a:pos x="77" y="84"/>
                </a:cxn>
                <a:cxn ang="0">
                  <a:pos x="73" y="76"/>
                </a:cxn>
                <a:cxn ang="0">
                  <a:pos x="71" y="69"/>
                </a:cxn>
                <a:cxn ang="0">
                  <a:pos x="68" y="63"/>
                </a:cxn>
                <a:cxn ang="0">
                  <a:pos x="66" y="55"/>
                </a:cxn>
                <a:cxn ang="0">
                  <a:pos x="62" y="48"/>
                </a:cxn>
                <a:cxn ang="0">
                  <a:pos x="59" y="40"/>
                </a:cxn>
                <a:cxn ang="0">
                  <a:pos x="56" y="34"/>
                </a:cxn>
                <a:cxn ang="0">
                  <a:pos x="52" y="27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42" y="11"/>
                </a:cxn>
                <a:cxn ang="0">
                  <a:pos x="39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9"/>
                </a:cxn>
                <a:cxn ang="0">
                  <a:pos x="3" y="13"/>
                </a:cxn>
                <a:cxn ang="0">
                  <a:pos x="6" y="19"/>
                </a:cxn>
                <a:cxn ang="0">
                  <a:pos x="10" y="23"/>
                </a:cxn>
                <a:cxn ang="0">
                  <a:pos x="13" y="27"/>
                </a:cxn>
                <a:cxn ang="0">
                  <a:pos x="16" y="30"/>
                </a:cxn>
                <a:cxn ang="0">
                  <a:pos x="20" y="36"/>
                </a:cxn>
                <a:cxn ang="0">
                  <a:pos x="23" y="38"/>
                </a:cxn>
                <a:cxn ang="0">
                  <a:pos x="27" y="44"/>
                </a:cxn>
                <a:cxn ang="0">
                  <a:pos x="30" y="46"/>
                </a:cxn>
                <a:cxn ang="0">
                  <a:pos x="33" y="50"/>
                </a:cxn>
                <a:cxn ang="0">
                  <a:pos x="37" y="51"/>
                </a:cxn>
                <a:cxn ang="0">
                  <a:pos x="40" y="53"/>
                </a:cxn>
                <a:cxn ang="0">
                  <a:pos x="43" y="57"/>
                </a:cxn>
                <a:cxn ang="0">
                  <a:pos x="47" y="59"/>
                </a:cxn>
                <a:cxn ang="0">
                  <a:pos x="50" y="61"/>
                </a:cxn>
                <a:cxn ang="0">
                  <a:pos x="53" y="65"/>
                </a:cxn>
                <a:cxn ang="0">
                  <a:pos x="57" y="67"/>
                </a:cxn>
                <a:cxn ang="0">
                  <a:pos x="59" y="70"/>
                </a:cxn>
                <a:cxn ang="0">
                  <a:pos x="62" y="74"/>
                </a:cxn>
                <a:cxn ang="0">
                  <a:pos x="66" y="78"/>
                </a:cxn>
                <a:cxn ang="0">
                  <a:pos x="68" y="82"/>
                </a:cxn>
                <a:cxn ang="0">
                  <a:pos x="70" y="86"/>
                </a:cxn>
                <a:cxn ang="0">
                  <a:pos x="72" y="91"/>
                </a:cxn>
                <a:cxn ang="0">
                  <a:pos x="75" y="97"/>
                </a:cxn>
                <a:cxn ang="0">
                  <a:pos x="77" y="105"/>
                </a:cxn>
                <a:cxn ang="0">
                  <a:pos x="79" y="111"/>
                </a:cxn>
                <a:cxn ang="0">
                  <a:pos x="80" y="118"/>
                </a:cxn>
                <a:cxn ang="0">
                  <a:pos x="80" y="126"/>
                </a:cxn>
                <a:cxn ang="0">
                  <a:pos x="82" y="112"/>
                </a:cxn>
              </a:cxnLst>
              <a:rect l="0" t="0" r="0" b="0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8" name="Freeform 58"/>
            <p:cNvSpPr/>
            <p:nvPr/>
          </p:nvSpPr>
          <p:spPr>
            <a:xfrm>
              <a:off x="4402" y="1621"/>
              <a:ext cx="11" cy="4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1" y="38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4" y="40"/>
                </a:cxn>
                <a:cxn ang="0">
                  <a:pos x="5" y="40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9" y="40"/>
                </a:cxn>
                <a:cxn ang="0">
                  <a:pos x="11" y="15"/>
                </a:cxn>
              </a:cxnLst>
              <a:rect l="0" t="0" r="0" b="0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9" name="Freeform 59"/>
            <p:cNvSpPr/>
            <p:nvPr/>
          </p:nvSpPr>
          <p:spPr>
            <a:xfrm>
              <a:off x="4314" y="1621"/>
              <a:ext cx="99" cy="181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90" y="40"/>
                </a:cxn>
                <a:cxn ang="0">
                  <a:pos x="89" y="36"/>
                </a:cxn>
                <a:cxn ang="0">
                  <a:pos x="91" y="4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5" y="6"/>
                </a:cxn>
                <a:cxn ang="0">
                  <a:pos x="43" y="11"/>
                </a:cxn>
                <a:cxn ang="0">
                  <a:pos x="31" y="19"/>
                </a:cxn>
                <a:cxn ang="0">
                  <a:pos x="26" y="25"/>
                </a:cxn>
                <a:cxn ang="0">
                  <a:pos x="21" y="32"/>
                </a:cxn>
                <a:cxn ang="0">
                  <a:pos x="16" y="40"/>
                </a:cxn>
                <a:cxn ang="0">
                  <a:pos x="13" y="44"/>
                </a:cxn>
                <a:cxn ang="0">
                  <a:pos x="10" y="49"/>
                </a:cxn>
                <a:cxn ang="0">
                  <a:pos x="6" y="55"/>
                </a:cxn>
                <a:cxn ang="0">
                  <a:pos x="3" y="61"/>
                </a:cxn>
                <a:cxn ang="0">
                  <a:pos x="0" y="65"/>
                </a:cxn>
                <a:cxn ang="0">
                  <a:pos x="6" y="67"/>
                </a:cxn>
                <a:cxn ang="0">
                  <a:pos x="13" y="67"/>
                </a:cxn>
                <a:cxn ang="0">
                  <a:pos x="21" y="65"/>
                </a:cxn>
                <a:cxn ang="0">
                  <a:pos x="27" y="63"/>
                </a:cxn>
                <a:cxn ang="0">
                  <a:pos x="34" y="59"/>
                </a:cxn>
                <a:cxn ang="0">
                  <a:pos x="39" y="55"/>
                </a:cxn>
                <a:cxn ang="0">
                  <a:pos x="41" y="51"/>
                </a:cxn>
                <a:cxn ang="0">
                  <a:pos x="44" y="49"/>
                </a:cxn>
                <a:cxn ang="0">
                  <a:pos x="45" y="42"/>
                </a:cxn>
                <a:cxn ang="0">
                  <a:pos x="50" y="46"/>
                </a:cxn>
                <a:cxn ang="0">
                  <a:pos x="53" y="47"/>
                </a:cxn>
                <a:cxn ang="0">
                  <a:pos x="53" y="46"/>
                </a:cxn>
                <a:cxn ang="0">
                  <a:pos x="52" y="38"/>
                </a:cxn>
                <a:cxn ang="0">
                  <a:pos x="58" y="23"/>
                </a:cxn>
                <a:cxn ang="0">
                  <a:pos x="64" y="30"/>
                </a:cxn>
                <a:cxn ang="0">
                  <a:pos x="68" y="25"/>
                </a:cxn>
                <a:cxn ang="0">
                  <a:pos x="71" y="21"/>
                </a:cxn>
                <a:cxn ang="0">
                  <a:pos x="73" y="17"/>
                </a:cxn>
                <a:cxn ang="0">
                  <a:pos x="78" y="30"/>
                </a:cxn>
                <a:cxn ang="0">
                  <a:pos x="75" y="42"/>
                </a:cxn>
                <a:cxn ang="0">
                  <a:pos x="71" y="49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0" y="55"/>
                </a:cxn>
                <a:cxn ang="0">
                  <a:pos x="58" y="67"/>
                </a:cxn>
                <a:cxn ang="0">
                  <a:pos x="53" y="80"/>
                </a:cxn>
                <a:cxn ang="0">
                  <a:pos x="49" y="89"/>
                </a:cxn>
                <a:cxn ang="0">
                  <a:pos x="45" y="101"/>
                </a:cxn>
                <a:cxn ang="0">
                  <a:pos x="14" y="181"/>
                </a:cxn>
                <a:cxn ang="0">
                  <a:pos x="24" y="181"/>
                </a:cxn>
                <a:cxn ang="0">
                  <a:pos x="33" y="173"/>
                </a:cxn>
                <a:cxn ang="0">
                  <a:pos x="42" y="164"/>
                </a:cxn>
                <a:cxn ang="0">
                  <a:pos x="50" y="150"/>
                </a:cxn>
                <a:cxn ang="0">
                  <a:pos x="56" y="139"/>
                </a:cxn>
                <a:cxn ang="0">
                  <a:pos x="67" y="118"/>
                </a:cxn>
                <a:cxn ang="0">
                  <a:pos x="74" y="91"/>
                </a:cxn>
                <a:cxn ang="0">
                  <a:pos x="81" y="63"/>
                </a:cxn>
                <a:cxn ang="0">
                  <a:pos x="83" y="55"/>
                </a:cxn>
                <a:cxn ang="0">
                  <a:pos x="86" y="49"/>
                </a:cxn>
                <a:cxn ang="0">
                  <a:pos x="89" y="53"/>
                </a:cxn>
                <a:cxn ang="0">
                  <a:pos x="92" y="59"/>
                </a:cxn>
                <a:cxn ang="0">
                  <a:pos x="97" y="59"/>
                </a:cxn>
                <a:cxn ang="0">
                  <a:pos x="99" y="49"/>
                </a:cxn>
              </a:cxnLst>
              <a:rect l="0" t="0" r="0" b="0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0" name="Freeform 60"/>
            <p:cNvSpPr/>
            <p:nvPr/>
          </p:nvSpPr>
          <p:spPr>
            <a:xfrm>
              <a:off x="4377" y="1642"/>
              <a:ext cx="15" cy="28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3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5"/>
                </a:cxn>
                <a:cxn ang="0">
                  <a:pos x="11" y="23"/>
                </a:cxn>
                <a:cxn ang="0">
                  <a:pos x="12" y="21"/>
                </a:cxn>
                <a:cxn ang="0">
                  <a:pos x="14" y="19"/>
                </a:cxn>
                <a:cxn ang="0">
                  <a:pos x="15" y="13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</a:cxnLst>
              <a:rect l="0" t="0" r="0" b="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Freeform 61"/>
            <p:cNvSpPr/>
            <p:nvPr/>
          </p:nvSpPr>
          <p:spPr>
            <a:xfrm>
              <a:off x="4384" y="1649"/>
              <a:ext cx="4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0" b="0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2" name="Freeform 62"/>
            <p:cNvSpPr/>
            <p:nvPr/>
          </p:nvSpPr>
          <p:spPr>
            <a:xfrm>
              <a:off x="4366" y="1644"/>
              <a:ext cx="11" cy="2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1"/>
                </a:cxn>
                <a:cxn ang="0">
                  <a:pos x="2" y="24"/>
                </a:cxn>
                <a:cxn ang="0">
                  <a:pos x="3" y="26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0" b="0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3" name="Freeform 63"/>
            <p:cNvSpPr/>
            <p:nvPr/>
          </p:nvSpPr>
          <p:spPr>
            <a:xfrm>
              <a:off x="4545" y="2841"/>
              <a:ext cx="373" cy="542"/>
            </a:xfrm>
            <a:custGeom>
              <a:avLst/>
              <a:gdLst/>
              <a:ahLst/>
              <a:cxnLst>
                <a:cxn ang="0">
                  <a:pos x="362" y="8"/>
                </a:cxn>
                <a:cxn ang="0">
                  <a:pos x="346" y="2"/>
                </a:cxn>
                <a:cxn ang="0">
                  <a:pos x="323" y="0"/>
                </a:cxn>
                <a:cxn ang="0">
                  <a:pos x="300" y="0"/>
                </a:cxn>
                <a:cxn ang="0">
                  <a:pos x="278" y="8"/>
                </a:cxn>
                <a:cxn ang="0">
                  <a:pos x="262" y="12"/>
                </a:cxn>
                <a:cxn ang="0">
                  <a:pos x="248" y="21"/>
                </a:cxn>
                <a:cxn ang="0">
                  <a:pos x="234" y="33"/>
                </a:cxn>
                <a:cxn ang="0">
                  <a:pos x="221" y="42"/>
                </a:cxn>
                <a:cxn ang="0">
                  <a:pos x="209" y="52"/>
                </a:cxn>
                <a:cxn ang="0">
                  <a:pos x="196" y="57"/>
                </a:cxn>
                <a:cxn ang="0">
                  <a:pos x="183" y="65"/>
                </a:cxn>
                <a:cxn ang="0">
                  <a:pos x="168" y="76"/>
                </a:cxn>
                <a:cxn ang="0">
                  <a:pos x="155" y="88"/>
                </a:cxn>
                <a:cxn ang="0">
                  <a:pos x="144" y="101"/>
                </a:cxn>
                <a:cxn ang="0">
                  <a:pos x="136" y="113"/>
                </a:cxn>
                <a:cxn ang="0">
                  <a:pos x="123" y="130"/>
                </a:cxn>
                <a:cxn ang="0">
                  <a:pos x="109" y="149"/>
                </a:cxn>
                <a:cxn ang="0">
                  <a:pos x="96" y="172"/>
                </a:cxn>
                <a:cxn ang="0">
                  <a:pos x="85" y="189"/>
                </a:cxn>
                <a:cxn ang="0">
                  <a:pos x="76" y="204"/>
                </a:cxn>
                <a:cxn ang="0">
                  <a:pos x="66" y="221"/>
                </a:cxn>
                <a:cxn ang="0">
                  <a:pos x="53" y="260"/>
                </a:cxn>
                <a:cxn ang="0">
                  <a:pos x="40" y="332"/>
                </a:cxn>
                <a:cxn ang="0">
                  <a:pos x="30" y="380"/>
                </a:cxn>
                <a:cxn ang="0">
                  <a:pos x="21" y="424"/>
                </a:cxn>
                <a:cxn ang="0">
                  <a:pos x="12" y="467"/>
                </a:cxn>
                <a:cxn ang="0">
                  <a:pos x="6" y="502"/>
                </a:cxn>
                <a:cxn ang="0">
                  <a:pos x="1" y="532"/>
                </a:cxn>
                <a:cxn ang="0">
                  <a:pos x="2" y="540"/>
                </a:cxn>
                <a:cxn ang="0">
                  <a:pos x="14" y="521"/>
                </a:cxn>
                <a:cxn ang="0">
                  <a:pos x="34" y="479"/>
                </a:cxn>
                <a:cxn ang="0">
                  <a:pos x="60" y="425"/>
                </a:cxn>
                <a:cxn ang="0">
                  <a:pos x="86" y="376"/>
                </a:cxn>
                <a:cxn ang="0">
                  <a:pos x="113" y="328"/>
                </a:cxn>
                <a:cxn ang="0">
                  <a:pos x="139" y="286"/>
                </a:cxn>
                <a:cxn ang="0">
                  <a:pos x="167" y="244"/>
                </a:cxn>
                <a:cxn ang="0">
                  <a:pos x="192" y="212"/>
                </a:cxn>
                <a:cxn ang="0">
                  <a:pos x="203" y="199"/>
                </a:cxn>
                <a:cxn ang="0">
                  <a:pos x="214" y="185"/>
                </a:cxn>
                <a:cxn ang="0">
                  <a:pos x="227" y="176"/>
                </a:cxn>
                <a:cxn ang="0">
                  <a:pos x="242" y="153"/>
                </a:cxn>
                <a:cxn ang="0">
                  <a:pos x="259" y="136"/>
                </a:cxn>
                <a:cxn ang="0">
                  <a:pos x="275" y="118"/>
                </a:cxn>
                <a:cxn ang="0">
                  <a:pos x="281" y="115"/>
                </a:cxn>
                <a:cxn ang="0">
                  <a:pos x="290" y="101"/>
                </a:cxn>
                <a:cxn ang="0">
                  <a:pos x="299" y="92"/>
                </a:cxn>
                <a:cxn ang="0">
                  <a:pos x="308" y="80"/>
                </a:cxn>
                <a:cxn ang="0">
                  <a:pos x="320" y="71"/>
                </a:cxn>
                <a:cxn ang="0">
                  <a:pos x="332" y="57"/>
                </a:cxn>
                <a:cxn ang="0">
                  <a:pos x="342" y="46"/>
                </a:cxn>
                <a:cxn ang="0">
                  <a:pos x="353" y="38"/>
                </a:cxn>
                <a:cxn ang="0">
                  <a:pos x="364" y="27"/>
                </a:cxn>
                <a:cxn ang="0">
                  <a:pos x="370" y="19"/>
                </a:cxn>
              </a:cxnLst>
              <a:rect l="0" t="0" r="0" b="0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4" name="Freeform 64"/>
            <p:cNvSpPr/>
            <p:nvPr/>
          </p:nvSpPr>
          <p:spPr>
            <a:xfrm>
              <a:off x="4494" y="3297"/>
              <a:ext cx="184" cy="414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77" y="8"/>
                </a:cxn>
                <a:cxn ang="0">
                  <a:pos x="174" y="11"/>
                </a:cxn>
                <a:cxn ang="0">
                  <a:pos x="169" y="17"/>
                </a:cxn>
                <a:cxn ang="0">
                  <a:pos x="166" y="23"/>
                </a:cxn>
                <a:cxn ang="0">
                  <a:pos x="162" y="29"/>
                </a:cxn>
                <a:cxn ang="0">
                  <a:pos x="159" y="34"/>
                </a:cxn>
                <a:cxn ang="0">
                  <a:pos x="156" y="40"/>
                </a:cxn>
                <a:cxn ang="0">
                  <a:pos x="150" y="48"/>
                </a:cxn>
                <a:cxn ang="0">
                  <a:pos x="145" y="57"/>
                </a:cxn>
                <a:cxn ang="0">
                  <a:pos x="139" y="69"/>
                </a:cxn>
                <a:cxn ang="0">
                  <a:pos x="133" y="80"/>
                </a:cxn>
                <a:cxn ang="0">
                  <a:pos x="128" y="93"/>
                </a:cxn>
                <a:cxn ang="0">
                  <a:pos x="123" y="107"/>
                </a:cxn>
                <a:cxn ang="0">
                  <a:pos x="119" y="120"/>
                </a:cxn>
                <a:cxn ang="0">
                  <a:pos x="114" y="133"/>
                </a:cxn>
                <a:cxn ang="0">
                  <a:pos x="108" y="152"/>
                </a:cxn>
                <a:cxn ang="0">
                  <a:pos x="99" y="175"/>
                </a:cxn>
                <a:cxn ang="0">
                  <a:pos x="90" y="200"/>
                </a:cxn>
                <a:cxn ang="0">
                  <a:pos x="82" y="225"/>
                </a:cxn>
                <a:cxn ang="0">
                  <a:pos x="73" y="250"/>
                </a:cxn>
                <a:cxn ang="0">
                  <a:pos x="64" y="275"/>
                </a:cxn>
                <a:cxn ang="0">
                  <a:pos x="55" y="299"/>
                </a:cxn>
                <a:cxn ang="0">
                  <a:pos x="46" y="324"/>
                </a:cxn>
                <a:cxn ang="0">
                  <a:pos x="40" y="339"/>
                </a:cxn>
                <a:cxn ang="0">
                  <a:pos x="35" y="351"/>
                </a:cxn>
                <a:cxn ang="0">
                  <a:pos x="31" y="360"/>
                </a:cxn>
                <a:cxn ang="0">
                  <a:pos x="26" y="368"/>
                </a:cxn>
                <a:cxn ang="0">
                  <a:pos x="21" y="377"/>
                </a:cxn>
                <a:cxn ang="0">
                  <a:pos x="16" y="383"/>
                </a:cxn>
                <a:cxn ang="0">
                  <a:pos x="12" y="393"/>
                </a:cxn>
                <a:cxn ang="0">
                  <a:pos x="6" y="400"/>
                </a:cxn>
                <a:cxn ang="0">
                  <a:pos x="3" y="406"/>
                </a:cxn>
                <a:cxn ang="0">
                  <a:pos x="2" y="410"/>
                </a:cxn>
                <a:cxn ang="0">
                  <a:pos x="2" y="410"/>
                </a:cxn>
                <a:cxn ang="0">
                  <a:pos x="3" y="414"/>
                </a:cxn>
                <a:cxn ang="0">
                  <a:pos x="13" y="414"/>
                </a:cxn>
                <a:cxn ang="0">
                  <a:pos x="23" y="410"/>
                </a:cxn>
                <a:cxn ang="0">
                  <a:pos x="32" y="402"/>
                </a:cxn>
                <a:cxn ang="0">
                  <a:pos x="41" y="393"/>
                </a:cxn>
                <a:cxn ang="0">
                  <a:pos x="50" y="381"/>
                </a:cxn>
                <a:cxn ang="0">
                  <a:pos x="57" y="366"/>
                </a:cxn>
                <a:cxn ang="0">
                  <a:pos x="64" y="349"/>
                </a:cxn>
                <a:cxn ang="0">
                  <a:pos x="71" y="330"/>
                </a:cxn>
                <a:cxn ang="0">
                  <a:pos x="84" y="292"/>
                </a:cxn>
                <a:cxn ang="0">
                  <a:pos x="97" y="255"/>
                </a:cxn>
                <a:cxn ang="0">
                  <a:pos x="109" y="217"/>
                </a:cxn>
                <a:cxn ang="0">
                  <a:pos x="120" y="181"/>
                </a:cxn>
                <a:cxn ang="0">
                  <a:pos x="131" y="143"/>
                </a:cxn>
                <a:cxn ang="0">
                  <a:pos x="145" y="107"/>
                </a:cxn>
                <a:cxn ang="0">
                  <a:pos x="157" y="69"/>
                </a:cxn>
                <a:cxn ang="0">
                  <a:pos x="170" y="30"/>
                </a:cxn>
                <a:cxn ang="0">
                  <a:pos x="173" y="27"/>
                </a:cxn>
                <a:cxn ang="0">
                  <a:pos x="175" y="21"/>
                </a:cxn>
                <a:cxn ang="0">
                  <a:pos x="177" y="19"/>
                </a:cxn>
                <a:cxn ang="0">
                  <a:pos x="178" y="13"/>
                </a:cxn>
                <a:cxn ang="0">
                  <a:pos x="184" y="2"/>
                </a:cxn>
                <a:cxn ang="0">
                  <a:pos x="183" y="0"/>
                </a:cxn>
              </a:cxnLst>
              <a:rect l="0" t="0" r="0" b="0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5" name="Freeform 65"/>
            <p:cNvSpPr/>
            <p:nvPr/>
          </p:nvSpPr>
          <p:spPr>
            <a:xfrm>
              <a:off x="4344" y="2403"/>
              <a:ext cx="120" cy="722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106" y="24"/>
                </a:cxn>
                <a:cxn ang="0">
                  <a:pos x="98" y="43"/>
                </a:cxn>
                <a:cxn ang="0">
                  <a:pos x="89" y="63"/>
                </a:cxn>
                <a:cxn ang="0">
                  <a:pos x="81" y="84"/>
                </a:cxn>
                <a:cxn ang="0">
                  <a:pos x="73" y="105"/>
                </a:cxn>
                <a:cxn ang="0">
                  <a:pos x="64" y="127"/>
                </a:cxn>
                <a:cxn ang="0">
                  <a:pos x="57" y="150"/>
                </a:cxn>
                <a:cxn ang="0">
                  <a:pos x="49" y="171"/>
                </a:cxn>
                <a:cxn ang="0">
                  <a:pos x="42" y="194"/>
                </a:cxn>
                <a:cxn ang="0">
                  <a:pos x="35" y="217"/>
                </a:cxn>
                <a:cxn ang="0">
                  <a:pos x="33" y="228"/>
                </a:cxn>
                <a:cxn ang="0">
                  <a:pos x="30" y="238"/>
                </a:cxn>
                <a:cxn ang="0">
                  <a:pos x="25" y="259"/>
                </a:cxn>
                <a:cxn ang="0">
                  <a:pos x="18" y="301"/>
                </a:cxn>
                <a:cxn ang="0">
                  <a:pos x="13" y="345"/>
                </a:cxn>
                <a:cxn ang="0">
                  <a:pos x="10" y="375"/>
                </a:cxn>
                <a:cxn ang="0">
                  <a:pos x="6" y="396"/>
                </a:cxn>
                <a:cxn ang="0">
                  <a:pos x="4" y="419"/>
                </a:cxn>
                <a:cxn ang="0">
                  <a:pos x="5" y="425"/>
                </a:cxn>
                <a:cxn ang="0">
                  <a:pos x="3" y="467"/>
                </a:cxn>
                <a:cxn ang="0">
                  <a:pos x="1" y="509"/>
                </a:cxn>
                <a:cxn ang="0">
                  <a:pos x="0" y="547"/>
                </a:cxn>
                <a:cxn ang="0">
                  <a:pos x="1" y="577"/>
                </a:cxn>
                <a:cxn ang="0">
                  <a:pos x="3" y="608"/>
                </a:cxn>
                <a:cxn ang="0">
                  <a:pos x="6" y="669"/>
                </a:cxn>
                <a:cxn ang="0">
                  <a:pos x="9" y="720"/>
                </a:cxn>
                <a:cxn ang="0">
                  <a:pos x="12" y="713"/>
                </a:cxn>
                <a:cxn ang="0">
                  <a:pos x="15" y="688"/>
                </a:cxn>
                <a:cxn ang="0">
                  <a:pos x="19" y="661"/>
                </a:cxn>
                <a:cxn ang="0">
                  <a:pos x="22" y="637"/>
                </a:cxn>
                <a:cxn ang="0">
                  <a:pos x="24" y="617"/>
                </a:cxn>
                <a:cxn ang="0">
                  <a:pos x="26" y="604"/>
                </a:cxn>
                <a:cxn ang="0">
                  <a:pos x="28" y="614"/>
                </a:cxn>
                <a:cxn ang="0">
                  <a:pos x="31" y="595"/>
                </a:cxn>
                <a:cxn ang="0">
                  <a:pos x="30" y="589"/>
                </a:cxn>
                <a:cxn ang="0">
                  <a:pos x="26" y="593"/>
                </a:cxn>
                <a:cxn ang="0">
                  <a:pos x="24" y="596"/>
                </a:cxn>
                <a:cxn ang="0">
                  <a:pos x="11" y="688"/>
                </a:cxn>
                <a:cxn ang="0">
                  <a:pos x="5" y="629"/>
                </a:cxn>
                <a:cxn ang="0">
                  <a:pos x="3" y="568"/>
                </a:cxn>
                <a:cxn ang="0">
                  <a:pos x="4" y="503"/>
                </a:cxn>
                <a:cxn ang="0">
                  <a:pos x="7" y="434"/>
                </a:cxn>
                <a:cxn ang="0">
                  <a:pos x="9" y="408"/>
                </a:cxn>
                <a:cxn ang="0">
                  <a:pos x="10" y="385"/>
                </a:cxn>
                <a:cxn ang="0">
                  <a:pos x="13" y="362"/>
                </a:cxn>
                <a:cxn ang="0">
                  <a:pos x="16" y="330"/>
                </a:cxn>
                <a:cxn ang="0">
                  <a:pos x="21" y="303"/>
                </a:cxn>
                <a:cxn ang="0">
                  <a:pos x="25" y="276"/>
                </a:cxn>
                <a:cxn ang="0">
                  <a:pos x="31" y="251"/>
                </a:cxn>
                <a:cxn ang="0">
                  <a:pos x="37" y="227"/>
                </a:cxn>
                <a:cxn ang="0">
                  <a:pos x="43" y="202"/>
                </a:cxn>
                <a:cxn ang="0">
                  <a:pos x="50" y="179"/>
                </a:cxn>
                <a:cxn ang="0">
                  <a:pos x="58" y="156"/>
                </a:cxn>
                <a:cxn ang="0">
                  <a:pos x="67" y="131"/>
                </a:cxn>
                <a:cxn ang="0">
                  <a:pos x="75" y="110"/>
                </a:cxn>
                <a:cxn ang="0">
                  <a:pos x="85" y="87"/>
                </a:cxn>
                <a:cxn ang="0">
                  <a:pos x="91" y="68"/>
                </a:cxn>
                <a:cxn ang="0">
                  <a:pos x="97" y="53"/>
                </a:cxn>
                <a:cxn ang="0">
                  <a:pos x="102" y="40"/>
                </a:cxn>
                <a:cxn ang="0">
                  <a:pos x="108" y="24"/>
                </a:cxn>
                <a:cxn ang="0">
                  <a:pos x="115" y="11"/>
                </a:cxn>
                <a:cxn ang="0">
                  <a:pos x="120" y="0"/>
                </a:cxn>
              </a:cxnLst>
              <a:rect l="0" t="0" r="0" b="0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6" name="Freeform 66"/>
            <p:cNvSpPr/>
            <p:nvPr/>
          </p:nvSpPr>
          <p:spPr>
            <a:xfrm>
              <a:off x="4358" y="2673"/>
              <a:ext cx="105" cy="714"/>
            </a:xfrm>
            <a:custGeom>
              <a:avLst/>
              <a:gdLst/>
              <a:ahLst/>
              <a:cxnLst>
                <a:cxn ang="0">
                  <a:pos x="103" y="8"/>
                </a:cxn>
                <a:cxn ang="0">
                  <a:pos x="97" y="31"/>
                </a:cxn>
                <a:cxn ang="0">
                  <a:pos x="92" y="58"/>
                </a:cxn>
                <a:cxn ang="0">
                  <a:pos x="86" y="84"/>
                </a:cxn>
                <a:cxn ang="0">
                  <a:pos x="82" y="111"/>
                </a:cxn>
                <a:cxn ang="0">
                  <a:pos x="76" y="138"/>
                </a:cxn>
                <a:cxn ang="0">
                  <a:pos x="73" y="164"/>
                </a:cxn>
                <a:cxn ang="0">
                  <a:pos x="68" y="187"/>
                </a:cxn>
                <a:cxn ang="0">
                  <a:pos x="64" y="220"/>
                </a:cxn>
                <a:cxn ang="0">
                  <a:pos x="58" y="265"/>
                </a:cxn>
                <a:cxn ang="0">
                  <a:pos x="52" y="311"/>
                </a:cxn>
                <a:cxn ang="0">
                  <a:pos x="50" y="340"/>
                </a:cxn>
                <a:cxn ang="0">
                  <a:pos x="49" y="363"/>
                </a:cxn>
                <a:cxn ang="0">
                  <a:pos x="46" y="395"/>
                </a:cxn>
                <a:cxn ang="0">
                  <a:pos x="45" y="412"/>
                </a:cxn>
                <a:cxn ang="0">
                  <a:pos x="36" y="483"/>
                </a:cxn>
                <a:cxn ang="0">
                  <a:pos x="28" y="584"/>
                </a:cxn>
                <a:cxn ang="0">
                  <a:pos x="18" y="683"/>
                </a:cxn>
                <a:cxn ang="0">
                  <a:pos x="18" y="672"/>
                </a:cxn>
                <a:cxn ang="0">
                  <a:pos x="16" y="656"/>
                </a:cxn>
                <a:cxn ang="0">
                  <a:pos x="14" y="639"/>
                </a:cxn>
                <a:cxn ang="0">
                  <a:pos x="6" y="563"/>
                </a:cxn>
                <a:cxn ang="0">
                  <a:pos x="1" y="487"/>
                </a:cxn>
                <a:cxn ang="0">
                  <a:pos x="5" y="424"/>
                </a:cxn>
                <a:cxn ang="0">
                  <a:pos x="8" y="387"/>
                </a:cxn>
                <a:cxn ang="0">
                  <a:pos x="1" y="439"/>
                </a:cxn>
                <a:cxn ang="0">
                  <a:pos x="0" y="490"/>
                </a:cxn>
                <a:cxn ang="0">
                  <a:pos x="1" y="536"/>
                </a:cxn>
                <a:cxn ang="0">
                  <a:pos x="5" y="567"/>
                </a:cxn>
                <a:cxn ang="0">
                  <a:pos x="7" y="595"/>
                </a:cxn>
                <a:cxn ang="0">
                  <a:pos x="9" y="614"/>
                </a:cxn>
                <a:cxn ang="0">
                  <a:pos x="10" y="637"/>
                </a:cxn>
                <a:cxn ang="0">
                  <a:pos x="15" y="670"/>
                </a:cxn>
                <a:cxn ang="0">
                  <a:pos x="19" y="712"/>
                </a:cxn>
                <a:cxn ang="0">
                  <a:pos x="21" y="710"/>
                </a:cxn>
                <a:cxn ang="0">
                  <a:pos x="23" y="702"/>
                </a:cxn>
                <a:cxn ang="0">
                  <a:pos x="25" y="666"/>
                </a:cxn>
                <a:cxn ang="0">
                  <a:pos x="27" y="639"/>
                </a:cxn>
                <a:cxn ang="0">
                  <a:pos x="28" y="613"/>
                </a:cxn>
                <a:cxn ang="0">
                  <a:pos x="31" y="578"/>
                </a:cxn>
                <a:cxn ang="0">
                  <a:pos x="34" y="540"/>
                </a:cxn>
                <a:cxn ang="0">
                  <a:pos x="38" y="496"/>
                </a:cxn>
                <a:cxn ang="0">
                  <a:pos x="42" y="449"/>
                </a:cxn>
                <a:cxn ang="0">
                  <a:pos x="47" y="403"/>
                </a:cxn>
                <a:cxn ang="0">
                  <a:pos x="48" y="386"/>
                </a:cxn>
                <a:cxn ang="0">
                  <a:pos x="50" y="367"/>
                </a:cxn>
                <a:cxn ang="0">
                  <a:pos x="52" y="344"/>
                </a:cxn>
                <a:cxn ang="0">
                  <a:pos x="54" y="323"/>
                </a:cxn>
                <a:cxn ang="0">
                  <a:pos x="61" y="267"/>
                </a:cxn>
                <a:cxn ang="0">
                  <a:pos x="66" y="214"/>
                </a:cxn>
                <a:cxn ang="0">
                  <a:pos x="73" y="172"/>
                </a:cxn>
                <a:cxn ang="0">
                  <a:pos x="76" y="151"/>
                </a:cxn>
                <a:cxn ang="0">
                  <a:pos x="81" y="128"/>
                </a:cxn>
                <a:cxn ang="0">
                  <a:pos x="84" y="107"/>
                </a:cxn>
                <a:cxn ang="0">
                  <a:pos x="87" y="90"/>
                </a:cxn>
                <a:cxn ang="0">
                  <a:pos x="92" y="69"/>
                </a:cxn>
                <a:cxn ang="0">
                  <a:pos x="96" y="46"/>
                </a:cxn>
                <a:cxn ang="0">
                  <a:pos x="101" y="23"/>
                </a:cxn>
                <a:cxn ang="0">
                  <a:pos x="104" y="8"/>
                </a:cxn>
                <a:cxn ang="0">
                  <a:pos x="105" y="2"/>
                </a:cxn>
              </a:cxnLst>
              <a:rect l="0" t="0" r="0" b="0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7" name="Freeform 67"/>
            <p:cNvSpPr/>
            <p:nvPr/>
          </p:nvSpPr>
          <p:spPr>
            <a:xfrm>
              <a:off x="4136" y="3026"/>
              <a:ext cx="164" cy="364"/>
            </a:xfrm>
            <a:custGeom>
              <a:avLst/>
              <a:gdLst/>
              <a:ahLst/>
              <a:cxnLst>
                <a:cxn ang="0">
                  <a:pos x="163" y="258"/>
                </a:cxn>
                <a:cxn ang="0">
                  <a:pos x="161" y="189"/>
                </a:cxn>
                <a:cxn ang="0">
                  <a:pos x="156" y="111"/>
                </a:cxn>
                <a:cxn ang="0">
                  <a:pos x="153" y="75"/>
                </a:cxn>
                <a:cxn ang="0">
                  <a:pos x="148" y="71"/>
                </a:cxn>
                <a:cxn ang="0">
                  <a:pos x="144" y="63"/>
                </a:cxn>
                <a:cxn ang="0">
                  <a:pos x="138" y="59"/>
                </a:cxn>
                <a:cxn ang="0">
                  <a:pos x="128" y="46"/>
                </a:cxn>
                <a:cxn ang="0">
                  <a:pos x="113" y="25"/>
                </a:cxn>
                <a:cxn ang="0">
                  <a:pos x="98" y="10"/>
                </a:cxn>
                <a:cxn ang="0">
                  <a:pos x="84" y="4"/>
                </a:cxn>
                <a:cxn ang="0">
                  <a:pos x="71" y="6"/>
                </a:cxn>
                <a:cxn ang="0">
                  <a:pos x="62" y="2"/>
                </a:cxn>
                <a:cxn ang="0">
                  <a:pos x="53" y="2"/>
                </a:cxn>
                <a:cxn ang="0">
                  <a:pos x="34" y="6"/>
                </a:cxn>
                <a:cxn ang="0">
                  <a:pos x="18" y="12"/>
                </a:cxn>
                <a:cxn ang="0">
                  <a:pos x="0" y="17"/>
                </a:cxn>
                <a:cxn ang="0">
                  <a:pos x="17" y="34"/>
                </a:cxn>
                <a:cxn ang="0">
                  <a:pos x="34" y="50"/>
                </a:cxn>
                <a:cxn ang="0">
                  <a:pos x="53" y="59"/>
                </a:cxn>
                <a:cxn ang="0">
                  <a:pos x="72" y="65"/>
                </a:cxn>
                <a:cxn ang="0">
                  <a:pos x="91" y="67"/>
                </a:cxn>
                <a:cxn ang="0">
                  <a:pos x="109" y="69"/>
                </a:cxn>
                <a:cxn ang="0">
                  <a:pos x="118" y="75"/>
                </a:cxn>
                <a:cxn ang="0">
                  <a:pos x="106" y="88"/>
                </a:cxn>
                <a:cxn ang="0">
                  <a:pos x="91" y="101"/>
                </a:cxn>
                <a:cxn ang="0">
                  <a:pos x="79" y="122"/>
                </a:cxn>
                <a:cxn ang="0">
                  <a:pos x="68" y="143"/>
                </a:cxn>
                <a:cxn ang="0">
                  <a:pos x="58" y="166"/>
                </a:cxn>
                <a:cxn ang="0">
                  <a:pos x="50" y="193"/>
                </a:cxn>
                <a:cxn ang="0">
                  <a:pos x="45" y="214"/>
                </a:cxn>
                <a:cxn ang="0">
                  <a:pos x="41" y="225"/>
                </a:cxn>
                <a:cxn ang="0">
                  <a:pos x="53" y="223"/>
                </a:cxn>
                <a:cxn ang="0">
                  <a:pos x="65" y="218"/>
                </a:cxn>
                <a:cxn ang="0">
                  <a:pos x="76" y="204"/>
                </a:cxn>
                <a:cxn ang="0">
                  <a:pos x="80" y="198"/>
                </a:cxn>
                <a:cxn ang="0">
                  <a:pos x="86" y="197"/>
                </a:cxn>
                <a:cxn ang="0">
                  <a:pos x="87" y="174"/>
                </a:cxn>
                <a:cxn ang="0">
                  <a:pos x="98" y="143"/>
                </a:cxn>
                <a:cxn ang="0">
                  <a:pos x="107" y="137"/>
                </a:cxn>
                <a:cxn ang="0">
                  <a:pos x="113" y="134"/>
                </a:cxn>
                <a:cxn ang="0">
                  <a:pos x="114" y="174"/>
                </a:cxn>
                <a:cxn ang="0">
                  <a:pos x="103" y="191"/>
                </a:cxn>
                <a:cxn ang="0">
                  <a:pos x="94" y="197"/>
                </a:cxn>
                <a:cxn ang="0">
                  <a:pos x="98" y="200"/>
                </a:cxn>
                <a:cxn ang="0">
                  <a:pos x="108" y="198"/>
                </a:cxn>
                <a:cxn ang="0">
                  <a:pos x="118" y="191"/>
                </a:cxn>
                <a:cxn ang="0">
                  <a:pos x="131" y="174"/>
                </a:cxn>
                <a:cxn ang="0">
                  <a:pos x="142" y="141"/>
                </a:cxn>
                <a:cxn ang="0">
                  <a:pos x="146" y="143"/>
                </a:cxn>
                <a:cxn ang="0">
                  <a:pos x="142" y="170"/>
                </a:cxn>
                <a:cxn ang="0">
                  <a:pos x="138" y="216"/>
                </a:cxn>
                <a:cxn ang="0">
                  <a:pos x="140" y="353"/>
                </a:cxn>
                <a:cxn ang="0">
                  <a:pos x="152" y="322"/>
                </a:cxn>
              </a:cxnLst>
              <a:rect l="0" t="0" r="0" b="0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8" name="Freeform 68"/>
            <p:cNvSpPr/>
            <p:nvPr/>
          </p:nvSpPr>
          <p:spPr>
            <a:xfrm>
              <a:off x="4241" y="3118"/>
              <a:ext cx="16" cy="49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4" y="47"/>
                </a:cxn>
                <a:cxn ang="0">
                  <a:pos x="7" y="44"/>
                </a:cxn>
                <a:cxn ang="0">
                  <a:pos x="8" y="38"/>
                </a:cxn>
                <a:cxn ang="0">
                  <a:pos x="10" y="32"/>
                </a:cxn>
                <a:cxn ang="0">
                  <a:pos x="11" y="24"/>
                </a:cxn>
                <a:cxn ang="0">
                  <a:pos x="12" y="19"/>
                </a:cxn>
                <a:cxn ang="0">
                  <a:pos x="14" y="11"/>
                </a:cxn>
                <a:cxn ang="0">
                  <a:pos x="16" y="5"/>
                </a:cxn>
              </a:cxnLst>
              <a:rect l="0" t="0" r="0" b="0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9" name="Freeform 69"/>
            <p:cNvSpPr/>
            <p:nvPr/>
          </p:nvSpPr>
          <p:spPr>
            <a:xfrm>
              <a:off x="4223" y="3169"/>
              <a:ext cx="10" cy="3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3" y="33"/>
                </a:cxn>
                <a:cxn ang="0">
                  <a:pos x="4" y="33"/>
                </a:cxn>
                <a:cxn ang="0">
                  <a:pos x="6" y="33"/>
                </a:cxn>
                <a:cxn ang="0">
                  <a:pos x="6" y="35"/>
                </a:cxn>
                <a:cxn ang="0">
                  <a:pos x="10" y="21"/>
                </a:cxn>
              </a:cxnLst>
              <a:rect l="0" t="0" r="0" b="0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0" name="Freeform 70"/>
            <p:cNvSpPr/>
            <p:nvPr/>
          </p:nvSpPr>
          <p:spPr>
            <a:xfrm>
              <a:off x="4188" y="3196"/>
              <a:ext cx="23" cy="42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3" y="0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8" y="13"/>
                </a:cxn>
                <a:cxn ang="0">
                  <a:pos x="7" y="17"/>
                </a:cxn>
                <a:cxn ang="0">
                  <a:pos x="5" y="21"/>
                </a:cxn>
                <a:cxn ang="0">
                  <a:pos x="4" y="27"/>
                </a:cxn>
                <a:cxn ang="0">
                  <a:pos x="3" y="30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9" y="38"/>
                </a:cxn>
                <a:cxn ang="0">
                  <a:pos x="12" y="36"/>
                </a:cxn>
                <a:cxn ang="0">
                  <a:pos x="14" y="32"/>
                </a:cxn>
                <a:cxn ang="0">
                  <a:pos x="17" y="28"/>
                </a:cxn>
                <a:cxn ang="0">
                  <a:pos x="19" y="27"/>
                </a:cxn>
                <a:cxn ang="0">
                  <a:pos x="22" y="21"/>
                </a:cxn>
              </a:cxnLst>
              <a:rect l="0" t="0" r="0" b="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1" name="Freeform 71"/>
            <p:cNvSpPr/>
            <p:nvPr/>
          </p:nvSpPr>
          <p:spPr>
            <a:xfrm>
              <a:off x="4353" y="3528"/>
              <a:ext cx="29" cy="110"/>
            </a:xfrm>
            <a:custGeom>
              <a:avLst/>
              <a:gdLst/>
              <a:ahLst/>
              <a:cxnLst>
                <a:cxn ang="0">
                  <a:pos x="29" y="106"/>
                </a:cxn>
                <a:cxn ang="0">
                  <a:pos x="26" y="49"/>
                </a:cxn>
                <a:cxn ang="0">
                  <a:pos x="25" y="47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2" y="45"/>
                </a:cxn>
                <a:cxn ang="0">
                  <a:pos x="19" y="42"/>
                </a:cxn>
                <a:cxn ang="0">
                  <a:pos x="16" y="36"/>
                </a:cxn>
                <a:cxn ang="0">
                  <a:pos x="14" y="30"/>
                </a:cxn>
                <a:cxn ang="0">
                  <a:pos x="11" y="24"/>
                </a:cxn>
                <a:cxn ang="0">
                  <a:pos x="9" y="19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3" y="23"/>
                </a:cxn>
                <a:cxn ang="0">
                  <a:pos x="5" y="36"/>
                </a:cxn>
                <a:cxn ang="0">
                  <a:pos x="9" y="47"/>
                </a:cxn>
                <a:cxn ang="0">
                  <a:pos x="12" y="59"/>
                </a:cxn>
                <a:cxn ang="0">
                  <a:pos x="15" y="70"/>
                </a:cxn>
                <a:cxn ang="0">
                  <a:pos x="19" y="82"/>
                </a:cxn>
                <a:cxn ang="0">
                  <a:pos x="22" y="93"/>
                </a:cxn>
                <a:cxn ang="0">
                  <a:pos x="24" y="105"/>
                </a:cxn>
                <a:cxn ang="0">
                  <a:pos x="25" y="106"/>
                </a:cxn>
                <a:cxn ang="0">
                  <a:pos x="26" y="108"/>
                </a:cxn>
                <a:cxn ang="0">
                  <a:pos x="28" y="108"/>
                </a:cxn>
                <a:cxn ang="0">
                  <a:pos x="29" y="110"/>
                </a:cxn>
                <a:cxn ang="0">
                  <a:pos x="29" y="108"/>
                </a:cxn>
                <a:cxn ang="0">
                  <a:pos x="29" y="106"/>
                </a:cxn>
              </a:cxnLst>
              <a:rect l="0" t="0" r="0" b="0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2" name="Freeform 72"/>
            <p:cNvSpPr/>
            <p:nvPr/>
          </p:nvSpPr>
          <p:spPr>
            <a:xfrm>
              <a:off x="4316" y="3236"/>
              <a:ext cx="62" cy="316"/>
            </a:xfrm>
            <a:custGeom>
              <a:avLst/>
              <a:gdLst/>
              <a:ahLst/>
              <a:cxnLst>
                <a:cxn ang="0">
                  <a:pos x="61" y="301"/>
                </a:cxn>
                <a:cxn ang="0">
                  <a:pos x="61" y="280"/>
                </a:cxn>
                <a:cxn ang="0">
                  <a:pos x="58" y="259"/>
                </a:cxn>
                <a:cxn ang="0">
                  <a:pos x="52" y="234"/>
                </a:cxn>
                <a:cxn ang="0">
                  <a:pos x="47" y="212"/>
                </a:cxn>
                <a:cxn ang="0">
                  <a:pos x="41" y="189"/>
                </a:cxn>
                <a:cxn ang="0">
                  <a:pos x="35" y="166"/>
                </a:cxn>
                <a:cxn ang="0">
                  <a:pos x="30" y="141"/>
                </a:cxn>
                <a:cxn ang="0">
                  <a:pos x="25" y="116"/>
                </a:cxn>
                <a:cxn ang="0">
                  <a:pos x="20" y="91"/>
                </a:cxn>
                <a:cxn ang="0">
                  <a:pos x="16" y="69"/>
                </a:cxn>
                <a:cxn ang="0">
                  <a:pos x="12" y="48"/>
                </a:cxn>
                <a:cxn ang="0">
                  <a:pos x="9" y="29"/>
                </a:cxn>
                <a:cxn ang="0">
                  <a:pos x="4" y="9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" y="23"/>
                </a:cxn>
                <a:cxn ang="0">
                  <a:pos x="3" y="46"/>
                </a:cxn>
                <a:cxn ang="0">
                  <a:pos x="4" y="69"/>
                </a:cxn>
                <a:cxn ang="0">
                  <a:pos x="5" y="91"/>
                </a:cxn>
                <a:cxn ang="0">
                  <a:pos x="8" y="109"/>
                </a:cxn>
                <a:cxn ang="0">
                  <a:pos x="10" y="120"/>
                </a:cxn>
                <a:cxn ang="0">
                  <a:pos x="11" y="131"/>
                </a:cxn>
                <a:cxn ang="0">
                  <a:pos x="13" y="143"/>
                </a:cxn>
                <a:cxn ang="0">
                  <a:pos x="15" y="162"/>
                </a:cxn>
                <a:cxn ang="0">
                  <a:pos x="19" y="187"/>
                </a:cxn>
                <a:cxn ang="0">
                  <a:pos x="22" y="210"/>
                </a:cxn>
                <a:cxn ang="0">
                  <a:pos x="28" y="233"/>
                </a:cxn>
                <a:cxn ang="0">
                  <a:pos x="33" y="254"/>
                </a:cxn>
                <a:cxn ang="0">
                  <a:pos x="41" y="273"/>
                </a:cxn>
                <a:cxn ang="0">
                  <a:pos x="48" y="292"/>
                </a:cxn>
                <a:cxn ang="0">
                  <a:pos x="56" y="309"/>
                </a:cxn>
                <a:cxn ang="0">
                  <a:pos x="61" y="316"/>
                </a:cxn>
                <a:cxn ang="0">
                  <a:pos x="62" y="315"/>
                </a:cxn>
              </a:cxnLst>
              <a:rect l="0" t="0" r="0" b="0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3" name="Freeform 73"/>
            <p:cNvSpPr/>
            <p:nvPr/>
          </p:nvSpPr>
          <p:spPr>
            <a:xfrm>
              <a:off x="4370" y="3024"/>
              <a:ext cx="2" cy="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</a:cxnLst>
              <a:rect l="0" t="0" r="0" b="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4" name="Freeform 74"/>
            <p:cNvSpPr/>
            <p:nvPr/>
          </p:nvSpPr>
          <p:spPr>
            <a:xfrm>
              <a:off x="4366" y="3032"/>
              <a:ext cx="3" cy="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3" y="2"/>
                </a:cxn>
              </a:cxnLst>
              <a:rect l="0" t="0" r="0" b="0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5" name="Freeform 75"/>
            <p:cNvSpPr/>
            <p:nvPr/>
          </p:nvSpPr>
          <p:spPr>
            <a:xfrm>
              <a:off x="4303" y="2847"/>
              <a:ext cx="45" cy="377"/>
            </a:xfrm>
            <a:custGeom>
              <a:avLst/>
              <a:gdLst/>
              <a:ahLst/>
              <a:cxnLst>
                <a:cxn ang="0">
                  <a:pos x="45" y="362"/>
                </a:cxn>
                <a:cxn ang="0">
                  <a:pos x="45" y="332"/>
                </a:cxn>
                <a:cxn ang="0">
                  <a:pos x="44" y="301"/>
                </a:cxn>
                <a:cxn ang="0">
                  <a:pos x="43" y="269"/>
                </a:cxn>
                <a:cxn ang="0">
                  <a:pos x="41" y="236"/>
                </a:cxn>
                <a:cxn ang="0">
                  <a:pos x="41" y="225"/>
                </a:cxn>
                <a:cxn ang="0">
                  <a:pos x="40" y="213"/>
                </a:cxn>
                <a:cxn ang="0">
                  <a:pos x="38" y="200"/>
                </a:cxn>
                <a:cxn ang="0">
                  <a:pos x="38" y="189"/>
                </a:cxn>
                <a:cxn ang="0">
                  <a:pos x="37" y="177"/>
                </a:cxn>
                <a:cxn ang="0">
                  <a:pos x="36" y="166"/>
                </a:cxn>
                <a:cxn ang="0">
                  <a:pos x="34" y="152"/>
                </a:cxn>
                <a:cxn ang="0">
                  <a:pos x="33" y="141"/>
                </a:cxn>
                <a:cxn ang="0">
                  <a:pos x="32" y="137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29" y="122"/>
                </a:cxn>
                <a:cxn ang="0">
                  <a:pos x="29" y="118"/>
                </a:cxn>
                <a:cxn ang="0">
                  <a:pos x="28" y="112"/>
                </a:cxn>
                <a:cxn ang="0">
                  <a:pos x="28" y="109"/>
                </a:cxn>
                <a:cxn ang="0">
                  <a:pos x="27" y="105"/>
                </a:cxn>
                <a:cxn ang="0">
                  <a:pos x="27" y="99"/>
                </a:cxn>
                <a:cxn ang="0">
                  <a:pos x="27" y="91"/>
                </a:cxn>
                <a:cxn ang="0">
                  <a:pos x="26" y="86"/>
                </a:cxn>
                <a:cxn ang="0">
                  <a:pos x="26" y="8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9"/>
                </a:cxn>
                <a:cxn ang="0">
                  <a:pos x="0" y="55"/>
                </a:cxn>
                <a:cxn ang="0">
                  <a:pos x="0" y="82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2" y="137"/>
                </a:cxn>
                <a:cxn ang="0">
                  <a:pos x="2" y="151"/>
                </a:cxn>
                <a:cxn ang="0">
                  <a:pos x="2" y="164"/>
                </a:cxn>
                <a:cxn ang="0">
                  <a:pos x="3" y="177"/>
                </a:cxn>
                <a:cxn ang="0">
                  <a:pos x="4" y="191"/>
                </a:cxn>
                <a:cxn ang="0">
                  <a:pos x="5" y="204"/>
                </a:cxn>
                <a:cxn ang="0">
                  <a:pos x="7" y="217"/>
                </a:cxn>
                <a:cxn ang="0">
                  <a:pos x="9" y="229"/>
                </a:cxn>
                <a:cxn ang="0">
                  <a:pos x="11" y="242"/>
                </a:cxn>
                <a:cxn ang="0">
                  <a:pos x="13" y="254"/>
                </a:cxn>
                <a:cxn ang="0">
                  <a:pos x="15" y="265"/>
                </a:cxn>
                <a:cxn ang="0">
                  <a:pos x="17" y="276"/>
                </a:cxn>
                <a:cxn ang="0">
                  <a:pos x="19" y="288"/>
                </a:cxn>
                <a:cxn ang="0">
                  <a:pos x="22" y="301"/>
                </a:cxn>
                <a:cxn ang="0">
                  <a:pos x="23" y="313"/>
                </a:cxn>
                <a:cxn ang="0">
                  <a:pos x="42" y="377"/>
                </a:cxn>
                <a:cxn ang="0">
                  <a:pos x="42" y="368"/>
                </a:cxn>
                <a:cxn ang="0">
                  <a:pos x="43" y="368"/>
                </a:cxn>
                <a:cxn ang="0">
                  <a:pos x="44" y="366"/>
                </a:cxn>
                <a:cxn ang="0">
                  <a:pos x="44" y="364"/>
                </a:cxn>
                <a:cxn ang="0">
                  <a:pos x="44" y="362"/>
                </a:cxn>
                <a:cxn ang="0">
                  <a:pos x="45" y="362"/>
                </a:cxn>
              </a:cxnLst>
              <a:rect l="0" t="0" r="0" b="0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6" name="Freeform 76"/>
            <p:cNvSpPr/>
            <p:nvPr/>
          </p:nvSpPr>
          <p:spPr>
            <a:xfrm>
              <a:off x="4263" y="2717"/>
              <a:ext cx="33" cy="250"/>
            </a:xfrm>
            <a:custGeom>
              <a:avLst/>
              <a:gdLst/>
              <a:ahLst/>
              <a:cxnLst>
                <a:cxn ang="0">
                  <a:pos x="33" y="229"/>
                </a:cxn>
                <a:cxn ang="0">
                  <a:pos x="33" y="191"/>
                </a:cxn>
                <a:cxn ang="0">
                  <a:pos x="32" y="151"/>
                </a:cxn>
                <a:cxn ang="0">
                  <a:pos x="30" y="111"/>
                </a:cxn>
                <a:cxn ang="0">
                  <a:pos x="28" y="73"/>
                </a:cxn>
                <a:cxn ang="0">
                  <a:pos x="25" y="61"/>
                </a:cxn>
                <a:cxn ang="0">
                  <a:pos x="23" y="52"/>
                </a:cxn>
                <a:cxn ang="0">
                  <a:pos x="18" y="42"/>
                </a:cxn>
                <a:cxn ang="0">
                  <a:pos x="15" y="35"/>
                </a:cxn>
                <a:cxn ang="0">
                  <a:pos x="10" y="25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4" y="94"/>
                </a:cxn>
                <a:cxn ang="0">
                  <a:pos x="4" y="103"/>
                </a:cxn>
                <a:cxn ang="0">
                  <a:pos x="5" y="113"/>
                </a:cxn>
                <a:cxn ang="0">
                  <a:pos x="6" y="122"/>
                </a:cxn>
                <a:cxn ang="0">
                  <a:pos x="7" y="132"/>
                </a:cxn>
                <a:cxn ang="0">
                  <a:pos x="9" y="143"/>
                </a:cxn>
                <a:cxn ang="0">
                  <a:pos x="10" y="153"/>
                </a:cxn>
                <a:cxn ang="0">
                  <a:pos x="11" y="164"/>
                </a:cxn>
                <a:cxn ang="0">
                  <a:pos x="13" y="174"/>
                </a:cxn>
                <a:cxn ang="0">
                  <a:pos x="15" y="183"/>
                </a:cxn>
                <a:cxn ang="0">
                  <a:pos x="16" y="193"/>
                </a:cxn>
                <a:cxn ang="0">
                  <a:pos x="18" y="202"/>
                </a:cxn>
                <a:cxn ang="0">
                  <a:pos x="18" y="208"/>
                </a:cxn>
                <a:cxn ang="0">
                  <a:pos x="19" y="212"/>
                </a:cxn>
                <a:cxn ang="0">
                  <a:pos x="19" y="218"/>
                </a:cxn>
                <a:cxn ang="0">
                  <a:pos x="20" y="221"/>
                </a:cxn>
                <a:cxn ang="0">
                  <a:pos x="21" y="225"/>
                </a:cxn>
                <a:cxn ang="0">
                  <a:pos x="23" y="229"/>
                </a:cxn>
                <a:cxn ang="0">
                  <a:pos x="24" y="233"/>
                </a:cxn>
                <a:cxn ang="0">
                  <a:pos x="24" y="237"/>
                </a:cxn>
                <a:cxn ang="0">
                  <a:pos x="25" y="241"/>
                </a:cxn>
                <a:cxn ang="0">
                  <a:pos x="25" y="244"/>
                </a:cxn>
                <a:cxn ang="0">
                  <a:pos x="25" y="248"/>
                </a:cxn>
                <a:cxn ang="0">
                  <a:pos x="26" y="250"/>
                </a:cxn>
                <a:cxn ang="0">
                  <a:pos x="33" y="229"/>
                </a:cxn>
              </a:cxnLst>
              <a:rect l="0" t="0" r="0" b="0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7" name="Freeform 77"/>
            <p:cNvSpPr/>
            <p:nvPr/>
          </p:nvSpPr>
          <p:spPr>
            <a:xfrm>
              <a:off x="4274" y="3295"/>
              <a:ext cx="10" cy="25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0"/>
                </a:cxn>
                <a:cxn ang="0">
                  <a:pos x="8" y="25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10" y="17"/>
                </a:cxn>
              </a:cxnLst>
              <a:rect l="0" t="0" r="0" b="0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8" name="Freeform 78"/>
            <p:cNvSpPr/>
            <p:nvPr/>
          </p:nvSpPr>
          <p:spPr>
            <a:xfrm>
              <a:off x="4213" y="2370"/>
              <a:ext cx="64" cy="2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9" y="4"/>
                </a:cxn>
                <a:cxn ang="0">
                  <a:pos x="56" y="8"/>
                </a:cxn>
                <a:cxn ang="0">
                  <a:pos x="52" y="15"/>
                </a:cxn>
                <a:cxn ang="0">
                  <a:pos x="49" y="21"/>
                </a:cxn>
                <a:cxn ang="0">
                  <a:pos x="47" y="29"/>
                </a:cxn>
                <a:cxn ang="0">
                  <a:pos x="44" y="36"/>
                </a:cxn>
                <a:cxn ang="0">
                  <a:pos x="41" y="44"/>
                </a:cxn>
                <a:cxn ang="0">
                  <a:pos x="40" y="52"/>
                </a:cxn>
                <a:cxn ang="0">
                  <a:pos x="38" y="61"/>
                </a:cxn>
                <a:cxn ang="0">
                  <a:pos x="36" y="73"/>
                </a:cxn>
                <a:cxn ang="0">
                  <a:pos x="33" y="80"/>
                </a:cxn>
                <a:cxn ang="0">
                  <a:pos x="32" y="90"/>
                </a:cxn>
                <a:cxn ang="0">
                  <a:pos x="30" y="99"/>
                </a:cxn>
                <a:cxn ang="0">
                  <a:pos x="29" y="109"/>
                </a:cxn>
                <a:cxn ang="0">
                  <a:pos x="27" y="118"/>
                </a:cxn>
                <a:cxn ang="0">
                  <a:pos x="26" y="128"/>
                </a:cxn>
                <a:cxn ang="0">
                  <a:pos x="23" y="138"/>
                </a:cxn>
                <a:cxn ang="0">
                  <a:pos x="21" y="145"/>
                </a:cxn>
                <a:cxn ang="0">
                  <a:pos x="20" y="153"/>
                </a:cxn>
                <a:cxn ang="0">
                  <a:pos x="18" y="160"/>
                </a:cxn>
                <a:cxn ang="0">
                  <a:pos x="17" y="170"/>
                </a:cxn>
                <a:cxn ang="0">
                  <a:pos x="14" y="179"/>
                </a:cxn>
                <a:cxn ang="0">
                  <a:pos x="13" y="189"/>
                </a:cxn>
                <a:cxn ang="0">
                  <a:pos x="11" y="199"/>
                </a:cxn>
                <a:cxn ang="0">
                  <a:pos x="11" y="208"/>
                </a:cxn>
                <a:cxn ang="0">
                  <a:pos x="11" y="218"/>
                </a:cxn>
                <a:cxn ang="0">
                  <a:pos x="10" y="225"/>
                </a:cxn>
                <a:cxn ang="0">
                  <a:pos x="9" y="233"/>
                </a:cxn>
                <a:cxn ang="0">
                  <a:pos x="8" y="240"/>
                </a:cxn>
                <a:cxn ang="0">
                  <a:pos x="6" y="246"/>
                </a:cxn>
                <a:cxn ang="0">
                  <a:pos x="3" y="252"/>
                </a:cxn>
                <a:cxn ang="0">
                  <a:pos x="0" y="258"/>
                </a:cxn>
                <a:cxn ang="0">
                  <a:pos x="4" y="261"/>
                </a:cxn>
                <a:cxn ang="0">
                  <a:pos x="16" y="260"/>
                </a:cxn>
                <a:cxn ang="0">
                  <a:pos x="14" y="233"/>
                </a:cxn>
                <a:cxn ang="0">
                  <a:pos x="39" y="179"/>
                </a:cxn>
                <a:cxn ang="0">
                  <a:pos x="64" y="0"/>
                </a:cxn>
              </a:cxnLst>
              <a:rect l="0" t="0" r="0" b="0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9" name="Freeform 79"/>
            <p:cNvSpPr/>
            <p:nvPr/>
          </p:nvSpPr>
          <p:spPr>
            <a:xfrm>
              <a:off x="4080" y="2635"/>
              <a:ext cx="170" cy="265"/>
            </a:xfrm>
            <a:custGeom>
              <a:avLst/>
              <a:gdLst/>
              <a:ahLst/>
              <a:cxnLst>
                <a:cxn ang="0">
                  <a:pos x="166" y="166"/>
                </a:cxn>
                <a:cxn ang="0">
                  <a:pos x="159" y="120"/>
                </a:cxn>
                <a:cxn ang="0">
                  <a:pos x="150" y="80"/>
                </a:cxn>
                <a:cxn ang="0">
                  <a:pos x="145" y="50"/>
                </a:cxn>
                <a:cxn ang="0">
                  <a:pos x="143" y="25"/>
                </a:cxn>
                <a:cxn ang="0">
                  <a:pos x="142" y="4"/>
                </a:cxn>
                <a:cxn ang="0">
                  <a:pos x="136" y="21"/>
                </a:cxn>
                <a:cxn ang="0">
                  <a:pos x="93" y="4"/>
                </a:cxn>
                <a:cxn ang="0">
                  <a:pos x="78" y="2"/>
                </a:cxn>
                <a:cxn ang="0">
                  <a:pos x="66" y="10"/>
                </a:cxn>
                <a:cxn ang="0">
                  <a:pos x="56" y="16"/>
                </a:cxn>
                <a:cxn ang="0">
                  <a:pos x="45" y="25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18" y="44"/>
                </a:cxn>
                <a:cxn ang="0">
                  <a:pos x="6" y="61"/>
                </a:cxn>
                <a:cxn ang="0">
                  <a:pos x="15" y="75"/>
                </a:cxn>
                <a:cxn ang="0">
                  <a:pos x="39" y="77"/>
                </a:cxn>
                <a:cxn ang="0">
                  <a:pos x="64" y="71"/>
                </a:cxn>
                <a:cxn ang="0">
                  <a:pos x="85" y="57"/>
                </a:cxn>
                <a:cxn ang="0">
                  <a:pos x="98" y="44"/>
                </a:cxn>
                <a:cxn ang="0">
                  <a:pos x="104" y="54"/>
                </a:cxn>
                <a:cxn ang="0">
                  <a:pos x="99" y="78"/>
                </a:cxn>
                <a:cxn ang="0">
                  <a:pos x="89" y="103"/>
                </a:cxn>
                <a:cxn ang="0">
                  <a:pos x="82" y="120"/>
                </a:cxn>
                <a:cxn ang="0">
                  <a:pos x="74" y="145"/>
                </a:cxn>
                <a:cxn ang="0">
                  <a:pos x="64" y="181"/>
                </a:cxn>
                <a:cxn ang="0">
                  <a:pos x="59" y="206"/>
                </a:cxn>
                <a:cxn ang="0">
                  <a:pos x="56" y="225"/>
                </a:cxn>
                <a:cxn ang="0">
                  <a:pos x="66" y="221"/>
                </a:cxn>
                <a:cxn ang="0">
                  <a:pos x="75" y="208"/>
                </a:cxn>
                <a:cxn ang="0">
                  <a:pos x="83" y="191"/>
                </a:cxn>
                <a:cxn ang="0">
                  <a:pos x="92" y="145"/>
                </a:cxn>
                <a:cxn ang="0">
                  <a:pos x="105" y="109"/>
                </a:cxn>
                <a:cxn ang="0">
                  <a:pos x="111" y="109"/>
                </a:cxn>
                <a:cxn ang="0">
                  <a:pos x="112" y="139"/>
                </a:cxn>
                <a:cxn ang="0">
                  <a:pos x="103" y="168"/>
                </a:cxn>
                <a:cxn ang="0">
                  <a:pos x="96" y="180"/>
                </a:cxn>
                <a:cxn ang="0">
                  <a:pos x="99" y="183"/>
                </a:cxn>
                <a:cxn ang="0">
                  <a:pos x="109" y="185"/>
                </a:cxn>
                <a:cxn ang="0">
                  <a:pos x="118" y="180"/>
                </a:cxn>
                <a:cxn ang="0">
                  <a:pos x="125" y="151"/>
                </a:cxn>
                <a:cxn ang="0">
                  <a:pos x="133" y="101"/>
                </a:cxn>
                <a:cxn ang="0">
                  <a:pos x="128" y="94"/>
                </a:cxn>
                <a:cxn ang="0">
                  <a:pos x="134" y="46"/>
                </a:cxn>
                <a:cxn ang="0">
                  <a:pos x="136" y="77"/>
                </a:cxn>
                <a:cxn ang="0">
                  <a:pos x="141" y="73"/>
                </a:cxn>
                <a:cxn ang="0">
                  <a:pos x="142" y="120"/>
                </a:cxn>
                <a:cxn ang="0">
                  <a:pos x="146" y="197"/>
                </a:cxn>
                <a:cxn ang="0">
                  <a:pos x="155" y="241"/>
                </a:cxn>
                <a:cxn ang="0">
                  <a:pos x="170" y="218"/>
                </a:cxn>
              </a:cxnLst>
              <a:rect l="0" t="0" r="0" b="0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0" name="Freeform 80"/>
            <p:cNvSpPr/>
            <p:nvPr/>
          </p:nvSpPr>
          <p:spPr>
            <a:xfrm>
              <a:off x="4241" y="2286"/>
              <a:ext cx="8" cy="140"/>
            </a:xfrm>
            <a:custGeom>
              <a:avLst/>
              <a:gdLst/>
              <a:ahLst/>
              <a:cxnLst>
                <a:cxn ang="0">
                  <a:pos x="8" y="13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2" y="98"/>
                </a:cxn>
                <a:cxn ang="0">
                  <a:pos x="2" y="111"/>
                </a:cxn>
                <a:cxn ang="0">
                  <a:pos x="2" y="124"/>
                </a:cxn>
                <a:cxn ang="0">
                  <a:pos x="3" y="140"/>
                </a:cxn>
                <a:cxn ang="0">
                  <a:pos x="4" y="140"/>
                </a:cxn>
                <a:cxn ang="0">
                  <a:pos x="5" y="140"/>
                </a:cxn>
                <a:cxn ang="0">
                  <a:pos x="7" y="140"/>
                </a:cxn>
                <a:cxn ang="0">
                  <a:pos x="8" y="138"/>
                </a:cxn>
                <a:cxn ang="0">
                  <a:pos x="8" y="134"/>
                </a:cxn>
                <a:cxn ang="0">
                  <a:pos x="8" y="132"/>
                </a:cxn>
                <a:cxn ang="0">
                  <a:pos x="8" y="130"/>
                </a:cxn>
              </a:cxnLst>
              <a:rect l="0" t="0" r="0" b="0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1" name="Freeform 81"/>
            <p:cNvSpPr/>
            <p:nvPr/>
          </p:nvSpPr>
          <p:spPr>
            <a:xfrm>
              <a:off x="4233" y="2071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0" b="0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2" name="Freeform 82"/>
            <p:cNvSpPr/>
            <p:nvPr/>
          </p:nvSpPr>
          <p:spPr>
            <a:xfrm>
              <a:off x="4195" y="2715"/>
              <a:ext cx="7" cy="2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16"/>
                </a:cxn>
                <a:cxn ang="0">
                  <a:pos x="7" y="12"/>
                </a:cxn>
                <a:cxn ang="0">
                  <a:pos x="6" y="6"/>
                </a:cxn>
                <a:cxn ang="0">
                  <a:pos x="5" y="0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7" y="21"/>
                </a:cxn>
              </a:cxnLst>
              <a:rect l="0" t="0" r="0" b="0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3" name="Freeform 83"/>
            <p:cNvSpPr/>
            <p:nvPr/>
          </p:nvSpPr>
          <p:spPr>
            <a:xfrm>
              <a:off x="4195" y="2742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</a:cxnLst>
              <a:rect l="0" t="0" r="0" b="0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4" name="Freeform 84"/>
            <p:cNvSpPr/>
            <p:nvPr/>
          </p:nvSpPr>
          <p:spPr>
            <a:xfrm>
              <a:off x="4889" y="1615"/>
              <a:ext cx="124" cy="603"/>
            </a:xfrm>
            <a:custGeom>
              <a:avLst/>
              <a:gdLst/>
              <a:ahLst/>
              <a:cxnLst>
                <a:cxn ang="0">
                  <a:pos x="49" y="534"/>
                </a:cxn>
                <a:cxn ang="0">
                  <a:pos x="46" y="463"/>
                </a:cxn>
                <a:cxn ang="0">
                  <a:pos x="42" y="378"/>
                </a:cxn>
                <a:cxn ang="0">
                  <a:pos x="46" y="357"/>
                </a:cxn>
                <a:cxn ang="0">
                  <a:pos x="56" y="376"/>
                </a:cxn>
                <a:cxn ang="0">
                  <a:pos x="67" y="378"/>
                </a:cxn>
                <a:cxn ang="0">
                  <a:pos x="77" y="380"/>
                </a:cxn>
                <a:cxn ang="0">
                  <a:pos x="84" y="381"/>
                </a:cxn>
                <a:cxn ang="0">
                  <a:pos x="78" y="366"/>
                </a:cxn>
                <a:cxn ang="0">
                  <a:pos x="67" y="345"/>
                </a:cxn>
                <a:cxn ang="0">
                  <a:pos x="58" y="336"/>
                </a:cxn>
                <a:cxn ang="0">
                  <a:pos x="61" y="315"/>
                </a:cxn>
                <a:cxn ang="0">
                  <a:pos x="76" y="332"/>
                </a:cxn>
                <a:cxn ang="0">
                  <a:pos x="87" y="362"/>
                </a:cxn>
                <a:cxn ang="0">
                  <a:pos x="91" y="383"/>
                </a:cxn>
                <a:cxn ang="0">
                  <a:pos x="103" y="393"/>
                </a:cxn>
                <a:cxn ang="0">
                  <a:pos x="112" y="412"/>
                </a:cxn>
                <a:cxn ang="0">
                  <a:pos x="119" y="427"/>
                </a:cxn>
                <a:cxn ang="0">
                  <a:pos x="105" y="351"/>
                </a:cxn>
                <a:cxn ang="0">
                  <a:pos x="91" y="326"/>
                </a:cxn>
                <a:cxn ang="0">
                  <a:pos x="75" y="309"/>
                </a:cxn>
                <a:cxn ang="0">
                  <a:pos x="64" y="296"/>
                </a:cxn>
                <a:cxn ang="0">
                  <a:pos x="54" y="279"/>
                </a:cxn>
                <a:cxn ang="0">
                  <a:pos x="59" y="267"/>
                </a:cxn>
                <a:cxn ang="0">
                  <a:pos x="66" y="261"/>
                </a:cxn>
                <a:cxn ang="0">
                  <a:pos x="69" y="233"/>
                </a:cxn>
                <a:cxn ang="0">
                  <a:pos x="81" y="221"/>
                </a:cxn>
                <a:cxn ang="0">
                  <a:pos x="95" y="212"/>
                </a:cxn>
                <a:cxn ang="0">
                  <a:pos x="107" y="193"/>
                </a:cxn>
                <a:cxn ang="0">
                  <a:pos x="122" y="156"/>
                </a:cxn>
                <a:cxn ang="0">
                  <a:pos x="110" y="156"/>
                </a:cxn>
                <a:cxn ang="0">
                  <a:pos x="95" y="166"/>
                </a:cxn>
                <a:cxn ang="0">
                  <a:pos x="79" y="174"/>
                </a:cxn>
                <a:cxn ang="0">
                  <a:pos x="71" y="176"/>
                </a:cxn>
                <a:cxn ang="0">
                  <a:pos x="60" y="187"/>
                </a:cxn>
                <a:cxn ang="0">
                  <a:pos x="46" y="202"/>
                </a:cxn>
                <a:cxn ang="0">
                  <a:pos x="31" y="221"/>
                </a:cxn>
                <a:cxn ang="0">
                  <a:pos x="26" y="227"/>
                </a:cxn>
                <a:cxn ang="0">
                  <a:pos x="26" y="197"/>
                </a:cxn>
                <a:cxn ang="0">
                  <a:pos x="23" y="147"/>
                </a:cxn>
                <a:cxn ang="0">
                  <a:pos x="16" y="61"/>
                </a:cxn>
                <a:cxn ang="0">
                  <a:pos x="10" y="13"/>
                </a:cxn>
                <a:cxn ang="0">
                  <a:pos x="0" y="97"/>
                </a:cxn>
                <a:cxn ang="0">
                  <a:pos x="18" y="223"/>
                </a:cxn>
                <a:cxn ang="0">
                  <a:pos x="19" y="240"/>
                </a:cxn>
                <a:cxn ang="0">
                  <a:pos x="27" y="244"/>
                </a:cxn>
                <a:cxn ang="0">
                  <a:pos x="39" y="233"/>
                </a:cxn>
                <a:cxn ang="0">
                  <a:pos x="50" y="229"/>
                </a:cxn>
                <a:cxn ang="0">
                  <a:pos x="61" y="227"/>
                </a:cxn>
                <a:cxn ang="0">
                  <a:pos x="64" y="244"/>
                </a:cxn>
                <a:cxn ang="0">
                  <a:pos x="51" y="273"/>
                </a:cxn>
                <a:cxn ang="0">
                  <a:pos x="47" y="309"/>
                </a:cxn>
                <a:cxn ang="0">
                  <a:pos x="39" y="296"/>
                </a:cxn>
                <a:cxn ang="0">
                  <a:pos x="40" y="261"/>
                </a:cxn>
                <a:cxn ang="0">
                  <a:pos x="35" y="265"/>
                </a:cxn>
                <a:cxn ang="0">
                  <a:pos x="31" y="292"/>
                </a:cxn>
                <a:cxn ang="0">
                  <a:pos x="27" y="290"/>
                </a:cxn>
                <a:cxn ang="0">
                  <a:pos x="29" y="351"/>
                </a:cxn>
                <a:cxn ang="0">
                  <a:pos x="29" y="481"/>
                </a:cxn>
                <a:cxn ang="0">
                  <a:pos x="39" y="553"/>
                </a:cxn>
                <a:cxn ang="0">
                  <a:pos x="47" y="593"/>
                </a:cxn>
              </a:cxnLst>
              <a:rect l="0" t="0" r="0" b="0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5" name="Freeform 85"/>
            <p:cNvSpPr/>
            <p:nvPr/>
          </p:nvSpPr>
          <p:spPr>
            <a:xfrm>
              <a:off x="4947" y="1932"/>
              <a:ext cx="32" cy="66"/>
            </a:xfrm>
            <a:custGeom>
              <a:avLst/>
              <a:gdLst/>
              <a:ahLst/>
              <a:cxnLst>
                <a:cxn ang="0">
                  <a:pos x="31" y="64"/>
                </a:cxn>
                <a:cxn ang="0">
                  <a:pos x="32" y="64"/>
                </a:cxn>
                <a:cxn ang="0">
                  <a:pos x="32" y="63"/>
                </a:cxn>
                <a:cxn ang="0">
                  <a:pos x="32" y="61"/>
                </a:cxn>
                <a:cxn ang="0">
                  <a:pos x="31" y="59"/>
                </a:cxn>
                <a:cxn ang="0">
                  <a:pos x="30" y="55"/>
                </a:cxn>
                <a:cxn ang="0">
                  <a:pos x="29" y="51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8"/>
                </a:cxn>
                <a:cxn ang="0">
                  <a:pos x="23" y="34"/>
                </a:cxn>
                <a:cxn ang="0">
                  <a:pos x="22" y="30"/>
                </a:cxn>
                <a:cxn ang="0">
                  <a:pos x="21" y="24"/>
                </a:cxn>
                <a:cxn ang="0">
                  <a:pos x="19" y="21"/>
                </a:cxn>
                <a:cxn ang="0">
                  <a:pos x="18" y="15"/>
                </a:cxn>
                <a:cxn ang="0">
                  <a:pos x="16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4" y="21"/>
                </a:cxn>
                <a:cxn ang="0">
                  <a:pos x="7" y="24"/>
                </a:cxn>
                <a:cxn ang="0">
                  <a:pos x="10" y="28"/>
                </a:cxn>
                <a:cxn ang="0">
                  <a:pos x="12" y="32"/>
                </a:cxn>
                <a:cxn ang="0">
                  <a:pos x="15" y="36"/>
                </a:cxn>
                <a:cxn ang="0">
                  <a:pos x="17" y="42"/>
                </a:cxn>
                <a:cxn ang="0">
                  <a:pos x="20" y="47"/>
                </a:cxn>
                <a:cxn ang="0">
                  <a:pos x="21" y="47"/>
                </a:cxn>
                <a:cxn ang="0">
                  <a:pos x="22" y="51"/>
                </a:cxn>
                <a:cxn ang="0">
                  <a:pos x="25" y="53"/>
                </a:cxn>
                <a:cxn ang="0">
                  <a:pos x="26" y="55"/>
                </a:cxn>
                <a:cxn ang="0">
                  <a:pos x="27" y="59"/>
                </a:cxn>
                <a:cxn ang="0">
                  <a:pos x="28" y="61"/>
                </a:cxn>
                <a:cxn ang="0">
                  <a:pos x="29" y="64"/>
                </a:cxn>
                <a:cxn ang="0">
                  <a:pos x="30" y="66"/>
                </a:cxn>
                <a:cxn ang="0">
                  <a:pos x="31" y="64"/>
                </a:cxn>
              </a:cxnLst>
              <a:rect l="0" t="0" r="0" b="0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6" name="Freeform 86"/>
            <p:cNvSpPr/>
            <p:nvPr/>
          </p:nvSpPr>
          <p:spPr>
            <a:xfrm>
              <a:off x="4921" y="1844"/>
              <a:ext cx="32" cy="84"/>
            </a:xfrm>
            <a:custGeom>
              <a:avLst/>
              <a:gdLst/>
              <a:ahLst/>
              <a:cxnLst>
                <a:cxn ang="0">
                  <a:pos x="14" y="82"/>
                </a:cxn>
                <a:cxn ang="0">
                  <a:pos x="15" y="80"/>
                </a:cxn>
                <a:cxn ang="0">
                  <a:pos x="15" y="72"/>
                </a:cxn>
                <a:cxn ang="0">
                  <a:pos x="16" y="67"/>
                </a:cxn>
                <a:cxn ang="0">
                  <a:pos x="16" y="59"/>
                </a:cxn>
                <a:cxn ang="0">
                  <a:pos x="17" y="53"/>
                </a:cxn>
                <a:cxn ang="0">
                  <a:pos x="18" y="46"/>
                </a:cxn>
                <a:cxn ang="0">
                  <a:pos x="19" y="42"/>
                </a:cxn>
                <a:cxn ang="0">
                  <a:pos x="22" y="36"/>
                </a:cxn>
                <a:cxn ang="0">
                  <a:pos x="23" y="30"/>
                </a:cxn>
                <a:cxn ang="0">
                  <a:pos x="24" y="29"/>
                </a:cxn>
                <a:cxn ang="0">
                  <a:pos x="26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6" y="21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46"/>
                </a:cxn>
                <a:cxn ang="0">
                  <a:pos x="7" y="57"/>
                </a:cxn>
                <a:cxn ang="0">
                  <a:pos x="8" y="69"/>
                </a:cxn>
                <a:cxn ang="0">
                  <a:pos x="9" y="78"/>
                </a:cxn>
                <a:cxn ang="0">
                  <a:pos x="13" y="84"/>
                </a:cxn>
                <a:cxn ang="0">
                  <a:pos x="14" y="82"/>
                </a:cxn>
              </a:cxnLst>
              <a:rect l="0" t="0" r="0" b="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7" name="Freeform 87"/>
            <p:cNvSpPr/>
            <p:nvPr/>
          </p:nvSpPr>
          <p:spPr>
            <a:xfrm>
              <a:off x="4912" y="1863"/>
              <a:ext cx="13" cy="44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13" y="19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7" y="44"/>
                </a:cxn>
                <a:cxn ang="0">
                  <a:pos x="8" y="44"/>
                </a:cxn>
                <a:cxn ang="0">
                  <a:pos x="9" y="42"/>
                </a:cxn>
              </a:cxnLst>
              <a:rect l="0" t="0" r="0" b="0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8" name="Freeform 88"/>
            <p:cNvSpPr/>
            <p:nvPr/>
          </p:nvSpPr>
          <p:spPr>
            <a:xfrm>
              <a:off x="4777" y="1810"/>
              <a:ext cx="128" cy="110"/>
            </a:xfrm>
            <a:custGeom>
              <a:avLst/>
              <a:gdLst/>
              <a:ahLst/>
              <a:cxnLst>
                <a:cxn ang="0">
                  <a:pos x="123" y="40"/>
                </a:cxn>
                <a:cxn ang="0">
                  <a:pos x="115" y="38"/>
                </a:cxn>
                <a:cxn ang="0">
                  <a:pos x="106" y="38"/>
                </a:cxn>
                <a:cxn ang="0">
                  <a:pos x="100" y="38"/>
                </a:cxn>
                <a:cxn ang="0">
                  <a:pos x="93" y="38"/>
                </a:cxn>
                <a:cxn ang="0">
                  <a:pos x="86" y="38"/>
                </a:cxn>
                <a:cxn ang="0">
                  <a:pos x="81" y="40"/>
                </a:cxn>
                <a:cxn ang="0">
                  <a:pos x="74" y="43"/>
                </a:cxn>
                <a:cxn ang="0">
                  <a:pos x="68" y="47"/>
                </a:cxn>
                <a:cxn ang="0">
                  <a:pos x="63" y="51"/>
                </a:cxn>
                <a:cxn ang="0">
                  <a:pos x="57" y="55"/>
                </a:cxn>
                <a:cxn ang="0">
                  <a:pos x="52" y="61"/>
                </a:cxn>
                <a:cxn ang="0">
                  <a:pos x="47" y="64"/>
                </a:cxn>
                <a:cxn ang="0">
                  <a:pos x="43" y="66"/>
                </a:cxn>
                <a:cxn ang="0">
                  <a:pos x="43" y="61"/>
                </a:cxn>
                <a:cxn ang="0">
                  <a:pos x="47" y="53"/>
                </a:cxn>
                <a:cxn ang="0">
                  <a:pos x="54" y="43"/>
                </a:cxn>
                <a:cxn ang="0">
                  <a:pos x="60" y="34"/>
                </a:cxn>
                <a:cxn ang="0">
                  <a:pos x="66" y="26"/>
                </a:cxn>
                <a:cxn ang="0">
                  <a:pos x="72" y="15"/>
                </a:cxn>
                <a:cxn ang="0">
                  <a:pos x="74" y="0"/>
                </a:cxn>
                <a:cxn ang="0">
                  <a:pos x="69" y="11"/>
                </a:cxn>
                <a:cxn ang="0">
                  <a:pos x="64" y="21"/>
                </a:cxn>
                <a:cxn ang="0">
                  <a:pos x="58" y="30"/>
                </a:cxn>
                <a:cxn ang="0">
                  <a:pos x="53" y="38"/>
                </a:cxn>
                <a:cxn ang="0">
                  <a:pos x="46" y="47"/>
                </a:cxn>
                <a:cxn ang="0">
                  <a:pos x="38" y="57"/>
                </a:cxn>
                <a:cxn ang="0">
                  <a:pos x="29" y="66"/>
                </a:cxn>
                <a:cxn ang="0">
                  <a:pos x="20" y="76"/>
                </a:cxn>
                <a:cxn ang="0">
                  <a:pos x="12" y="89"/>
                </a:cxn>
                <a:cxn ang="0">
                  <a:pos x="6" y="104"/>
                </a:cxn>
                <a:cxn ang="0">
                  <a:pos x="26" y="101"/>
                </a:cxn>
                <a:cxn ang="0">
                  <a:pos x="46" y="74"/>
                </a:cxn>
                <a:cxn ang="0">
                  <a:pos x="56" y="70"/>
                </a:cxn>
                <a:cxn ang="0">
                  <a:pos x="67" y="61"/>
                </a:cxn>
                <a:cxn ang="0">
                  <a:pos x="77" y="51"/>
                </a:cxn>
                <a:cxn ang="0">
                  <a:pos x="87" y="43"/>
                </a:cxn>
                <a:cxn ang="0">
                  <a:pos x="98" y="42"/>
                </a:cxn>
                <a:cxn ang="0">
                  <a:pos x="105" y="40"/>
                </a:cxn>
                <a:cxn ang="0">
                  <a:pos x="113" y="40"/>
                </a:cxn>
                <a:cxn ang="0">
                  <a:pos x="119" y="40"/>
                </a:cxn>
                <a:cxn ang="0">
                  <a:pos x="124" y="42"/>
                </a:cxn>
              </a:cxnLst>
              <a:rect l="0" t="0" r="0" b="0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3047" name="Picture 4" descr="ctre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486400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8" name="Group 18"/>
          <p:cNvGrpSpPr/>
          <p:nvPr/>
        </p:nvGrpSpPr>
        <p:grpSpPr>
          <a:xfrm>
            <a:off x="2819400" y="1143000"/>
            <a:ext cx="1905000" cy="1752600"/>
            <a:chOff x="5225" y="9335"/>
            <a:chExt cx="2520" cy="1750"/>
          </a:xfrm>
        </p:grpSpPr>
        <p:sp>
          <p:nvSpPr>
            <p:cNvPr id="43051" name="AutoShape 27" descr="2"/>
            <p:cNvSpPr/>
            <p:nvPr/>
          </p:nvSpPr>
          <p:spPr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rotWithShape="0">
              <a:blip r:embed="rId12"/>
              <a:stretch>
                <a:fillRect/>
              </a:stretch>
            </a:blipFill>
            <a:ln w="9525">
              <a:noFill/>
            </a:ln>
            <a:effectLst>
              <a:outerShdw dist="107763" dir="2699999" algn="ctr" rotWithShape="0">
                <a:srgbClr val="C0C0C0"/>
              </a:outerShdw>
            </a:effectLst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3052" name="Picture 26" descr="cosmoS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3" name="Picture 25" descr="BOOK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4" name="Picture 24" descr="BOOK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5" name="Picture 23" descr="QUILLPEN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56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7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8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 fontScale="250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NÀM </a:t>
              </a:r>
            </a:p>
          </p:txBody>
        </p:sp>
        <p:sp>
          <p:nvSpPr>
            <p:cNvPr id="43059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3049" name="WordArt 121"/>
          <p:cNvSpPr>
            <a:spLocks noTextEdit="1"/>
          </p:cNvSpPr>
          <p:nvPr/>
        </p:nvSpPr>
        <p:spPr>
          <a:xfrm>
            <a:off x="5356679" y="1447800"/>
            <a:ext cx="4701722" cy="928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50" name="WordArt 122"/>
          <p:cNvSpPr>
            <a:spLocks noTextEdit="1"/>
          </p:cNvSpPr>
          <p:nvPr/>
        </p:nvSpPr>
        <p:spPr>
          <a:xfrm>
            <a:off x="1981635" y="2833368"/>
            <a:ext cx="7238565" cy="1295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344" name="Rectangle 36"/>
          <p:cNvSpPr/>
          <p:nvPr/>
        </p:nvSpPr>
        <p:spPr>
          <a:xfrm>
            <a:off x="15494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lIns="121914" tIns="60957" rIns="121914" bIns="60957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208492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" y="1534138"/>
            <a:ext cx="11263221" cy="167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88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10"/>
          <p:cNvGrpSpPr>
            <a:grpSpLocks/>
          </p:cNvGrpSpPr>
          <p:nvPr/>
        </p:nvGrpSpPr>
        <p:grpSpPr bwMode="auto">
          <a:xfrm>
            <a:off x="1085851" y="102911"/>
            <a:ext cx="9738360" cy="5817871"/>
            <a:chOff x="1008" y="816"/>
            <a:chExt cx="4032" cy="2544"/>
          </a:xfrm>
        </p:grpSpPr>
        <p:pic>
          <p:nvPicPr>
            <p:cNvPr id="1884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16"/>
              <a:ext cx="403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2064" y="1178"/>
              <a:ext cx="816" cy="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sym typeface="Arial"/>
                </a:rPr>
                <a:t/>
              </a:r>
              <a:br>
                <a:rPr lang="en-US" sz="2000" b="1" dirty="0">
                  <a:solidFill>
                    <a:srgbClr val="FF0000"/>
                  </a:solidFill>
                  <a:sym typeface="Arial"/>
                </a:rPr>
              </a:b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Hoạt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động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thực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hành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88419" name="Picture 136" descr="arrow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465">
            <a:off x="5033963" y="725488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11" descr="Bauernbar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264" y="5806476"/>
            <a:ext cx="12192000" cy="819509"/>
          </a:xfrm>
        </p:spPr>
      </p:pic>
      <p:pic>
        <p:nvPicPr>
          <p:cNvPr id="188421" name="Picture 19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20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2286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48" y="1093471"/>
            <a:ext cx="2707005" cy="31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9204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208492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1529255"/>
            <a:ext cx="11401754" cy="21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517" y="3686687"/>
            <a:ext cx="11431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vi-VN" sz="2800" b="1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</a:rPr>
              <a:t>- </a:t>
            </a:r>
            <a:r>
              <a:rPr lang="vi-VN" sz="2800" b="1" dirty="0">
                <a:solidFill>
                  <a:srgbClr val="FF0000"/>
                </a:solidFill>
              </a:rPr>
              <a:t>Bữa sáng của em hôm nay có món xôi gấc óng ả thơm lừng mùi gấc chín.</a:t>
            </a:r>
          </a:p>
          <a:p>
            <a:pPr algn="just"/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Bộ quần áo em thích trong cửa hàng đó có cái giá quá đắt đỏ.</a:t>
            </a:r>
          </a:p>
          <a:p>
            <a:pPr algn="just"/>
            <a:r>
              <a:rPr lang="vi-VN" sz="2800" b="1" dirty="0">
                <a:solidFill>
                  <a:schemeClr val="tx2"/>
                </a:solidFill>
              </a:rPr>
              <a:t>- Trong giờ sinh hoạt lớp 4A, các bạn đang bàn luận xôn xao về chủ đề cô vừa mới đưa ra.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208492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" y="1508357"/>
            <a:ext cx="11670761" cy="48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1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itle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10668000" cy="3505200"/>
          </a:xfrm>
        </p:spPr>
        <p:txBody>
          <a:bodyPr/>
          <a:lstStyle/>
          <a:p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62200"/>
            <a:ext cx="975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00395" y="2720978"/>
            <a:ext cx="5981700" cy="255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8" tIns="45718" rIns="91378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48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Hoạt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động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vận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dụng</a:t>
            </a: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6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" y="-246122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" y="-274698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" y="2954325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461498" y="2824368"/>
            <a:ext cx="10583357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0" y="3200424"/>
            <a:ext cx="3149600" cy="12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25600" y="3785611"/>
            <a:ext cx="10229851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625600" y="4763607"/>
            <a:ext cx="10229851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51" name="Picture 11" descr="dong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3" y="5562600"/>
            <a:ext cx="14012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1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2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3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4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6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7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8</a:t>
            </a:r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491704" y="2934173"/>
            <a:ext cx="812800" cy="512441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537999" y="4837761"/>
            <a:ext cx="916516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544980" y="3850240"/>
            <a:ext cx="916517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409997" y="2830613"/>
            <a:ext cx="1016995" cy="642160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7676" y="304800"/>
            <a:ext cx="11250253" cy="778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lIns="121454" tIns="60716" rIns="121454" bIns="60716">
            <a:prstTxWarp prst="textPlain">
              <a:avLst/>
            </a:prstTxWarp>
            <a:spAutoFit/>
          </a:bodyPr>
          <a:lstStyle/>
          <a:p>
            <a:pPr algn="ctr" defTabSz="121839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120000"/>
              <a:defRPr/>
            </a:pPr>
            <a:r>
              <a:rPr lang="en-US" sz="5300" b="1" noProof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Arial" pitchFamily="34" charset="0"/>
                <a:sym typeface="Arial"/>
              </a:rPr>
              <a:t>Trò chơi: AI NHANH, AI ĐÚNG!</a:t>
            </a:r>
            <a:endParaRPr sz="5300" b="1" noProof="1">
              <a:ln w="10541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61498" y="2843191"/>
            <a:ext cx="10583358" cy="67691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8001" y="1161722"/>
            <a:ext cx="11347451" cy="861294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8" tIns="60722" rIns="121468" bIns="6072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12185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5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8" grpId="0" animBg="1"/>
      <p:bldP spid="215049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60" grpId="0" animBg="1"/>
      <p:bldP spid="215060" grpId="1" animBg="1"/>
      <p:bldP spid="215063" grpId="0" animBg="1"/>
      <p:bldP spid="215064" grpId="0" animBg="1"/>
      <p:bldP spid="215065" grpId="0" animBg="1"/>
      <p:bldP spid="21506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" y="-246129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" y="-274705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" y="2954312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633275" y="2856253"/>
            <a:ext cx="10222176" cy="8462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hát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ca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nhảy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múa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kéo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co</a:t>
            </a: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0" y="3200424"/>
            <a:ext cx="3149600" cy="12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25600" y="3806877"/>
            <a:ext cx="10229851" cy="8462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vườn</a:t>
            </a:r>
            <a:r>
              <a:rPr lang="en-US" altLang="zh-CN" sz="47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  <a:r>
              <a:rPr lang="en-US" altLang="zh-CN" sz="47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rau</a:t>
            </a:r>
            <a:r>
              <a:rPr lang="en-US" altLang="zh-CN" sz="47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dòng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sông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mái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trường</a:t>
            </a:r>
            <a:endParaRPr lang="en-US" altLang="en-US" sz="4700" b="1" dirty="0">
              <a:solidFill>
                <a:srgbClr val="FFFFFF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625600" y="4763607"/>
            <a:ext cx="10229851" cy="90430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vàng ruộm, thơm nồng, nâu sẫm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5051" name="Picture 11" descr="dong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" y="5562600"/>
            <a:ext cx="14012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1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2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3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4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6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7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8</a:t>
            </a:r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491704" y="2934166"/>
            <a:ext cx="812800" cy="512441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537999" y="4837761"/>
            <a:ext cx="916516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544980" y="3850240"/>
            <a:ext cx="916517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421720" y="4764853"/>
            <a:ext cx="1016995" cy="642160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7676" y="304800"/>
            <a:ext cx="11250253" cy="778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lIns="121468" tIns="60722" rIns="121468" bIns="60722">
            <a:prstTxWarp prst="textPlain">
              <a:avLst/>
            </a:prstTxWarp>
            <a:spAutoFit/>
          </a:bodyPr>
          <a:lstStyle/>
          <a:p>
            <a:pPr algn="ctr" defTabSz="121854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120000"/>
              <a:defRPr/>
            </a:pPr>
            <a:r>
              <a:rPr lang="en-US" sz="5300" b="1" noProof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Arial" pitchFamily="34" charset="0"/>
                <a:sym typeface="Arial"/>
              </a:rPr>
              <a:t>Trò chơi: AI NHANH, AI ĐÚNG!</a:t>
            </a:r>
            <a:endParaRPr sz="5300" b="1" noProof="1">
              <a:ln w="10541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  <p:sp>
        <p:nvSpPr>
          <p:cNvPr id="177175" name="Text Box 5"/>
          <p:cNvSpPr txBox="1">
            <a:spLocks noChangeArrowheads="1"/>
          </p:cNvSpPr>
          <p:nvPr/>
        </p:nvSpPr>
        <p:spPr bwMode="auto">
          <a:xfrm>
            <a:off x="560708" y="1098674"/>
            <a:ext cx="11354359" cy="903998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8" tIns="60722" rIns="121468" bIns="6072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chỉ đặc điểm của sự vật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625599" y="4763606"/>
            <a:ext cx="10229851" cy="90430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vàng ruộm, thơm nồng, nâu sẫm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8" grpId="0" animBg="1"/>
      <p:bldP spid="215049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60" grpId="0" animBg="1"/>
      <p:bldP spid="215060" grpId="1" animBg="1"/>
      <p:bldP spid="215063" grpId="0" animBg="1"/>
      <p:bldP spid="215064" grpId="0" animBg="1"/>
      <p:bldP spid="215065" grpId="0" animBg="1"/>
      <p:bldP spid="21506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4336" r="-331" b="-939"/>
          <a:stretch/>
        </p:blipFill>
        <p:spPr bwMode="auto">
          <a:xfrm>
            <a:off x="8589393" y="834472"/>
            <a:ext cx="3423539" cy="443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10" y="545843"/>
            <a:ext cx="2495551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9163" y="208498"/>
            <a:ext cx="250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6368" y="5062428"/>
            <a:ext cx="1945632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976" flipH="1">
            <a:off x="8467477" y="5062428"/>
            <a:ext cx="1765355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306922" y="208505"/>
            <a:ext cx="8503255" cy="6424531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" y="-619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5849973"/>
            <a:ext cx="134408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Thuong-qua-viet-na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5849973"/>
            <a:ext cx="13440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29684" y="618524"/>
            <a:ext cx="11785600" cy="19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74" tIns="60937" rIns="121874" bIns="60937">
            <a:spAutoFit/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Bài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học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kết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thúc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!</a:t>
            </a:r>
          </a:p>
        </p:txBody>
      </p:sp>
      <p:pic>
        <p:nvPicPr>
          <p:cNvPr id="79899" name="Picture 27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7"/>
            <a:ext cx="386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FIREWK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7" y="76224"/>
            <a:ext cx="4267200" cy="19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1" name="Picture 29" descr="FIREWR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04809"/>
            <a:ext cx="335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834393" y="1976447"/>
            <a:ext cx="10951211" cy="3449636"/>
          </a:xfrm>
          <a:prstGeom prst="rect">
            <a:avLst/>
          </a:prstGeom>
        </p:spPr>
        <p:txBody>
          <a:bodyPr wrap="none" lIns="121874" tIns="60937" rIns="121874" bIns="60937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Kính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thầy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cô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giáo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mạnh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khỏe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phúc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em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chăm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ngoan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học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giỏi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9310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2375 C -0.00156 -0.3706 0.01893 -0.50301 0.08282 -0.57037 C 0.14653 -0.63773 0.24341 -0.62639 0.36112 -0.64236 C 0.47865 -0.65857 0.68542 -0.63565 0.7882 -0.6662 C 0.89115 -0.69699 0.90105 -0.79144 0.9783 -0.82639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5972 C -0.04132 -0.19283 -0.02084 -0.32523 0.04306 -0.39259 C 0.10678 -0.45995 0.20365 -0.44861 0.32136 -0.46458 C 0.43889 -0.48079 0.64566 -0.45787 0.74844 -0.48843 C 0.85139 -0.51921 0.86129 -0.61366 0.93855 -0.64861 " pathEditMode="relative" rAng="0" ptsTypes="aaaaA">
                                      <p:cBhvr>
                                        <p:cTn id="8" dur="1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991" y="1182059"/>
            <a:ext cx="9426388" cy="3488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chỉnh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991" y="1892595"/>
            <a:ext cx="9426388" cy="436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……………………………………………………………………………………………………………………………………………………………………………………………………………………………………………....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7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D415F4F-B12B-9BBB-86CD-774FDB3F3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42532"/>
            <a:ext cx="2500858" cy="248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706B9-0262-B123-E33C-028344CAD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770" y="162446"/>
            <a:ext cx="4734375" cy="2218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72BFC-C0FC-625B-5B31-39E9B3489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867" y="58783"/>
            <a:ext cx="1008716" cy="864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80292-2722-F512-670A-413FEA5BDBE7}"/>
              </a:ext>
            </a:extLst>
          </p:cNvPr>
          <p:cNvSpPr txBox="1"/>
          <p:nvPr/>
        </p:nvSpPr>
        <p:spPr>
          <a:xfrm>
            <a:off x="510117" y="2544002"/>
            <a:ext cx="10983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Sau bài học này, HS 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lvl="0" algn="just" defTabSz="914400"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 biết được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endParaRPr lang="vi-VN" sz="2400" kern="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9836A-54EE-FD96-4659-56974BD82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63" y="2561681"/>
            <a:ext cx="530845" cy="530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81DB98-8E2D-240A-B709-7F648BAFFF97}"/>
              </a:ext>
            </a:extLst>
          </p:cNvPr>
          <p:cNvSpPr txBox="1"/>
          <p:nvPr/>
        </p:nvSpPr>
        <p:spPr>
          <a:xfrm>
            <a:off x="433501" y="3455897"/>
            <a:ext cx="1105985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</a:rPr>
              <a:t>      *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chung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giao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tiếp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Trao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đổi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thảo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luận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quyết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vấn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sáng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kiến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thức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ứng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tìm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tòi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phát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quyết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.)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23A484-ADCC-F3F2-9AAD-705DEFF23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63" y="3540954"/>
            <a:ext cx="505087" cy="505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501" y="4774412"/>
            <a:ext cx="1105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*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riêng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triển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ngữ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hay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CEF1CF-2BF5-4EF6-1072-8016BB0B8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31" y="4730050"/>
            <a:ext cx="467048" cy="4670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2D928-736B-6EDE-7382-5E4A750060B8}"/>
              </a:ext>
            </a:extLst>
          </p:cNvPr>
          <p:cNvSpPr txBox="1"/>
          <p:nvPr/>
        </p:nvSpPr>
        <p:spPr>
          <a:xfrm>
            <a:off x="433505" y="5635354"/>
            <a:ext cx="1107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imes New Roman"/>
                <a:ea typeface="Calibri"/>
              </a:rPr>
              <a:t>        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chất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: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	Bồi dưỡng tinh thần vượt khó, trân trọng cố gắng của mọi người.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EF1CF-2BF5-4EF6-1072-8016BB0B8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29" y="5601956"/>
            <a:ext cx="467048" cy="4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184384">
            <a:off x="4359525" y="1280262"/>
            <a:ext cx="5598187" cy="1468399"/>
          </a:xfrm>
          <a:prstGeom prst="rect">
            <a:avLst/>
          </a:prstGeom>
          <a:noFill/>
        </p:spPr>
        <p:txBody>
          <a:bodyPr wrap="none" lIns="121805" tIns="60902" rIns="121805" bIns="60902" anchor="ctr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 rot="21184384">
            <a:off x="1167636" y="2960770"/>
            <a:ext cx="10747199" cy="1681143"/>
          </a:xfrm>
          <a:prstGeom prst="rect">
            <a:avLst/>
          </a:prstGeom>
          <a:noFill/>
        </p:spPr>
        <p:txBody>
          <a:bodyPr wrap="none" lIns="121805" tIns="60902" rIns="121805" bIns="60902" anchor="ctr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ngữ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cảm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xúc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cún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Chân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trời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phố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 ?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2695903" y="3026984"/>
            <a:ext cx="7866994" cy="318463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9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208492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3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6" descr="Anh de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990" r="1245" b="7263"/>
          <a:stretch>
            <a:fillRect/>
          </a:stretch>
        </p:blipFill>
        <p:spPr bwMode="auto">
          <a:xfrm>
            <a:off x="7" y="0"/>
            <a:ext cx="123317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7721600" cy="3429000"/>
          </a:xfrm>
          <a:prstGeom prst="rect">
            <a:avLst/>
          </a:prstGeom>
        </p:spPr>
        <p:txBody>
          <a:bodyPr wrap="none" lIns="91338" tIns="45718" rIns="91338" bIns="4571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8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  <a:sym typeface="Arial"/>
              </a:rPr>
              <a:t>KHÁM PHÁ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470400" y="762008"/>
            <a:ext cx="2616200" cy="938213"/>
            <a:chOff x="2268" y="2544"/>
            <a:chExt cx="1236" cy="591"/>
          </a:xfrm>
        </p:grpSpPr>
        <p:pic>
          <p:nvPicPr>
            <p:cNvPr id="179205" name="Picture 10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6" name="Picture 11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03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98130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7" y="1418893"/>
            <a:ext cx="11098799" cy="438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208492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r="29659" b="82752"/>
          <a:stretch/>
        </p:blipFill>
        <p:spPr bwMode="auto">
          <a:xfrm>
            <a:off x="772510" y="1418893"/>
            <a:ext cx="6483111" cy="6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24033" r="59823" b="44304"/>
          <a:stretch/>
        </p:blipFill>
        <p:spPr bwMode="auto">
          <a:xfrm>
            <a:off x="772510" y="2093120"/>
            <a:ext cx="2617076" cy="138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2" t="22638" r="32216" b="43226"/>
          <a:stretch/>
        </p:blipFill>
        <p:spPr bwMode="auto">
          <a:xfrm>
            <a:off x="772510" y="3647378"/>
            <a:ext cx="2617076" cy="13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22997" r="1533" b="43585"/>
          <a:stretch/>
        </p:blipFill>
        <p:spPr bwMode="auto">
          <a:xfrm>
            <a:off x="772510" y="5150189"/>
            <a:ext cx="261707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10" idx="3"/>
            <a:endCxn id="4" idx="1"/>
          </p:cNvCxnSpPr>
          <p:nvPr/>
        </p:nvCxnSpPr>
        <p:spPr>
          <a:xfrm flipV="1">
            <a:off x="3389586" y="2764282"/>
            <a:ext cx="788276" cy="23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7862" y="2286001"/>
            <a:ext cx="195500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ngọt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chua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00092" y="4296001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14032" y="3778511"/>
            <a:ext cx="133488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thơm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42130" y="5835809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74317" y="2248693"/>
            <a:ext cx="186558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đỏ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vàng</a:t>
            </a:r>
            <a:r>
              <a:rPr lang="en-US" sz="2800" b="1" dirty="0">
                <a:solidFill>
                  <a:srgbClr val="FF0000"/>
                </a:solidFill>
              </a:rPr>
              <a:t>, cam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64682" r="59346"/>
          <a:stretch/>
        </p:blipFill>
        <p:spPr bwMode="auto">
          <a:xfrm>
            <a:off x="6290443" y="2122565"/>
            <a:ext cx="2522482" cy="1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8812925" y="2764282"/>
            <a:ext cx="116139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0" y="5405004"/>
            <a:ext cx="156086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to, </a:t>
            </a:r>
            <a:r>
              <a:rPr lang="en-US" sz="2800" b="1" dirty="0" err="1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9" t="64682" r="31789"/>
          <a:stretch/>
        </p:blipFill>
        <p:spPr bwMode="auto">
          <a:xfrm>
            <a:off x="6400803" y="3778511"/>
            <a:ext cx="2522482" cy="13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8918027" y="4330405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42697" y="3909940"/>
            <a:ext cx="1334884" cy="8933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cong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65398" r="2386"/>
          <a:stretch/>
        </p:blipFill>
        <p:spPr bwMode="auto">
          <a:xfrm>
            <a:off x="6419196" y="5289283"/>
            <a:ext cx="2646012" cy="132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9015310" y="5835808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71600" y="5196529"/>
            <a:ext cx="1768303" cy="128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ào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nhiệt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2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98130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1"/>
          <a:stretch/>
        </p:blipFill>
        <p:spPr bwMode="auto">
          <a:xfrm>
            <a:off x="408516" y="1418892"/>
            <a:ext cx="11541745" cy="52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3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686" y="98130"/>
            <a:ext cx="5297213" cy="13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8"/>
          <a:stretch/>
        </p:blipFill>
        <p:spPr bwMode="auto">
          <a:xfrm>
            <a:off x="408516" y="1418893"/>
            <a:ext cx="11541745" cy="9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57286"/>
              </p:ext>
            </p:extLst>
          </p:nvPr>
        </p:nvGraphicFramePr>
        <p:xfrm>
          <a:off x="493657" y="2412124"/>
          <a:ext cx="11541744" cy="419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681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solidFill>
                            <a:srgbClr val="FF0000"/>
                          </a:solidFill>
                        </a:rPr>
                        <a:t>Vàng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ruộm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thơm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nồng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nâu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sẫm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đỏ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rực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xanh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mướt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um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tùm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xíu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tròn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xoe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cao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solidFill>
                            <a:srgbClr val="0070C0"/>
                          </a:solidFill>
                        </a:rPr>
                        <a:t>Nhanh</a:t>
                      </a:r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70C0"/>
                          </a:solidFill>
                        </a:rPr>
                        <a:t>thoăn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thoắt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nhè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nhẹ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chậm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rãi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53570" b="19509"/>
          <a:stretch/>
        </p:blipFill>
        <p:spPr bwMode="auto">
          <a:xfrm>
            <a:off x="510117" y="4619297"/>
            <a:ext cx="3247695" cy="186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20091" b="52821"/>
          <a:stretch/>
        </p:blipFill>
        <p:spPr bwMode="auto">
          <a:xfrm>
            <a:off x="510117" y="2523685"/>
            <a:ext cx="3247695" cy="18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9AE801-488D-4C63-AF27-13A5498FB198}:331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4090</TotalTime>
  <Words>816</Words>
  <Application>Microsoft Office PowerPoint</Application>
  <PresentationFormat>Widescreen</PresentationFormat>
  <Paragraphs>116</Paragraphs>
  <Slides>19</Slides>
  <Notes>13</Notes>
  <HiddenSlides>1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SimSun</vt:lpstr>
      <vt:lpstr>.VnTime</vt:lpstr>
      <vt:lpstr>Arial</vt:lpstr>
      <vt:lpstr>Calibri</vt:lpstr>
      <vt:lpstr>Calibri Light</vt:lpstr>
      <vt:lpstr>等线</vt:lpstr>
      <vt:lpstr>Franklin Gothic Book</vt:lpstr>
      <vt:lpstr>Franklin Gothic Medium</vt:lpstr>
      <vt:lpstr>华文楷体</vt:lpstr>
      <vt:lpstr>Times New Roman</vt:lpstr>
      <vt:lpstr>VNI-Times</vt:lpstr>
      <vt:lpstr>Wingdings</vt:lpstr>
      <vt:lpstr>Wingdings 2</vt:lpstr>
      <vt:lpstr>2_Office Theme</vt:lpstr>
      <vt:lpstr>1_Default Design</vt:lpstr>
      <vt:lpstr>11_Default Design</vt:lpstr>
      <vt:lpstr>Trek</vt:lpstr>
      <vt:lpstr>12_Default Design</vt:lpstr>
      <vt:lpstr>1_Trek</vt:lpstr>
      <vt:lpstr>3_Office Theme</vt:lpstr>
      <vt:lpstr>8_Office Theme</vt:lpstr>
      <vt:lpstr>10_Default Design</vt:lpstr>
      <vt:lpstr>7_Office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Administrator</cp:lastModifiedBy>
  <cp:revision>286</cp:revision>
  <dcterms:created xsi:type="dcterms:W3CDTF">2021-06-02T05:01:13Z</dcterms:created>
  <dcterms:modified xsi:type="dcterms:W3CDTF">2024-12-02T15:30:32Z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