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4"/>
  </p:notesMasterIdLst>
  <p:sldIdLst>
    <p:sldId id="369" r:id="rId2"/>
    <p:sldId id="256" r:id="rId3"/>
    <p:sldId id="258" r:id="rId4"/>
    <p:sldId id="260" r:id="rId5"/>
    <p:sldId id="349" r:id="rId6"/>
    <p:sldId id="364" r:id="rId7"/>
    <p:sldId id="351" r:id="rId8"/>
    <p:sldId id="366" r:id="rId9"/>
    <p:sldId id="352" r:id="rId10"/>
    <p:sldId id="375" r:id="rId11"/>
    <p:sldId id="353" r:id="rId12"/>
    <p:sldId id="368" r:id="rId13"/>
    <p:sldId id="354" r:id="rId14"/>
    <p:sldId id="376" r:id="rId15"/>
    <p:sldId id="355" r:id="rId16"/>
    <p:sldId id="377" r:id="rId17"/>
    <p:sldId id="378" r:id="rId18"/>
    <p:sldId id="379" r:id="rId19"/>
    <p:sldId id="357" r:id="rId20"/>
    <p:sldId id="380" r:id="rId21"/>
    <p:sldId id="358" r:id="rId22"/>
    <p:sldId id="279" r:id="rId23"/>
    <p:sldId id="383" r:id="rId24"/>
    <p:sldId id="373" r:id="rId25"/>
    <p:sldId id="370" r:id="rId26"/>
    <p:sldId id="473" r:id="rId27"/>
    <p:sldId id="269" r:id="rId28"/>
    <p:sldId id="374" r:id="rId29"/>
    <p:sldId id="350" r:id="rId30"/>
    <p:sldId id="381" r:id="rId31"/>
    <p:sldId id="382" r:id="rId32"/>
    <p:sldId id="472" r:id="rId33"/>
  </p:sldIdLst>
  <p:sldSz cx="9144000" cy="5143500" type="screen16x9"/>
  <p:notesSz cx="6858000" cy="9144000"/>
  <p:embeddedFontLs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Lucida Calligraphy" panose="03010101010101010101" pitchFamily="66" charset="0"/>
      <p:regular r:id="rId39"/>
    </p:embeddedFont>
    <p:embeddedFont>
      <p:font typeface="#9Slide07 IcielCrocante" panose="020B0604020202020204" charset="0"/>
      <p:regular r:id="rId40"/>
    </p:embeddedFont>
    <p:embeddedFont>
      <p:font typeface="Encode Sans" panose="020B0604020202020204" charset="0"/>
      <p:regular r:id="rId41"/>
      <p:bold r:id="rId42"/>
    </p:embeddedFont>
    <p:embeddedFont>
      <p:font typeface="Arvo" panose="020B0604020202020204" charset="0"/>
      <p:regular r:id="rId43"/>
      <p:bold r:id="rId44"/>
      <p:italic r:id="rId45"/>
      <p:boldItalic r:id="rId46"/>
    </p:embeddedFont>
    <p:embeddedFont>
      <p:font typeface="Script MT Bold" panose="020B0604020202020204" charset="0"/>
      <p:bold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04" autoAdjust="0"/>
  </p:normalViewPr>
  <p:slideViewPr>
    <p:cSldViewPr>
      <p:cViewPr varScale="1">
        <p:scale>
          <a:sx n="128" d="100"/>
          <a:sy n="128" d="100"/>
        </p:scale>
        <p:origin x="10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720000" y="1018875"/>
            <a:ext cx="5207700" cy="201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720000" y="3063475"/>
            <a:ext cx="52077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239402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 flipH="1">
            <a:off x="5851883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flipH="1">
            <a:off x="7538681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 flipH="1">
            <a:off x="7610789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 flipH="1">
            <a:off x="256193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4646413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flipH="1">
            <a:off x="563724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859216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97054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flipH="1"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77" r:id="rId7"/>
    <p:sldLayoutId id="2147483678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26.gif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2.xml"/><Relationship Id="rId18" Type="http://schemas.openxmlformats.org/officeDocument/2006/relationships/image" Target="../media/image13.png"/><Relationship Id="rId3" Type="http://schemas.openxmlformats.org/officeDocument/2006/relationships/control" Target="../activeX/activeX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slide" Target="slide16.xml"/><Relationship Id="rId2" Type="http://schemas.openxmlformats.org/officeDocument/2006/relationships/control" Target="../activeX/activeX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11" Type="http://schemas.openxmlformats.org/officeDocument/2006/relationships/slide" Target="slide10.xml"/><Relationship Id="rId5" Type="http://schemas.openxmlformats.org/officeDocument/2006/relationships/slide" Target="slide25.xml"/><Relationship Id="rId15" Type="http://schemas.openxmlformats.org/officeDocument/2006/relationships/slide" Target="slide14.xml"/><Relationship Id="rId23" Type="http://schemas.openxmlformats.org/officeDocument/2006/relationships/image" Target="../media/image6.wmf"/><Relationship Id="rId10" Type="http://schemas.openxmlformats.org/officeDocument/2006/relationships/image" Target="../media/image9.png"/><Relationship Id="rId19" Type="http://schemas.openxmlformats.org/officeDocument/2006/relationships/slide" Target="slide18.xml"/><Relationship Id="rId4" Type="http://schemas.openxmlformats.org/officeDocument/2006/relationships/slideLayout" Target="../slideLayouts/slideLayout9.xml"/><Relationship Id="rId9" Type="http://schemas.openxmlformats.org/officeDocument/2006/relationships/slide" Target="slide8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2.gif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5565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09390" y="394160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December.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082E7A-A921-E079-4912-FEB2E2C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6600" y="1187323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A400B6-050F-6500-22DC-C32C9E16F3BE}"/>
              </a:ext>
            </a:extLst>
          </p:cNvPr>
          <p:cNvSpPr/>
          <p:nvPr/>
        </p:nvSpPr>
        <p:spPr>
          <a:xfrm>
            <a:off x="6516322" y="2808299"/>
            <a:ext cx="1256077" cy="830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97" y="-124752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-86967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38799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1 0.37871 C 0.0731 0.46976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6 0.07656 -0.10432 C 0.07656 -0.02006 0.2158 -0.01389 0.21684 0.08673 C 0.21684 0.17778 0.09462 0.12932 0.09549 0.21667 C 0.09549 0.30771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3" y="-11386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9" y="-107627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47" y="-234227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87" y="-112192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10941145" y="1238863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9 -0.21975 C 0.10086 -0.21389 0.05937 -0.19691 0.05729 -0.11944 C 0.05382 -0.00864 0.1927 0.01327 0.18958 0.1466 C 0.18611 0.26605 0.06597 0.19012 0.06319 0.30525 C 0.05954 0.42685 0.14965 0.37037 0.146 0.49969 C 0.14236 0.61358 0.08489 0.54475 0.08177 0.64691 C 0.07882 0.7463 0.12586 0.69907 0.12309 0.7892 C 0.1217 0.84043 0.1092 0.84321 0.0993 0.84691 " pathEditMode="relative" rAng="5580000" ptsTypes="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8 -0.22007 C 0.10105 -0.2142 0.05955 -0.19723 0.05747 -0.11976 C 0.054 -0.00895 0.19289 0.01296 0.18976 0.14629 C 0.18629 0.26574 0.06615 0.18981 0.06337 0.30493 C 0.05973 0.42654 0.14983 0.37006 0.14619 0.49938 C 0.14254 0.61327 0.08525 0.54444 0.08195 0.6466 C 0.079 0.74598 0.12605 0.69876 0.12327 0.78889 C 0.12188 0.84012 0.10938 0.8429 0.09948 0.8466 " pathEditMode="relative" rAng="5580000" ptsTypes="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8 C 0.10139 -0.21482 0.0599 -0.19784 0.05781 -0.12037 C 0.05434 -0.00957 0.19323 0.01234 0.19011 0.14568 C 0.18663 0.26512 0.06649 0.1892 0.06372 0.30432 C 0.06007 0.42592 0.15017 0.36944 0.14653 0.49876 C 0.14288 0.61265 0.08594 0.54383 0.08229 0.64599 C 0.07934 0.74537 0.12639 0.69815 0.12361 0.78827 C 0.12222 0.83951 0.10972 0.84228 0.09983 0.84599 " pathEditMode="relative" rAng="5580000" ptsTypes="AAAA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2 -0.22067 C 0.10138 -0.21481 0.05989 -0.19783 0.05781 -0.12037 C 0.05434 -0.00956 0.19322 0.01235 0.1901 0.14568 C 0.18663 0.26513 0.06649 0.1892 0.06371 0.30433 C 0.06007 0.42593 0.15017 0.36945 0.14652 0.49877 C 0.14288 0.61266 0.08593 0.54383 0.08229 0.64599 C 0.07934 0.74538 0.12638 0.69815 0.12361 0.78828 C 0.12222 0.83951 0.10972 0.84229 0.09982 0.84599 " pathEditMode="relative" rAng="5580000" ptsTypes="AAAAAA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53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62865 -0.020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3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1757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0431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May.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31AC6-4C43-98E8-75AA-897187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B8E4600-9722-4B53-A40F-16561F710E1D}"/>
              </a:ext>
            </a:extLst>
          </p:cNvPr>
          <p:cNvSpPr/>
          <p:nvPr/>
        </p:nvSpPr>
        <p:spPr>
          <a:xfrm>
            <a:off x="3104252" y="1919645"/>
            <a:ext cx="1315348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oraemon | Doraemon, Mèo, Mèo 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135" y="934720"/>
            <a:ext cx="3000623" cy="30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8" y="-1696918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91" y="-1328291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64" y="-98865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 clipart 1 - Clipart Wor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0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  <p:pic>
        <p:nvPicPr>
          <p:cNvPr id="14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62" y="-228476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15 C 0.09514 -0.01636 0.0533 -0.00092 0.054 0.05772 C 0.054 0.14198 0.19341 0.14815 0.19445 0.24877 C 0.19445 0.33982 0.07223 0.29136 0.07309 0.3787 C 0.07309 0.46975 0.16094 0.42068 0.16094 0.51821 C 0.16094 0.60525 0.10139 0.5571 0.10139 0.63488 C 0.10139 0.70957 0.14688 0.67068 0.14688 0.7392 C 0.14688 0.77778 0.13455 0.78056 0.125 0.78426 " pathEditMode="relative" rAng="5400000" ptsTypes="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8 C 0.11754 -0.17839 0.0757 -0.16296 0.07656 -0.10432 C 0.07656 -0.02006 0.2158 -0.01389 0.21684 0.08673 C 0.21684 0.17778 0.09462 0.12932 0.09549 0.21667 C 0.09549 0.30772 0.18351 0.25864 0.18351 0.35617 C 0.18351 0.44321 0.12379 0.39506 0.12379 0.47284 C 0.12379 0.54753 0.16945 0.50864 0.16945 0.57716 C 0.16945 0.61574 0.15695 0.61852 0.14757 0.62222 " pathEditMode="relative" rAng="5400000" ptsTypes="AAAAAA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3 -0.17839 0.07569 -0.16296 0.07656 -0.10432 C 0.07656 -0.02006 0.2158 -0.01389 0.21684 0.08673 C 0.21684 0.17778 0.09462 0.12932 0.09549 0.21667 C 0.09549 0.30772 0.18351 0.25864 0.18351 0.35617 C 0.18351 0.44321 0.12378 0.39506 0.12378 0.47284 C 0.12378 0.54753 0.16944 0.50864 0.16944 0.57716 C 0.16944 0.61574 0.15694 0.61852 0.14757 0.62222 " pathEditMode="relative" rAng="5400000" ptsTypes="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802524" y="2686205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3 - Period 5</a:t>
            </a:r>
            <a:endParaRPr sz="3200" dirty="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68D1CDF-D590-4E23-8F3A-DB73121C4ADB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EE3874B-FB1D-4768-B8B8-C6C0BFFDD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17F24C-D87C-4D84-BC4D-B0F1FC9D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BEE4790-29D7-481F-8EEA-352869EB639B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090658"/>
            <a:ext cx="6021887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Our </a:t>
            </a:r>
            <a:r>
              <a:rPr lang="en" sz="5400" smtClean="0"/>
              <a:t>sports </a:t>
            </a:r>
            <a:r>
              <a:rPr lang="en" sz="5400" dirty="0"/>
              <a:t>d</a:t>
            </a:r>
            <a:r>
              <a:rPr lang="en" sz="5400" smtClean="0"/>
              <a:t>ay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03209" y="176224"/>
            <a:ext cx="8104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January?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14400" y="400248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66675F-0859-C02D-D2E5-0DA74CA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93635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396A246-4880-B820-6900-2B25C641096B}"/>
              </a:ext>
            </a:extLst>
          </p:cNvPr>
          <p:cNvSpPr/>
          <p:nvPr/>
        </p:nvSpPr>
        <p:spPr>
          <a:xfrm>
            <a:off x="4953000" y="2156265"/>
            <a:ext cx="1257161" cy="830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55" y="-1788756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points</a:t>
            </a:r>
          </a:p>
        </p:txBody>
      </p:sp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4" y="-145334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63" y="-2491382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91" y="-2921835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47" y="-998619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19 C 0.11754 -0.1784 0.0757 -0.16297 0.07656 -0.10433 C 0.07656 -0.02007 0.2158 -0.01389 0.21684 0.08672 C 0.21684 0.17777 0.09462 0.12932 0.09549 0.21666 C 0.09549 0.30771 0.18351 0.25864 0.18351 0.35617 C 0.18351 0.4432 0.12379 0.39506 0.12379 0.47283 C 0.12379 0.54753 0.16945 0.50864 0.16945 0.57716 C 0.16945 0.61574 0.15695 0.61851 0.14757 0.62222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02377 C 0.09514 -0.01698 0.0533 -0.00154 0.054 0.0571 C 0.054 0.14136 0.1934 0.14753 0.19445 0.24815 C 0.19445 0.3392 0.07222 0.29074 0.07309 0.37808 C 0.07309 0.46913 0.16094 0.42006 0.16094 0.51759 C 0.16094 0.60463 0.10139 0.55648 0.10139 0.63426 C 0.10139 0.70895 0.14688 0.67006 0.14688 0.73858 C 0.14688 0.77716 0.13455 0.77994 0.125 0.7836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18581 C 0.11754 -0.17902 0.07552 -0.16358 0.07656 -0.10494 C 0.07656 -0.02068 0.2158 -0.01451 0.21684 0.08611 C 0.21684 0.17716 0.09462 0.1287 0.09549 0.21605 C 0.09549 0.3071 0.18351 0.25802 0.18351 0.35555 C 0.18351 0.44259 0.12379 0.39444 0.12379 0.47222 C 0.12379 0.54691 0.16945 0.50802 0.16945 0.57654 C 0.16945 0.61512 0.15695 0.6179 0.14757 0.6216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17 -0.02283 C 0.09531 -0.01604 0.05347 -0.00061 0.05434 0.05803 C 0.05434 0.14229 0.19358 0.14846 0.19462 0.24908 C 0.19462 0.34013 0.0724 0.29167 0.07326 0.37902 C 0.07326 0.47007 0.16111 0.42099 0.16111 0.51852 C 0.16111 0.60556 0.10156 0.55741 0.10156 0.63519 C 0.10156 0.70988 0.14705 0.67099 0.14705 0.73951 C 0.14705 0.77809 0.13472 0.78087 0.12517 0.78457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39 -0.18549 C 0.11736 -0.1787 0.07517 -0.16327 0.07621 -0.10463 C 0.07621 -0.02037 0.21562 -0.0142 0.21666 0.08642 C 0.21666 0.17747 0.09444 0.12901 0.09531 0.21636 C 0.09531 0.30741 0.18333 0.25833 0.18333 0.35586 C 0.18333 0.4429 0.12361 0.39475 0.12361 0.47253 C 0.12361 0.54722 0.16927 0.50833 0.16927 0.57685 C 0.16927 0.61543 0.15677 0.61821 0.14739 0.62191 " pathEditMode="relative" rAng="5400000" ptsTypes="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4" y="2261100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Listen and repeat. </a:t>
            </a:r>
            <a:endParaRPr sz="4000" dirty="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A1ECF8-2E1F-D827-2BA5-09DD131677BD}"/>
              </a:ext>
            </a:extLst>
          </p:cNvPr>
          <p:cNvSpPr/>
          <p:nvPr/>
        </p:nvSpPr>
        <p:spPr>
          <a:xfrm>
            <a:off x="2871114" y="409938"/>
            <a:ext cx="3300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letter 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F398C2-7C95-1352-6FB6-AA2375737B29}"/>
              </a:ext>
            </a:extLst>
          </p:cNvPr>
          <p:cNvSpPr/>
          <p:nvPr/>
        </p:nvSpPr>
        <p:spPr>
          <a:xfrm>
            <a:off x="1043229" y="2304587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58817-E063-44C7-2C5B-FF0BFD2CC882}"/>
              </a:ext>
            </a:extLst>
          </p:cNvPr>
          <p:cNvSpPr/>
          <p:nvPr/>
        </p:nvSpPr>
        <p:spPr>
          <a:xfrm>
            <a:off x="1221027" y="3224795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Februar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B997B-6A32-F358-523A-DDB42BC49C97}"/>
              </a:ext>
            </a:extLst>
          </p:cNvPr>
          <p:cNvSpPr/>
          <p:nvPr/>
        </p:nvSpPr>
        <p:spPr>
          <a:xfrm>
            <a:off x="4648200" y="236982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GB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ɪ</a:t>
            </a:r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9A83-D557-3922-C6C8-E17093C34102}"/>
              </a:ext>
            </a:extLst>
          </p:cNvPr>
          <p:cNvSpPr/>
          <p:nvPr/>
        </p:nvSpPr>
        <p:spPr>
          <a:xfrm>
            <a:off x="4622800" y="319028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Jul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EEEBF-CF6C-798A-F66D-B767BE27344A}"/>
              </a:ext>
            </a:extLst>
          </p:cNvPr>
          <p:cNvCxnSpPr/>
          <p:nvPr/>
        </p:nvCxnSpPr>
        <p:spPr>
          <a:xfrm flipH="1">
            <a:off x="2862648" y="1333268"/>
            <a:ext cx="947352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F6603-B544-FCED-8068-A322E6AD91AA}"/>
              </a:ext>
            </a:extLst>
          </p:cNvPr>
          <p:cNvCxnSpPr>
            <a:cxnSpLocks/>
          </p:cNvCxnSpPr>
          <p:nvPr/>
        </p:nvCxnSpPr>
        <p:spPr>
          <a:xfrm>
            <a:off x="4779893" y="1333268"/>
            <a:ext cx="1108218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repeat.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FF4C5683-F5DF-4CC0-B0D6-CE2E802E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59817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914400" y="1233366"/>
            <a:ext cx="7696200" cy="368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4000" b="0" i="0" dirty="0">
              <a:solidFill>
                <a:srgbClr val="EE1D25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My birthday is in 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1004189" y="4557919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471747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7" name="Google Shape;1503;p59">
            <a:extLst>
              <a:ext uri="{FF2B5EF4-FFF2-40B4-BE49-F238E27FC236}">
                <a16:creationId xmlns:a16="http://schemas.microsoft.com/office/drawing/2014/main" id="{2F66259A-2474-3445-DE5D-30701BD6E553}"/>
              </a:ext>
            </a:extLst>
          </p:cNvPr>
          <p:cNvSpPr txBox="1">
            <a:spLocks/>
          </p:cNvSpPr>
          <p:nvPr/>
        </p:nvSpPr>
        <p:spPr>
          <a:xfrm flipH="1">
            <a:off x="6180223" y="905631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2000"/>
            </a:pPr>
            <a:r>
              <a:rPr lang="en" sz="120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3115828" y="2484841"/>
            <a:ext cx="5375585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circle.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29F57-0FE8-4370-872E-9D148B462887}"/>
              </a:ext>
            </a:extLst>
          </p:cNvPr>
          <p:cNvSpPr txBox="1"/>
          <p:nvPr/>
        </p:nvSpPr>
        <p:spPr>
          <a:xfrm>
            <a:off x="152400" y="1286264"/>
            <a:ext cx="8915400" cy="323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Is your sports day in ___?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Februar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2. </a:t>
            </a:r>
            <a:r>
              <a:rPr lang="en-US" sz="3500" dirty="0">
                <a:latin typeface="Comic Sans MS" panose="030F0702030302020204" pitchFamily="66" charset="0"/>
              </a:rPr>
              <a:t>I like ___.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c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cling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64748CB9-C472-4A5F-ABF2-68A6D2B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76630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4FC00A2-DABC-49E3-9928-51F4EE291D97}"/>
              </a:ext>
            </a:extLst>
          </p:cNvPr>
          <p:cNvSpPr/>
          <p:nvPr/>
        </p:nvSpPr>
        <p:spPr>
          <a:xfrm>
            <a:off x="152400" y="2293998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0205E5-23F5-4211-A8B9-CF0D00ABCF28}"/>
              </a:ext>
            </a:extLst>
          </p:cNvPr>
          <p:cNvSpPr/>
          <p:nvPr/>
        </p:nvSpPr>
        <p:spPr>
          <a:xfrm>
            <a:off x="2895600" y="3867150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9"/>
          <p:cNvSpPr/>
          <p:nvPr/>
        </p:nvSpPr>
        <p:spPr>
          <a:xfrm>
            <a:off x="6581675" y="4281075"/>
            <a:ext cx="909600" cy="20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9" name="Google Shape;1189;p49"/>
          <p:cNvGrpSpPr/>
          <p:nvPr/>
        </p:nvGrpSpPr>
        <p:grpSpPr>
          <a:xfrm>
            <a:off x="5735204" y="1495505"/>
            <a:ext cx="2534614" cy="2908652"/>
            <a:chOff x="7441041" y="1968924"/>
            <a:chExt cx="499156" cy="572817"/>
          </a:xfrm>
        </p:grpSpPr>
        <p:sp>
          <p:nvSpPr>
            <p:cNvPr id="1190" name="Google Shape;1190;p49"/>
            <p:cNvSpPr/>
            <p:nvPr/>
          </p:nvSpPr>
          <p:spPr>
            <a:xfrm>
              <a:off x="7441041" y="2192759"/>
              <a:ext cx="223700" cy="40733"/>
            </a:xfrm>
            <a:custGeom>
              <a:avLst/>
              <a:gdLst/>
              <a:ahLst/>
              <a:cxnLst/>
              <a:rect l="l" t="t" r="r" b="b"/>
              <a:pathLst>
                <a:path w="5014" h="913" extrusionOk="0">
                  <a:moveTo>
                    <a:pt x="43" y="0"/>
                  </a:moveTo>
                  <a:cubicBezTo>
                    <a:pt x="0" y="0"/>
                    <a:pt x="4" y="53"/>
                    <a:pt x="94" y="134"/>
                  </a:cubicBezTo>
                  <a:cubicBezTo>
                    <a:pt x="208" y="247"/>
                    <a:pt x="411" y="327"/>
                    <a:pt x="512" y="406"/>
                  </a:cubicBezTo>
                  <a:cubicBezTo>
                    <a:pt x="535" y="428"/>
                    <a:pt x="558" y="451"/>
                    <a:pt x="592" y="473"/>
                  </a:cubicBezTo>
                  <a:lnTo>
                    <a:pt x="321" y="473"/>
                  </a:lnTo>
                  <a:cubicBezTo>
                    <a:pt x="218" y="473"/>
                    <a:pt x="208" y="609"/>
                    <a:pt x="874" y="666"/>
                  </a:cubicBezTo>
                  <a:cubicBezTo>
                    <a:pt x="908" y="677"/>
                    <a:pt x="939" y="683"/>
                    <a:pt x="971" y="683"/>
                  </a:cubicBezTo>
                  <a:cubicBezTo>
                    <a:pt x="1002" y="683"/>
                    <a:pt x="1033" y="677"/>
                    <a:pt x="1067" y="666"/>
                  </a:cubicBezTo>
                  <a:cubicBezTo>
                    <a:pt x="1067" y="666"/>
                    <a:pt x="2166" y="787"/>
                    <a:pt x="2615" y="787"/>
                  </a:cubicBezTo>
                  <a:cubicBezTo>
                    <a:pt x="2680" y="787"/>
                    <a:pt x="2731" y="785"/>
                    <a:pt x="2763" y="779"/>
                  </a:cubicBezTo>
                  <a:cubicBezTo>
                    <a:pt x="2788" y="775"/>
                    <a:pt x="2819" y="773"/>
                    <a:pt x="2854" y="773"/>
                  </a:cubicBezTo>
                  <a:cubicBezTo>
                    <a:pt x="3159" y="773"/>
                    <a:pt x="3818" y="912"/>
                    <a:pt x="4239" y="912"/>
                  </a:cubicBezTo>
                  <a:cubicBezTo>
                    <a:pt x="4299" y="912"/>
                    <a:pt x="4354" y="910"/>
                    <a:pt x="4402" y="903"/>
                  </a:cubicBezTo>
                  <a:cubicBezTo>
                    <a:pt x="4686" y="870"/>
                    <a:pt x="5013" y="360"/>
                    <a:pt x="4753" y="247"/>
                  </a:cubicBezTo>
                  <a:cubicBezTo>
                    <a:pt x="4672" y="213"/>
                    <a:pt x="4504" y="201"/>
                    <a:pt x="4294" y="201"/>
                  </a:cubicBezTo>
                  <a:cubicBezTo>
                    <a:pt x="3815" y="201"/>
                    <a:pt x="3124" y="263"/>
                    <a:pt x="2786" y="263"/>
                  </a:cubicBezTo>
                  <a:cubicBezTo>
                    <a:pt x="2736" y="263"/>
                    <a:pt x="2694" y="262"/>
                    <a:pt x="2661" y="259"/>
                  </a:cubicBezTo>
                  <a:cubicBezTo>
                    <a:pt x="2638" y="258"/>
                    <a:pt x="2612" y="257"/>
                    <a:pt x="2583" y="257"/>
                  </a:cubicBezTo>
                  <a:cubicBezTo>
                    <a:pt x="2185" y="257"/>
                    <a:pt x="1328" y="395"/>
                    <a:pt x="1033" y="395"/>
                  </a:cubicBezTo>
                  <a:cubicBezTo>
                    <a:pt x="1033" y="395"/>
                    <a:pt x="162" y="44"/>
                    <a:pt x="83" y="10"/>
                  </a:cubicBezTo>
                  <a:cubicBezTo>
                    <a:pt x="67" y="3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7588004" y="2202753"/>
              <a:ext cx="76738" cy="30695"/>
            </a:xfrm>
            <a:custGeom>
              <a:avLst/>
              <a:gdLst/>
              <a:ahLst/>
              <a:cxnLst/>
              <a:rect l="l" t="t" r="r" b="b"/>
              <a:pathLst>
                <a:path w="1720" h="688" extrusionOk="0">
                  <a:moveTo>
                    <a:pt x="1369" y="1"/>
                  </a:moveTo>
                  <a:cubicBezTo>
                    <a:pt x="1075" y="125"/>
                    <a:pt x="769" y="227"/>
                    <a:pt x="487" y="374"/>
                  </a:cubicBezTo>
                  <a:cubicBezTo>
                    <a:pt x="317" y="453"/>
                    <a:pt x="158" y="533"/>
                    <a:pt x="0" y="589"/>
                  </a:cubicBezTo>
                  <a:cubicBezTo>
                    <a:pt x="310" y="626"/>
                    <a:pt x="683" y="688"/>
                    <a:pt x="955" y="688"/>
                  </a:cubicBezTo>
                  <a:cubicBezTo>
                    <a:pt x="1011" y="688"/>
                    <a:pt x="1062" y="685"/>
                    <a:pt x="1108" y="679"/>
                  </a:cubicBezTo>
                  <a:cubicBezTo>
                    <a:pt x="1392" y="646"/>
                    <a:pt x="1719" y="136"/>
                    <a:pt x="1459" y="23"/>
                  </a:cubicBezTo>
                  <a:cubicBezTo>
                    <a:pt x="1437" y="12"/>
                    <a:pt x="1402" y="12"/>
                    <a:pt x="136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7618789" y="2199229"/>
              <a:ext cx="57018" cy="39930"/>
            </a:xfrm>
            <a:custGeom>
              <a:avLst/>
              <a:gdLst/>
              <a:ahLst/>
              <a:cxnLst/>
              <a:rect l="l" t="t" r="r" b="b"/>
              <a:pathLst>
                <a:path w="1278" h="895" extrusionOk="0">
                  <a:moveTo>
                    <a:pt x="815" y="1"/>
                  </a:moveTo>
                  <a:cubicBezTo>
                    <a:pt x="694" y="1"/>
                    <a:pt x="548" y="21"/>
                    <a:pt x="347" y="21"/>
                  </a:cubicBezTo>
                  <a:cubicBezTo>
                    <a:pt x="247" y="21"/>
                    <a:pt x="132" y="16"/>
                    <a:pt x="0" y="1"/>
                  </a:cubicBezTo>
                  <a:lnTo>
                    <a:pt x="0" y="1"/>
                  </a:lnTo>
                  <a:lnTo>
                    <a:pt x="114" y="883"/>
                  </a:lnTo>
                  <a:cubicBezTo>
                    <a:pt x="114" y="883"/>
                    <a:pt x="234" y="895"/>
                    <a:pt x="390" y="895"/>
                  </a:cubicBezTo>
                  <a:cubicBezTo>
                    <a:pt x="635" y="895"/>
                    <a:pt x="969" y="865"/>
                    <a:pt x="1052" y="713"/>
                  </a:cubicBezTo>
                  <a:cubicBezTo>
                    <a:pt x="1142" y="532"/>
                    <a:pt x="1278" y="24"/>
                    <a:pt x="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7698561" y="2202262"/>
              <a:ext cx="204827" cy="106674"/>
            </a:xfrm>
            <a:custGeom>
              <a:avLst/>
              <a:gdLst/>
              <a:ahLst/>
              <a:cxnLst/>
              <a:rect l="l" t="t" r="r" b="b"/>
              <a:pathLst>
                <a:path w="4591" h="2391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978" y="1584"/>
                    <a:pt x="3312" y="2127"/>
                    <a:pt x="3312" y="2127"/>
                  </a:cubicBezTo>
                  <a:cubicBezTo>
                    <a:pt x="3357" y="2183"/>
                    <a:pt x="3425" y="2205"/>
                    <a:pt x="3493" y="2217"/>
                  </a:cubicBezTo>
                  <a:cubicBezTo>
                    <a:pt x="3783" y="2351"/>
                    <a:pt x="3948" y="2391"/>
                    <a:pt x="4030" y="2391"/>
                  </a:cubicBezTo>
                  <a:cubicBezTo>
                    <a:pt x="4122" y="2391"/>
                    <a:pt x="4112" y="2342"/>
                    <a:pt x="4058" y="2319"/>
                  </a:cubicBezTo>
                  <a:cubicBezTo>
                    <a:pt x="4013" y="2296"/>
                    <a:pt x="3923" y="2240"/>
                    <a:pt x="3832" y="2183"/>
                  </a:cubicBezTo>
                  <a:cubicBezTo>
                    <a:pt x="3867" y="2183"/>
                    <a:pt x="3900" y="2172"/>
                    <a:pt x="3934" y="2172"/>
                  </a:cubicBezTo>
                  <a:cubicBezTo>
                    <a:pt x="3996" y="2155"/>
                    <a:pt x="4081" y="2155"/>
                    <a:pt x="4170" y="2155"/>
                  </a:cubicBezTo>
                  <a:cubicBezTo>
                    <a:pt x="4259" y="2155"/>
                    <a:pt x="4353" y="2155"/>
                    <a:pt x="4432" y="2138"/>
                  </a:cubicBezTo>
                  <a:cubicBezTo>
                    <a:pt x="4578" y="2092"/>
                    <a:pt x="4590" y="2024"/>
                    <a:pt x="4500" y="2024"/>
                  </a:cubicBezTo>
                  <a:cubicBezTo>
                    <a:pt x="4409" y="2024"/>
                    <a:pt x="3482" y="1911"/>
                    <a:pt x="3482" y="1911"/>
                  </a:cubicBezTo>
                  <a:cubicBezTo>
                    <a:pt x="3199" y="1753"/>
                    <a:pt x="2442" y="1165"/>
                    <a:pt x="2113" y="1019"/>
                  </a:cubicBezTo>
                  <a:cubicBezTo>
                    <a:pt x="1786" y="871"/>
                    <a:pt x="598" y="34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7698561" y="2202262"/>
              <a:ext cx="122067" cy="84278"/>
            </a:xfrm>
            <a:custGeom>
              <a:avLst/>
              <a:gdLst/>
              <a:ahLst/>
              <a:cxnLst/>
              <a:rect l="l" t="t" r="r" b="b"/>
              <a:pathLst>
                <a:path w="2736" h="1889" extrusionOk="0">
                  <a:moveTo>
                    <a:pt x="266" y="0"/>
                  </a:moveTo>
                  <a:cubicBezTo>
                    <a:pt x="1" y="0"/>
                    <a:pt x="49" y="580"/>
                    <a:pt x="281" y="747"/>
                  </a:cubicBezTo>
                  <a:cubicBezTo>
                    <a:pt x="632" y="996"/>
                    <a:pt x="1560" y="1245"/>
                    <a:pt x="1774" y="1414"/>
                  </a:cubicBezTo>
                  <a:cubicBezTo>
                    <a:pt x="1887" y="1516"/>
                    <a:pt x="2351" y="1720"/>
                    <a:pt x="2736" y="1889"/>
                  </a:cubicBezTo>
                  <a:cubicBezTo>
                    <a:pt x="2181" y="1516"/>
                    <a:pt x="1741" y="1086"/>
                    <a:pt x="1118" y="815"/>
                  </a:cubicBezTo>
                  <a:cubicBezTo>
                    <a:pt x="1005" y="770"/>
                    <a:pt x="610" y="668"/>
                    <a:pt x="610" y="498"/>
                  </a:cubicBezTo>
                  <a:cubicBezTo>
                    <a:pt x="621" y="408"/>
                    <a:pt x="734" y="328"/>
                    <a:pt x="869" y="272"/>
                  </a:cubicBezTo>
                  <a:cubicBezTo>
                    <a:pt x="610" y="125"/>
                    <a:pt x="394" y="12"/>
                    <a:pt x="281" y="1"/>
                  </a:cubicBezTo>
                  <a:cubicBezTo>
                    <a:pt x="276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7544102" y="2323349"/>
              <a:ext cx="113545" cy="157312"/>
            </a:xfrm>
            <a:custGeom>
              <a:avLst/>
              <a:gdLst/>
              <a:ahLst/>
              <a:cxnLst/>
              <a:rect l="l" t="t" r="r" b="b"/>
              <a:pathLst>
                <a:path w="2545" h="3526" extrusionOk="0">
                  <a:moveTo>
                    <a:pt x="1810" y="1"/>
                  </a:moveTo>
                  <a:cubicBezTo>
                    <a:pt x="1810" y="1"/>
                    <a:pt x="871" y="667"/>
                    <a:pt x="566" y="973"/>
                  </a:cubicBezTo>
                  <a:cubicBezTo>
                    <a:pt x="351" y="1177"/>
                    <a:pt x="385" y="1810"/>
                    <a:pt x="679" y="3167"/>
                  </a:cubicBezTo>
                  <a:cubicBezTo>
                    <a:pt x="679" y="3167"/>
                    <a:pt x="1" y="3438"/>
                    <a:pt x="46" y="3506"/>
                  </a:cubicBezTo>
                  <a:cubicBezTo>
                    <a:pt x="54" y="3520"/>
                    <a:pt x="91" y="3526"/>
                    <a:pt x="145" y="3526"/>
                  </a:cubicBezTo>
                  <a:cubicBezTo>
                    <a:pt x="403" y="3526"/>
                    <a:pt x="1062" y="3398"/>
                    <a:pt x="1052" y="3371"/>
                  </a:cubicBezTo>
                  <a:cubicBezTo>
                    <a:pt x="1052" y="3325"/>
                    <a:pt x="1064" y="1550"/>
                    <a:pt x="1064" y="1550"/>
                  </a:cubicBezTo>
                  <a:lnTo>
                    <a:pt x="2545" y="781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7669249" y="2329907"/>
              <a:ext cx="51486" cy="210270"/>
            </a:xfrm>
            <a:custGeom>
              <a:avLst/>
              <a:gdLst/>
              <a:ahLst/>
              <a:cxnLst/>
              <a:rect l="l" t="t" r="r" b="b"/>
              <a:pathLst>
                <a:path w="1154" h="4713" extrusionOk="0">
                  <a:moveTo>
                    <a:pt x="79" y="0"/>
                  </a:moveTo>
                  <a:cubicBezTo>
                    <a:pt x="79" y="0"/>
                    <a:pt x="226" y="1583"/>
                    <a:pt x="339" y="2465"/>
                  </a:cubicBezTo>
                  <a:cubicBezTo>
                    <a:pt x="463" y="3415"/>
                    <a:pt x="712" y="4410"/>
                    <a:pt x="712" y="4410"/>
                  </a:cubicBezTo>
                  <a:cubicBezTo>
                    <a:pt x="712" y="4410"/>
                    <a:pt x="0" y="4659"/>
                    <a:pt x="56" y="4694"/>
                  </a:cubicBezTo>
                  <a:cubicBezTo>
                    <a:pt x="69" y="4707"/>
                    <a:pt x="143" y="4712"/>
                    <a:pt x="245" y="4712"/>
                  </a:cubicBezTo>
                  <a:cubicBezTo>
                    <a:pt x="500" y="4712"/>
                    <a:pt x="932" y="4677"/>
                    <a:pt x="1029" y="4637"/>
                  </a:cubicBezTo>
                  <a:cubicBezTo>
                    <a:pt x="1154" y="4581"/>
                    <a:pt x="1074" y="4433"/>
                    <a:pt x="1074" y="4433"/>
                  </a:cubicBezTo>
                  <a:cubicBezTo>
                    <a:pt x="1108" y="3958"/>
                    <a:pt x="1029" y="2579"/>
                    <a:pt x="1029" y="2579"/>
                  </a:cubicBezTo>
                  <a:cubicBezTo>
                    <a:pt x="1029" y="2171"/>
                    <a:pt x="1119" y="611"/>
                    <a:pt x="1119" y="611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7590012" y="2323349"/>
              <a:ext cx="67636" cy="56036"/>
            </a:xfrm>
            <a:custGeom>
              <a:avLst/>
              <a:gdLst/>
              <a:ahLst/>
              <a:cxnLst/>
              <a:rect l="l" t="t" r="r" b="b"/>
              <a:pathLst>
                <a:path w="1516" h="1256" extrusionOk="0">
                  <a:moveTo>
                    <a:pt x="781" y="1"/>
                  </a:moveTo>
                  <a:cubicBezTo>
                    <a:pt x="781" y="1"/>
                    <a:pt x="374" y="295"/>
                    <a:pt x="0" y="577"/>
                  </a:cubicBezTo>
                  <a:cubicBezTo>
                    <a:pt x="113" y="679"/>
                    <a:pt x="216" y="792"/>
                    <a:pt x="317" y="894"/>
                  </a:cubicBezTo>
                  <a:cubicBezTo>
                    <a:pt x="419" y="1007"/>
                    <a:pt x="521" y="1132"/>
                    <a:pt x="600" y="1256"/>
                  </a:cubicBezTo>
                  <a:lnTo>
                    <a:pt x="1516" y="781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7672729" y="2329907"/>
              <a:ext cx="46489" cy="62104"/>
            </a:xfrm>
            <a:custGeom>
              <a:avLst/>
              <a:gdLst/>
              <a:ahLst/>
              <a:cxnLst/>
              <a:rect l="l" t="t" r="r" b="b"/>
              <a:pathLst>
                <a:path w="1042" h="1392" extrusionOk="0">
                  <a:moveTo>
                    <a:pt x="1" y="0"/>
                  </a:moveTo>
                  <a:cubicBezTo>
                    <a:pt x="1" y="0"/>
                    <a:pt x="58" y="634"/>
                    <a:pt x="137" y="1324"/>
                  </a:cubicBezTo>
                  <a:cubicBezTo>
                    <a:pt x="185" y="1322"/>
                    <a:pt x="234" y="1321"/>
                    <a:pt x="283" y="1321"/>
                  </a:cubicBezTo>
                  <a:cubicBezTo>
                    <a:pt x="520" y="1321"/>
                    <a:pt x="762" y="1344"/>
                    <a:pt x="996" y="1392"/>
                  </a:cubicBezTo>
                  <a:cubicBezTo>
                    <a:pt x="1019" y="973"/>
                    <a:pt x="1041" y="611"/>
                    <a:pt x="1041" y="6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7590012" y="2295107"/>
              <a:ext cx="135763" cy="91327"/>
            </a:xfrm>
            <a:custGeom>
              <a:avLst/>
              <a:gdLst/>
              <a:ahLst/>
              <a:cxnLst/>
              <a:rect l="l" t="t" r="r" b="b"/>
              <a:pathLst>
                <a:path w="3043" h="2047" extrusionOk="0">
                  <a:moveTo>
                    <a:pt x="985" y="0"/>
                  </a:moveTo>
                  <a:lnTo>
                    <a:pt x="939" y="373"/>
                  </a:lnTo>
                  <a:lnTo>
                    <a:pt x="0" y="1109"/>
                  </a:lnTo>
                  <a:lnTo>
                    <a:pt x="1007" y="1911"/>
                  </a:lnTo>
                  <a:lnTo>
                    <a:pt x="1606" y="1549"/>
                  </a:lnTo>
                  <a:lnTo>
                    <a:pt x="1606" y="2047"/>
                  </a:lnTo>
                  <a:lnTo>
                    <a:pt x="3043" y="1968"/>
                  </a:lnTo>
                  <a:lnTo>
                    <a:pt x="2817" y="23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7615219" y="2341016"/>
              <a:ext cx="51530" cy="39395"/>
            </a:xfrm>
            <a:custGeom>
              <a:avLst/>
              <a:gdLst/>
              <a:ahLst/>
              <a:cxnLst/>
              <a:rect l="l" t="t" r="r" b="b"/>
              <a:pathLst>
                <a:path w="1155" h="883" extrusionOk="0">
                  <a:moveTo>
                    <a:pt x="1154" y="0"/>
                  </a:moveTo>
                  <a:lnTo>
                    <a:pt x="1" y="532"/>
                  </a:lnTo>
                  <a:lnTo>
                    <a:pt x="442" y="882"/>
                  </a:lnTo>
                  <a:lnTo>
                    <a:pt x="1041" y="52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7631906" y="2295107"/>
              <a:ext cx="87847" cy="39886"/>
            </a:xfrm>
            <a:custGeom>
              <a:avLst/>
              <a:gdLst/>
              <a:ahLst/>
              <a:cxnLst/>
              <a:rect l="l" t="t" r="r" b="b"/>
              <a:pathLst>
                <a:path w="1969" h="894" extrusionOk="0">
                  <a:moveTo>
                    <a:pt x="46" y="0"/>
                  </a:moveTo>
                  <a:lnTo>
                    <a:pt x="46" y="11"/>
                  </a:lnTo>
                  <a:lnTo>
                    <a:pt x="0" y="373"/>
                  </a:lnTo>
                  <a:lnTo>
                    <a:pt x="1968" y="893"/>
                  </a:lnTo>
                  <a:lnTo>
                    <a:pt x="1968" y="893"/>
                  </a:lnTo>
                  <a:lnTo>
                    <a:pt x="1878" y="23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7699989" y="2303673"/>
              <a:ext cx="5621" cy="80753"/>
            </a:xfrm>
            <a:custGeom>
              <a:avLst/>
              <a:gdLst/>
              <a:ahLst/>
              <a:cxnLst/>
              <a:rect l="l" t="t" r="r" b="b"/>
              <a:pathLst>
                <a:path w="126" h="1810" extrusionOk="0">
                  <a:moveTo>
                    <a:pt x="1" y="0"/>
                  </a:moveTo>
                  <a:cubicBezTo>
                    <a:pt x="12" y="329"/>
                    <a:pt x="46" y="656"/>
                    <a:pt x="46" y="985"/>
                  </a:cubicBezTo>
                  <a:cubicBezTo>
                    <a:pt x="58" y="1256"/>
                    <a:pt x="68" y="1527"/>
                    <a:pt x="68" y="1810"/>
                  </a:cubicBezTo>
                  <a:lnTo>
                    <a:pt x="125" y="1799"/>
                  </a:lnTo>
                  <a:cubicBezTo>
                    <a:pt x="125" y="1550"/>
                    <a:pt x="114" y="1289"/>
                    <a:pt x="114" y="1041"/>
                  </a:cubicBezTo>
                  <a:cubicBezTo>
                    <a:pt x="103" y="691"/>
                    <a:pt x="80" y="351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7706592" y="2304209"/>
              <a:ext cx="7094" cy="79727"/>
            </a:xfrm>
            <a:custGeom>
              <a:avLst/>
              <a:gdLst/>
              <a:ahLst/>
              <a:cxnLst/>
              <a:rect l="l" t="t" r="r" b="b"/>
              <a:pathLst>
                <a:path w="159" h="1787" extrusionOk="0">
                  <a:moveTo>
                    <a:pt x="11" y="0"/>
                  </a:moveTo>
                  <a:cubicBezTo>
                    <a:pt x="0" y="395"/>
                    <a:pt x="45" y="792"/>
                    <a:pt x="68" y="1176"/>
                  </a:cubicBezTo>
                  <a:lnTo>
                    <a:pt x="101" y="1787"/>
                  </a:lnTo>
                  <a:lnTo>
                    <a:pt x="158" y="1775"/>
                  </a:lnTo>
                  <a:lnTo>
                    <a:pt x="124" y="1232"/>
                  </a:lnTo>
                  <a:cubicBezTo>
                    <a:pt x="113" y="825"/>
                    <a:pt x="68" y="418"/>
                    <a:pt x="68" y="1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7668223" y="2514927"/>
              <a:ext cx="55010" cy="26814"/>
            </a:xfrm>
            <a:custGeom>
              <a:avLst/>
              <a:gdLst/>
              <a:ahLst/>
              <a:cxnLst/>
              <a:rect l="l" t="t" r="r" b="b"/>
              <a:pathLst>
                <a:path w="1233" h="601" extrusionOk="0">
                  <a:moveTo>
                    <a:pt x="708" y="0"/>
                  </a:moveTo>
                  <a:cubicBezTo>
                    <a:pt x="637" y="0"/>
                    <a:pt x="589" y="196"/>
                    <a:pt x="589" y="196"/>
                  </a:cubicBezTo>
                  <a:cubicBezTo>
                    <a:pt x="589" y="196"/>
                    <a:pt x="1" y="490"/>
                    <a:pt x="11" y="569"/>
                  </a:cubicBezTo>
                  <a:cubicBezTo>
                    <a:pt x="15" y="591"/>
                    <a:pt x="106" y="600"/>
                    <a:pt x="233" y="600"/>
                  </a:cubicBezTo>
                  <a:cubicBezTo>
                    <a:pt x="498" y="600"/>
                    <a:pt x="919" y="562"/>
                    <a:pt x="1041" y="524"/>
                  </a:cubicBezTo>
                  <a:cubicBezTo>
                    <a:pt x="1233" y="467"/>
                    <a:pt x="1120" y="241"/>
                    <a:pt x="1120" y="241"/>
                  </a:cubicBezTo>
                  <a:lnTo>
                    <a:pt x="1120" y="241"/>
                  </a:lnTo>
                  <a:cubicBezTo>
                    <a:pt x="1120" y="241"/>
                    <a:pt x="998" y="270"/>
                    <a:pt x="879" y="270"/>
                  </a:cubicBezTo>
                  <a:cubicBezTo>
                    <a:pt x="832" y="270"/>
                    <a:pt x="786" y="265"/>
                    <a:pt x="747" y="253"/>
                  </a:cubicBezTo>
                  <a:cubicBezTo>
                    <a:pt x="747" y="253"/>
                    <a:pt x="803" y="26"/>
                    <a:pt x="724" y="4"/>
                  </a:cubicBezTo>
                  <a:cubicBezTo>
                    <a:pt x="719" y="1"/>
                    <a:pt x="713" y="0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7691110" y="2530811"/>
              <a:ext cx="6915" cy="10038"/>
            </a:xfrm>
            <a:custGeom>
              <a:avLst/>
              <a:gdLst/>
              <a:ahLst/>
              <a:cxnLst/>
              <a:rect l="l" t="t" r="r" b="b"/>
              <a:pathLst>
                <a:path w="155" h="225" extrusionOk="0">
                  <a:moveTo>
                    <a:pt x="27" y="0"/>
                  </a:moveTo>
                  <a:cubicBezTo>
                    <a:pt x="13" y="0"/>
                    <a:pt x="1" y="12"/>
                    <a:pt x="8" y="32"/>
                  </a:cubicBezTo>
                  <a:cubicBezTo>
                    <a:pt x="41" y="100"/>
                    <a:pt x="76" y="156"/>
                    <a:pt x="98" y="224"/>
                  </a:cubicBezTo>
                  <a:lnTo>
                    <a:pt x="154" y="224"/>
                  </a:lnTo>
                  <a:lnTo>
                    <a:pt x="53" y="21"/>
                  </a:lnTo>
                  <a:cubicBezTo>
                    <a:pt x="48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7695081" y="2528847"/>
              <a:ext cx="7986" cy="11511"/>
            </a:xfrm>
            <a:custGeom>
              <a:avLst/>
              <a:gdLst/>
              <a:ahLst/>
              <a:cxnLst/>
              <a:rect l="l" t="t" r="r" b="b"/>
              <a:pathLst>
                <a:path w="179" h="258" extrusionOk="0">
                  <a:moveTo>
                    <a:pt x="32" y="1"/>
                  </a:moveTo>
                  <a:cubicBezTo>
                    <a:pt x="18" y="1"/>
                    <a:pt x="0" y="25"/>
                    <a:pt x="9" y="42"/>
                  </a:cubicBezTo>
                  <a:cubicBezTo>
                    <a:pt x="65" y="110"/>
                    <a:pt x="100" y="178"/>
                    <a:pt x="133" y="257"/>
                  </a:cubicBezTo>
                  <a:lnTo>
                    <a:pt x="178" y="257"/>
                  </a:lnTo>
                  <a:cubicBezTo>
                    <a:pt x="145" y="167"/>
                    <a:pt x="100" y="87"/>
                    <a:pt x="43" y="8"/>
                  </a:cubicBezTo>
                  <a:cubicBezTo>
                    <a:pt x="40" y="3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7686560" y="2517872"/>
              <a:ext cx="8388" cy="7540"/>
            </a:xfrm>
            <a:custGeom>
              <a:avLst/>
              <a:gdLst/>
              <a:ahLst/>
              <a:cxnLst/>
              <a:rect l="l" t="t" r="r" b="b"/>
              <a:pathLst>
                <a:path w="188" h="169" extrusionOk="0">
                  <a:moveTo>
                    <a:pt x="53" y="17"/>
                  </a:moveTo>
                  <a:cubicBezTo>
                    <a:pt x="75" y="17"/>
                    <a:pt x="110" y="51"/>
                    <a:pt x="121" y="74"/>
                  </a:cubicBezTo>
                  <a:cubicBezTo>
                    <a:pt x="140" y="83"/>
                    <a:pt x="167" y="116"/>
                    <a:pt x="168" y="140"/>
                  </a:cubicBezTo>
                  <a:lnTo>
                    <a:pt x="168" y="140"/>
                  </a:lnTo>
                  <a:cubicBezTo>
                    <a:pt x="146" y="133"/>
                    <a:pt x="118" y="104"/>
                    <a:pt x="98" y="84"/>
                  </a:cubicBezTo>
                  <a:cubicBezTo>
                    <a:pt x="98" y="84"/>
                    <a:pt x="42" y="17"/>
                    <a:pt x="53" y="17"/>
                  </a:cubicBezTo>
                  <a:close/>
                  <a:moveTo>
                    <a:pt x="59" y="0"/>
                  </a:moveTo>
                  <a:cubicBezTo>
                    <a:pt x="53" y="0"/>
                    <a:pt x="47" y="2"/>
                    <a:pt x="42" y="6"/>
                  </a:cubicBezTo>
                  <a:cubicBezTo>
                    <a:pt x="0" y="26"/>
                    <a:pt x="120" y="132"/>
                    <a:pt x="167" y="150"/>
                  </a:cubicBezTo>
                  <a:lnTo>
                    <a:pt x="167" y="150"/>
                  </a:lnTo>
                  <a:cubicBezTo>
                    <a:pt x="167" y="151"/>
                    <a:pt x="166" y="151"/>
                    <a:pt x="166" y="152"/>
                  </a:cubicBezTo>
                  <a:cubicBezTo>
                    <a:pt x="166" y="161"/>
                    <a:pt x="172" y="168"/>
                    <a:pt x="175" y="168"/>
                  </a:cubicBezTo>
                  <a:cubicBezTo>
                    <a:pt x="177" y="168"/>
                    <a:pt x="178" y="167"/>
                    <a:pt x="178" y="164"/>
                  </a:cubicBezTo>
                  <a:cubicBezTo>
                    <a:pt x="179" y="160"/>
                    <a:pt x="179" y="156"/>
                    <a:pt x="180" y="152"/>
                  </a:cubicBezTo>
                  <a:lnTo>
                    <a:pt x="180" y="152"/>
                  </a:lnTo>
                  <a:cubicBezTo>
                    <a:pt x="188" y="151"/>
                    <a:pt x="188" y="143"/>
                    <a:pt x="180" y="142"/>
                  </a:cubicBezTo>
                  <a:lnTo>
                    <a:pt x="180" y="142"/>
                  </a:lnTo>
                  <a:cubicBezTo>
                    <a:pt x="177" y="107"/>
                    <a:pt x="151" y="79"/>
                    <a:pt x="132" y="51"/>
                  </a:cubicBezTo>
                  <a:cubicBezTo>
                    <a:pt x="114" y="41"/>
                    <a:pt x="86" y="0"/>
                    <a:pt x="59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7693163" y="2516578"/>
              <a:ext cx="2855" cy="7986"/>
            </a:xfrm>
            <a:custGeom>
              <a:avLst/>
              <a:gdLst/>
              <a:ahLst/>
              <a:cxnLst/>
              <a:rect l="l" t="t" r="r" b="b"/>
              <a:pathLst>
                <a:path w="64" h="179" extrusionOk="0">
                  <a:moveTo>
                    <a:pt x="34" y="21"/>
                  </a:moveTo>
                  <a:cubicBezTo>
                    <a:pt x="47" y="52"/>
                    <a:pt x="50" y="88"/>
                    <a:pt x="43" y="121"/>
                  </a:cubicBezTo>
                  <a:lnTo>
                    <a:pt x="43" y="121"/>
                  </a:lnTo>
                  <a:cubicBezTo>
                    <a:pt x="41" y="115"/>
                    <a:pt x="41" y="109"/>
                    <a:pt x="41" y="103"/>
                  </a:cubicBezTo>
                  <a:cubicBezTo>
                    <a:pt x="31" y="83"/>
                    <a:pt x="21" y="45"/>
                    <a:pt x="34" y="21"/>
                  </a:cubicBezTo>
                  <a:close/>
                  <a:moveTo>
                    <a:pt x="30" y="0"/>
                  </a:moveTo>
                  <a:lnTo>
                    <a:pt x="30" y="0"/>
                  </a:lnTo>
                  <a:cubicBezTo>
                    <a:pt x="0" y="39"/>
                    <a:pt x="21" y="102"/>
                    <a:pt x="34" y="148"/>
                  </a:cubicBezTo>
                  <a:lnTo>
                    <a:pt x="34" y="148"/>
                  </a:lnTo>
                  <a:cubicBezTo>
                    <a:pt x="33" y="152"/>
                    <a:pt x="31" y="155"/>
                    <a:pt x="30" y="159"/>
                  </a:cubicBezTo>
                  <a:cubicBezTo>
                    <a:pt x="30" y="165"/>
                    <a:pt x="32" y="167"/>
                    <a:pt x="37" y="167"/>
                  </a:cubicBezTo>
                  <a:cubicBezTo>
                    <a:pt x="38" y="167"/>
                    <a:pt x="39" y="167"/>
                    <a:pt x="40" y="167"/>
                  </a:cubicBezTo>
                  <a:lnTo>
                    <a:pt x="40" y="167"/>
                  </a:lnTo>
                  <a:cubicBezTo>
                    <a:pt x="40" y="168"/>
                    <a:pt x="40" y="169"/>
                    <a:pt x="41" y="170"/>
                  </a:cubicBezTo>
                  <a:cubicBezTo>
                    <a:pt x="41" y="176"/>
                    <a:pt x="43" y="179"/>
                    <a:pt x="46" y="179"/>
                  </a:cubicBezTo>
                  <a:cubicBezTo>
                    <a:pt x="49" y="179"/>
                    <a:pt x="52" y="176"/>
                    <a:pt x="52" y="170"/>
                  </a:cubicBezTo>
                  <a:cubicBezTo>
                    <a:pt x="52" y="167"/>
                    <a:pt x="52" y="163"/>
                    <a:pt x="51" y="159"/>
                  </a:cubicBezTo>
                  <a:lnTo>
                    <a:pt x="51" y="159"/>
                  </a:lnTo>
                  <a:cubicBezTo>
                    <a:pt x="52" y="159"/>
                    <a:pt x="52" y="159"/>
                    <a:pt x="52" y="159"/>
                  </a:cubicBezTo>
                  <a:cubicBezTo>
                    <a:pt x="63" y="113"/>
                    <a:pt x="63" y="46"/>
                    <a:pt x="41" y="12"/>
                  </a:cubicBezTo>
                  <a:cubicBezTo>
                    <a:pt x="41" y="0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7541559" y="2455455"/>
              <a:ext cx="55055" cy="27215"/>
            </a:xfrm>
            <a:custGeom>
              <a:avLst/>
              <a:gdLst/>
              <a:ahLst/>
              <a:cxnLst/>
              <a:rect l="l" t="t" r="r" b="b"/>
              <a:pathLst>
                <a:path w="1234" h="610" extrusionOk="0">
                  <a:moveTo>
                    <a:pt x="702" y="1"/>
                  </a:moveTo>
                  <a:cubicBezTo>
                    <a:pt x="629" y="1"/>
                    <a:pt x="578" y="194"/>
                    <a:pt x="578" y="194"/>
                  </a:cubicBezTo>
                  <a:cubicBezTo>
                    <a:pt x="578" y="194"/>
                    <a:pt x="1" y="500"/>
                    <a:pt x="13" y="579"/>
                  </a:cubicBezTo>
                  <a:cubicBezTo>
                    <a:pt x="16" y="601"/>
                    <a:pt x="107" y="610"/>
                    <a:pt x="234" y="610"/>
                  </a:cubicBezTo>
                  <a:cubicBezTo>
                    <a:pt x="495" y="610"/>
                    <a:pt x="912" y="572"/>
                    <a:pt x="1041" y="534"/>
                  </a:cubicBezTo>
                  <a:cubicBezTo>
                    <a:pt x="1234" y="477"/>
                    <a:pt x="1109" y="251"/>
                    <a:pt x="1109" y="251"/>
                  </a:cubicBezTo>
                  <a:lnTo>
                    <a:pt x="1109" y="251"/>
                  </a:lnTo>
                  <a:cubicBezTo>
                    <a:pt x="1109" y="251"/>
                    <a:pt x="1004" y="276"/>
                    <a:pt x="893" y="276"/>
                  </a:cubicBezTo>
                  <a:cubicBezTo>
                    <a:pt x="838" y="276"/>
                    <a:pt x="782" y="270"/>
                    <a:pt x="736" y="251"/>
                  </a:cubicBezTo>
                  <a:cubicBezTo>
                    <a:pt x="736" y="251"/>
                    <a:pt x="792" y="36"/>
                    <a:pt x="714" y="2"/>
                  </a:cubicBezTo>
                  <a:cubicBezTo>
                    <a:pt x="710" y="1"/>
                    <a:pt x="706" y="1"/>
                    <a:pt x="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7564492" y="2471650"/>
              <a:ext cx="6380" cy="10172"/>
            </a:xfrm>
            <a:custGeom>
              <a:avLst/>
              <a:gdLst/>
              <a:ahLst/>
              <a:cxnLst/>
              <a:rect l="l" t="t" r="r" b="b"/>
              <a:pathLst>
                <a:path w="143" h="228" extrusionOk="0">
                  <a:moveTo>
                    <a:pt x="30" y="0"/>
                  </a:moveTo>
                  <a:cubicBezTo>
                    <a:pt x="15" y="0"/>
                    <a:pt x="0" y="10"/>
                    <a:pt x="7" y="24"/>
                  </a:cubicBezTo>
                  <a:cubicBezTo>
                    <a:pt x="30" y="92"/>
                    <a:pt x="64" y="160"/>
                    <a:pt x="97" y="228"/>
                  </a:cubicBezTo>
                  <a:lnTo>
                    <a:pt x="143" y="228"/>
                  </a:lnTo>
                  <a:cubicBezTo>
                    <a:pt x="109" y="148"/>
                    <a:pt x="75" y="92"/>
                    <a:pt x="52" y="12"/>
                  </a:cubicBezTo>
                  <a:cubicBezTo>
                    <a:pt x="48" y="4"/>
                    <a:pt x="39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7568106" y="2469509"/>
              <a:ext cx="7808" cy="11778"/>
            </a:xfrm>
            <a:custGeom>
              <a:avLst/>
              <a:gdLst/>
              <a:ahLst/>
              <a:cxnLst/>
              <a:rect l="l" t="t" r="r" b="b"/>
              <a:pathLst>
                <a:path w="175" h="264" extrusionOk="0">
                  <a:moveTo>
                    <a:pt x="29" y="1"/>
                  </a:moveTo>
                  <a:cubicBezTo>
                    <a:pt x="13" y="1"/>
                    <a:pt x="1" y="22"/>
                    <a:pt x="16" y="38"/>
                  </a:cubicBezTo>
                  <a:cubicBezTo>
                    <a:pt x="62" y="105"/>
                    <a:pt x="96" y="185"/>
                    <a:pt x="130" y="264"/>
                  </a:cubicBezTo>
                  <a:lnTo>
                    <a:pt x="175" y="264"/>
                  </a:lnTo>
                  <a:cubicBezTo>
                    <a:pt x="141" y="173"/>
                    <a:pt x="107" y="83"/>
                    <a:pt x="51" y="15"/>
                  </a:cubicBezTo>
                  <a:cubicBezTo>
                    <a:pt x="44" y="5"/>
                    <a:pt x="36" y="1"/>
                    <a:pt x="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7559539" y="2458489"/>
              <a:ext cx="8834" cy="7540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58" y="23"/>
                  </a:moveTo>
                  <a:cubicBezTo>
                    <a:pt x="80" y="23"/>
                    <a:pt x="110" y="60"/>
                    <a:pt x="130" y="70"/>
                  </a:cubicBezTo>
                  <a:cubicBezTo>
                    <a:pt x="138" y="88"/>
                    <a:pt x="162" y="121"/>
                    <a:pt x="165" y="145"/>
                  </a:cubicBezTo>
                  <a:lnTo>
                    <a:pt x="165" y="145"/>
                  </a:lnTo>
                  <a:cubicBezTo>
                    <a:pt x="139" y="136"/>
                    <a:pt x="116" y="111"/>
                    <a:pt x="107" y="93"/>
                  </a:cubicBezTo>
                  <a:cubicBezTo>
                    <a:pt x="95" y="93"/>
                    <a:pt x="39" y="25"/>
                    <a:pt x="50" y="25"/>
                  </a:cubicBezTo>
                  <a:cubicBezTo>
                    <a:pt x="53" y="24"/>
                    <a:pt x="55" y="23"/>
                    <a:pt x="58" y="23"/>
                  </a:cubicBezTo>
                  <a:close/>
                  <a:moveTo>
                    <a:pt x="51" y="0"/>
                  </a:moveTo>
                  <a:cubicBezTo>
                    <a:pt x="47" y="0"/>
                    <a:pt x="43" y="1"/>
                    <a:pt x="39" y="2"/>
                  </a:cubicBezTo>
                  <a:cubicBezTo>
                    <a:pt x="0" y="31"/>
                    <a:pt x="112" y="127"/>
                    <a:pt x="165" y="154"/>
                  </a:cubicBezTo>
                  <a:lnTo>
                    <a:pt x="165" y="154"/>
                  </a:lnTo>
                  <a:cubicBezTo>
                    <a:pt x="165" y="156"/>
                    <a:pt x="164" y="159"/>
                    <a:pt x="163" y="161"/>
                  </a:cubicBezTo>
                  <a:cubicBezTo>
                    <a:pt x="163" y="166"/>
                    <a:pt x="166" y="169"/>
                    <a:pt x="170" y="169"/>
                  </a:cubicBezTo>
                  <a:cubicBezTo>
                    <a:pt x="175" y="169"/>
                    <a:pt x="180" y="166"/>
                    <a:pt x="186" y="161"/>
                  </a:cubicBezTo>
                  <a:cubicBezTo>
                    <a:pt x="197" y="161"/>
                    <a:pt x="198" y="150"/>
                    <a:pt x="188" y="149"/>
                  </a:cubicBezTo>
                  <a:lnTo>
                    <a:pt x="188" y="149"/>
                  </a:lnTo>
                  <a:cubicBezTo>
                    <a:pt x="188" y="117"/>
                    <a:pt x="150" y="79"/>
                    <a:pt x="130" y="58"/>
                  </a:cubicBezTo>
                  <a:cubicBezTo>
                    <a:pt x="119" y="38"/>
                    <a:pt x="82" y="0"/>
                    <a:pt x="51" y="0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7566053" y="2457552"/>
              <a:ext cx="3257" cy="7808"/>
            </a:xfrm>
            <a:custGeom>
              <a:avLst/>
              <a:gdLst/>
              <a:ahLst/>
              <a:cxnLst/>
              <a:rect l="l" t="t" r="r" b="b"/>
              <a:pathLst>
                <a:path w="73" h="175" extrusionOk="0">
                  <a:moveTo>
                    <a:pt x="39" y="37"/>
                  </a:moveTo>
                  <a:cubicBezTo>
                    <a:pt x="47" y="63"/>
                    <a:pt x="49" y="92"/>
                    <a:pt x="47" y="119"/>
                  </a:cubicBezTo>
                  <a:lnTo>
                    <a:pt x="47" y="119"/>
                  </a:lnTo>
                  <a:cubicBezTo>
                    <a:pt x="45" y="113"/>
                    <a:pt x="43" y="108"/>
                    <a:pt x="40" y="102"/>
                  </a:cubicBezTo>
                  <a:cubicBezTo>
                    <a:pt x="40" y="86"/>
                    <a:pt x="35" y="59"/>
                    <a:pt x="39" y="37"/>
                  </a:cubicBezTo>
                  <a:close/>
                  <a:moveTo>
                    <a:pt x="40" y="1"/>
                  </a:moveTo>
                  <a:cubicBezTo>
                    <a:pt x="36" y="4"/>
                    <a:pt x="32" y="8"/>
                    <a:pt x="29" y="12"/>
                  </a:cubicBezTo>
                  <a:lnTo>
                    <a:pt x="29" y="12"/>
                  </a:lnTo>
                  <a:cubicBezTo>
                    <a:pt x="29" y="12"/>
                    <a:pt x="29" y="12"/>
                    <a:pt x="29" y="12"/>
                  </a:cubicBezTo>
                  <a:lnTo>
                    <a:pt x="29" y="12"/>
                  </a:lnTo>
                  <a:cubicBezTo>
                    <a:pt x="1" y="51"/>
                    <a:pt x="30" y="129"/>
                    <a:pt x="40" y="170"/>
                  </a:cubicBezTo>
                  <a:cubicBezTo>
                    <a:pt x="40" y="173"/>
                    <a:pt x="42" y="175"/>
                    <a:pt x="45" y="175"/>
                  </a:cubicBezTo>
                  <a:cubicBezTo>
                    <a:pt x="51" y="175"/>
                    <a:pt x="62" y="167"/>
                    <a:pt x="62" y="159"/>
                  </a:cubicBezTo>
                  <a:cubicBezTo>
                    <a:pt x="59" y="155"/>
                    <a:pt x="57" y="151"/>
                    <a:pt x="55" y="145"/>
                  </a:cubicBezTo>
                  <a:lnTo>
                    <a:pt x="55" y="145"/>
                  </a:lnTo>
                  <a:cubicBezTo>
                    <a:pt x="64" y="101"/>
                    <a:pt x="72" y="42"/>
                    <a:pt x="52" y="1"/>
                  </a:cubicBez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7630879" y="2193027"/>
              <a:ext cx="95387" cy="130365"/>
            </a:xfrm>
            <a:custGeom>
              <a:avLst/>
              <a:gdLst/>
              <a:ahLst/>
              <a:cxnLst/>
              <a:rect l="l" t="t" r="r" b="b"/>
              <a:pathLst>
                <a:path w="2138" h="2922" extrusionOk="0">
                  <a:moveTo>
                    <a:pt x="1089" y="0"/>
                  </a:moveTo>
                  <a:cubicBezTo>
                    <a:pt x="735" y="0"/>
                    <a:pt x="373" y="120"/>
                    <a:pt x="328" y="286"/>
                  </a:cubicBezTo>
                  <a:cubicBezTo>
                    <a:pt x="272" y="467"/>
                    <a:pt x="102" y="1802"/>
                    <a:pt x="1" y="2548"/>
                  </a:cubicBezTo>
                  <a:cubicBezTo>
                    <a:pt x="396" y="2605"/>
                    <a:pt x="1889" y="2842"/>
                    <a:pt x="2127" y="2922"/>
                  </a:cubicBezTo>
                  <a:cubicBezTo>
                    <a:pt x="2127" y="2254"/>
                    <a:pt x="2138" y="796"/>
                    <a:pt x="1742" y="241"/>
                  </a:cubicBezTo>
                  <a:cubicBezTo>
                    <a:pt x="1625" y="70"/>
                    <a:pt x="1359" y="0"/>
                    <a:pt x="1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7674781" y="2203601"/>
              <a:ext cx="51486" cy="119791"/>
            </a:xfrm>
            <a:custGeom>
              <a:avLst/>
              <a:gdLst/>
              <a:ahLst/>
              <a:cxnLst/>
              <a:rect l="l" t="t" r="r" b="b"/>
              <a:pathLst>
                <a:path w="1154" h="2685" extrusionOk="0">
                  <a:moveTo>
                    <a:pt x="754" y="1"/>
                  </a:moveTo>
                  <a:cubicBezTo>
                    <a:pt x="708" y="1"/>
                    <a:pt x="817" y="1300"/>
                    <a:pt x="487" y="1916"/>
                  </a:cubicBezTo>
                  <a:cubicBezTo>
                    <a:pt x="362" y="2153"/>
                    <a:pt x="193" y="2323"/>
                    <a:pt x="0" y="2469"/>
                  </a:cubicBezTo>
                  <a:cubicBezTo>
                    <a:pt x="498" y="2549"/>
                    <a:pt x="1007" y="2640"/>
                    <a:pt x="1143" y="2685"/>
                  </a:cubicBezTo>
                  <a:cubicBezTo>
                    <a:pt x="1143" y="2017"/>
                    <a:pt x="1154" y="559"/>
                    <a:pt x="758" y="4"/>
                  </a:cubicBezTo>
                  <a:cubicBezTo>
                    <a:pt x="757" y="2"/>
                    <a:pt x="755" y="1"/>
                    <a:pt x="7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7648547" y="2171032"/>
              <a:ext cx="50995" cy="42473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508" y="1"/>
                  </a:moveTo>
                  <a:cubicBezTo>
                    <a:pt x="386" y="1"/>
                    <a:pt x="294" y="11"/>
                    <a:pt x="294" y="11"/>
                  </a:cubicBezTo>
                  <a:cubicBezTo>
                    <a:pt x="294" y="11"/>
                    <a:pt x="0" y="859"/>
                    <a:pt x="498" y="938"/>
                  </a:cubicBezTo>
                  <a:cubicBezTo>
                    <a:pt x="549" y="947"/>
                    <a:pt x="596" y="952"/>
                    <a:pt x="639" y="952"/>
                  </a:cubicBezTo>
                  <a:cubicBezTo>
                    <a:pt x="1016" y="952"/>
                    <a:pt x="1100" y="618"/>
                    <a:pt x="1120" y="294"/>
                  </a:cubicBezTo>
                  <a:cubicBezTo>
                    <a:pt x="1143" y="42"/>
                    <a:pt x="760" y="1"/>
                    <a:pt x="508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7563778" y="1972582"/>
              <a:ext cx="241724" cy="219283"/>
            </a:xfrm>
            <a:custGeom>
              <a:avLst/>
              <a:gdLst/>
              <a:ahLst/>
              <a:cxnLst/>
              <a:rect l="l" t="t" r="r" b="b"/>
              <a:pathLst>
                <a:path w="5418" h="4915" extrusionOk="0">
                  <a:moveTo>
                    <a:pt x="2738" y="0"/>
                  </a:moveTo>
                  <a:cubicBezTo>
                    <a:pt x="2644" y="0"/>
                    <a:pt x="2550" y="5"/>
                    <a:pt x="2455" y="15"/>
                  </a:cubicBezTo>
                  <a:cubicBezTo>
                    <a:pt x="1041" y="161"/>
                    <a:pt x="0" y="1372"/>
                    <a:pt x="148" y="2717"/>
                  </a:cubicBezTo>
                  <a:cubicBezTo>
                    <a:pt x="274" y="3983"/>
                    <a:pt x="1386" y="4915"/>
                    <a:pt x="2682" y="4915"/>
                  </a:cubicBezTo>
                  <a:cubicBezTo>
                    <a:pt x="2775" y="4915"/>
                    <a:pt x="2869" y="4910"/>
                    <a:pt x="2963" y="4900"/>
                  </a:cubicBezTo>
                  <a:cubicBezTo>
                    <a:pt x="4377" y="4753"/>
                    <a:pt x="5417" y="3543"/>
                    <a:pt x="5270" y="2197"/>
                  </a:cubicBezTo>
                  <a:cubicBezTo>
                    <a:pt x="5143" y="931"/>
                    <a:pt x="4033" y="0"/>
                    <a:pt x="273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7769455" y="1980836"/>
              <a:ext cx="170742" cy="187874"/>
            </a:xfrm>
            <a:custGeom>
              <a:avLst/>
              <a:gdLst/>
              <a:ahLst/>
              <a:cxnLst/>
              <a:rect l="l" t="t" r="r" b="b"/>
              <a:pathLst>
                <a:path w="3827" h="4211" extrusionOk="0">
                  <a:moveTo>
                    <a:pt x="1026" y="0"/>
                  </a:moveTo>
                  <a:cubicBezTo>
                    <a:pt x="0" y="0"/>
                    <a:pt x="27" y="1039"/>
                    <a:pt x="27" y="1039"/>
                  </a:cubicBezTo>
                  <a:lnTo>
                    <a:pt x="378" y="1514"/>
                  </a:lnTo>
                  <a:cubicBezTo>
                    <a:pt x="378" y="1514"/>
                    <a:pt x="652" y="1258"/>
                    <a:pt x="863" y="1258"/>
                  </a:cubicBezTo>
                  <a:cubicBezTo>
                    <a:pt x="1031" y="1258"/>
                    <a:pt x="1159" y="1420"/>
                    <a:pt x="1079" y="2001"/>
                  </a:cubicBezTo>
                  <a:cubicBezTo>
                    <a:pt x="886" y="3313"/>
                    <a:pt x="1519" y="4127"/>
                    <a:pt x="2119" y="4195"/>
                  </a:cubicBezTo>
                  <a:cubicBezTo>
                    <a:pt x="2203" y="4206"/>
                    <a:pt x="2283" y="4211"/>
                    <a:pt x="2359" y="4211"/>
                  </a:cubicBezTo>
                  <a:cubicBezTo>
                    <a:pt x="3695" y="4211"/>
                    <a:pt x="3826" y="2612"/>
                    <a:pt x="3826" y="2612"/>
                  </a:cubicBezTo>
                  <a:lnTo>
                    <a:pt x="3826" y="2612"/>
                  </a:lnTo>
                  <a:cubicBezTo>
                    <a:pt x="3699" y="2698"/>
                    <a:pt x="3586" y="2736"/>
                    <a:pt x="3483" y="2736"/>
                  </a:cubicBezTo>
                  <a:cubicBezTo>
                    <a:pt x="2670" y="2736"/>
                    <a:pt x="2550" y="307"/>
                    <a:pt x="1474" y="56"/>
                  </a:cubicBezTo>
                  <a:cubicBezTo>
                    <a:pt x="1306" y="17"/>
                    <a:pt x="1157" y="0"/>
                    <a:pt x="102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7776683" y="1991365"/>
              <a:ext cx="150397" cy="122156"/>
            </a:xfrm>
            <a:custGeom>
              <a:avLst/>
              <a:gdLst/>
              <a:ahLst/>
              <a:cxnLst/>
              <a:rect l="l" t="t" r="r" b="b"/>
              <a:pathLst>
                <a:path w="3371" h="2738" extrusionOk="0">
                  <a:moveTo>
                    <a:pt x="941" y="1"/>
                  </a:moveTo>
                  <a:cubicBezTo>
                    <a:pt x="540" y="1"/>
                    <a:pt x="133" y="230"/>
                    <a:pt x="0" y="645"/>
                  </a:cubicBezTo>
                  <a:cubicBezTo>
                    <a:pt x="0" y="667"/>
                    <a:pt x="15" y="680"/>
                    <a:pt x="28" y="680"/>
                  </a:cubicBezTo>
                  <a:cubicBezTo>
                    <a:pt x="35" y="680"/>
                    <a:pt x="42" y="676"/>
                    <a:pt x="46" y="668"/>
                  </a:cubicBezTo>
                  <a:cubicBezTo>
                    <a:pt x="230" y="329"/>
                    <a:pt x="589" y="106"/>
                    <a:pt x="972" y="106"/>
                  </a:cubicBezTo>
                  <a:cubicBezTo>
                    <a:pt x="1036" y="106"/>
                    <a:pt x="1101" y="112"/>
                    <a:pt x="1166" y="125"/>
                  </a:cubicBezTo>
                  <a:cubicBezTo>
                    <a:pt x="1641" y="227"/>
                    <a:pt x="1765" y="770"/>
                    <a:pt x="1832" y="1188"/>
                  </a:cubicBezTo>
                  <a:cubicBezTo>
                    <a:pt x="1889" y="1539"/>
                    <a:pt x="1935" y="1934"/>
                    <a:pt x="2161" y="2217"/>
                  </a:cubicBezTo>
                  <a:cubicBezTo>
                    <a:pt x="2443" y="2590"/>
                    <a:pt x="2895" y="2670"/>
                    <a:pt x="3325" y="2738"/>
                  </a:cubicBezTo>
                  <a:cubicBezTo>
                    <a:pt x="3359" y="2738"/>
                    <a:pt x="3370" y="2692"/>
                    <a:pt x="3337" y="2692"/>
                  </a:cubicBezTo>
                  <a:cubicBezTo>
                    <a:pt x="3054" y="2613"/>
                    <a:pt x="2771" y="2534"/>
                    <a:pt x="2511" y="2398"/>
                  </a:cubicBezTo>
                  <a:cubicBezTo>
                    <a:pt x="2262" y="2263"/>
                    <a:pt x="2126" y="2002"/>
                    <a:pt x="2048" y="1742"/>
                  </a:cubicBezTo>
                  <a:cubicBezTo>
                    <a:pt x="1923" y="1324"/>
                    <a:pt x="1945" y="871"/>
                    <a:pt x="1742" y="464"/>
                  </a:cubicBezTo>
                  <a:cubicBezTo>
                    <a:pt x="1576" y="148"/>
                    <a:pt x="1261" y="1"/>
                    <a:pt x="941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7783821" y="2014610"/>
              <a:ext cx="129963" cy="115285"/>
            </a:xfrm>
            <a:custGeom>
              <a:avLst/>
              <a:gdLst/>
              <a:ahLst/>
              <a:cxnLst/>
              <a:rect l="l" t="t" r="r" b="b"/>
              <a:pathLst>
                <a:path w="2913" h="2584" extrusionOk="0">
                  <a:moveTo>
                    <a:pt x="791" y="0"/>
                  </a:moveTo>
                  <a:cubicBezTo>
                    <a:pt x="501" y="0"/>
                    <a:pt x="245" y="163"/>
                    <a:pt x="11" y="362"/>
                  </a:cubicBezTo>
                  <a:cubicBezTo>
                    <a:pt x="1" y="371"/>
                    <a:pt x="14" y="387"/>
                    <a:pt x="26" y="387"/>
                  </a:cubicBezTo>
                  <a:cubicBezTo>
                    <a:pt x="28" y="387"/>
                    <a:pt x="31" y="387"/>
                    <a:pt x="33" y="385"/>
                  </a:cubicBezTo>
                  <a:cubicBezTo>
                    <a:pt x="243" y="233"/>
                    <a:pt x="524" y="106"/>
                    <a:pt x="773" y="106"/>
                  </a:cubicBezTo>
                  <a:cubicBezTo>
                    <a:pt x="1007" y="106"/>
                    <a:pt x="1212" y="219"/>
                    <a:pt x="1300" y="531"/>
                  </a:cubicBezTo>
                  <a:cubicBezTo>
                    <a:pt x="1390" y="882"/>
                    <a:pt x="1300" y="1278"/>
                    <a:pt x="1356" y="1639"/>
                  </a:cubicBezTo>
                  <a:cubicBezTo>
                    <a:pt x="1413" y="1990"/>
                    <a:pt x="1605" y="2340"/>
                    <a:pt x="1921" y="2499"/>
                  </a:cubicBezTo>
                  <a:cubicBezTo>
                    <a:pt x="2033" y="2559"/>
                    <a:pt x="2157" y="2583"/>
                    <a:pt x="2282" y="2583"/>
                  </a:cubicBezTo>
                  <a:cubicBezTo>
                    <a:pt x="2487" y="2583"/>
                    <a:pt x="2696" y="2519"/>
                    <a:pt x="2871" y="2443"/>
                  </a:cubicBezTo>
                  <a:cubicBezTo>
                    <a:pt x="2913" y="2432"/>
                    <a:pt x="2888" y="2373"/>
                    <a:pt x="2857" y="2373"/>
                  </a:cubicBezTo>
                  <a:cubicBezTo>
                    <a:pt x="2854" y="2373"/>
                    <a:pt x="2851" y="2374"/>
                    <a:pt x="2848" y="2375"/>
                  </a:cubicBezTo>
                  <a:cubicBezTo>
                    <a:pt x="2664" y="2403"/>
                    <a:pt x="2489" y="2432"/>
                    <a:pt x="2327" y="2432"/>
                  </a:cubicBezTo>
                  <a:cubicBezTo>
                    <a:pt x="2044" y="2432"/>
                    <a:pt x="1799" y="2344"/>
                    <a:pt x="1605" y="2013"/>
                  </a:cubicBezTo>
                  <a:cubicBezTo>
                    <a:pt x="1368" y="1617"/>
                    <a:pt x="1469" y="1131"/>
                    <a:pt x="1435" y="689"/>
                  </a:cubicBezTo>
                  <a:cubicBezTo>
                    <a:pt x="1413" y="418"/>
                    <a:pt x="1300" y="124"/>
                    <a:pt x="1016" y="34"/>
                  </a:cubicBezTo>
                  <a:cubicBezTo>
                    <a:pt x="939" y="11"/>
                    <a:pt x="864" y="0"/>
                    <a:pt x="79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7808583" y="2030582"/>
              <a:ext cx="94093" cy="121710"/>
            </a:xfrm>
            <a:custGeom>
              <a:avLst/>
              <a:gdLst/>
              <a:ahLst/>
              <a:cxnLst/>
              <a:rect l="l" t="t" r="r" b="b"/>
              <a:pathLst>
                <a:path w="2109" h="2728" extrusionOk="0">
                  <a:moveTo>
                    <a:pt x="24" y="1"/>
                  </a:moveTo>
                  <a:cubicBezTo>
                    <a:pt x="13" y="1"/>
                    <a:pt x="0" y="17"/>
                    <a:pt x="9" y="27"/>
                  </a:cubicBezTo>
                  <a:cubicBezTo>
                    <a:pt x="416" y="366"/>
                    <a:pt x="518" y="818"/>
                    <a:pt x="473" y="1327"/>
                  </a:cubicBezTo>
                  <a:cubicBezTo>
                    <a:pt x="439" y="1734"/>
                    <a:pt x="428" y="2107"/>
                    <a:pt x="710" y="2435"/>
                  </a:cubicBezTo>
                  <a:cubicBezTo>
                    <a:pt x="881" y="2624"/>
                    <a:pt x="1171" y="2728"/>
                    <a:pt x="1455" y="2728"/>
                  </a:cubicBezTo>
                  <a:cubicBezTo>
                    <a:pt x="1696" y="2728"/>
                    <a:pt x="1934" y="2653"/>
                    <a:pt x="2090" y="2492"/>
                  </a:cubicBezTo>
                  <a:cubicBezTo>
                    <a:pt x="2108" y="2464"/>
                    <a:pt x="2090" y="2429"/>
                    <a:pt x="2063" y="2429"/>
                  </a:cubicBezTo>
                  <a:cubicBezTo>
                    <a:pt x="2057" y="2429"/>
                    <a:pt x="2051" y="2431"/>
                    <a:pt x="2045" y="2435"/>
                  </a:cubicBezTo>
                  <a:cubicBezTo>
                    <a:pt x="1883" y="2547"/>
                    <a:pt x="1693" y="2600"/>
                    <a:pt x="1504" y="2600"/>
                  </a:cubicBezTo>
                  <a:cubicBezTo>
                    <a:pt x="1123" y="2600"/>
                    <a:pt x="745" y="2387"/>
                    <a:pt x="609" y="2017"/>
                  </a:cubicBezTo>
                  <a:cubicBezTo>
                    <a:pt x="461" y="1621"/>
                    <a:pt x="609" y="1157"/>
                    <a:pt x="529" y="750"/>
                  </a:cubicBezTo>
                  <a:cubicBezTo>
                    <a:pt x="461" y="434"/>
                    <a:pt x="281" y="196"/>
                    <a:pt x="32" y="4"/>
                  </a:cubicBezTo>
                  <a:cubicBezTo>
                    <a:pt x="30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7772177" y="2007471"/>
              <a:ext cx="30784" cy="35915"/>
            </a:xfrm>
            <a:custGeom>
              <a:avLst/>
              <a:gdLst/>
              <a:ahLst/>
              <a:cxnLst/>
              <a:rect l="l" t="t" r="r" b="b"/>
              <a:pathLst>
                <a:path w="690" h="805" extrusionOk="0">
                  <a:moveTo>
                    <a:pt x="24" y="0"/>
                  </a:moveTo>
                  <a:cubicBezTo>
                    <a:pt x="16" y="0"/>
                    <a:pt x="8" y="1"/>
                    <a:pt x="0" y="2"/>
                  </a:cubicBezTo>
                  <a:lnTo>
                    <a:pt x="689" y="804"/>
                  </a:lnTo>
                  <a:cubicBezTo>
                    <a:pt x="601" y="584"/>
                    <a:pt x="311" y="0"/>
                    <a:pt x="2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7771150" y="2004348"/>
              <a:ext cx="38369" cy="43767"/>
            </a:xfrm>
            <a:custGeom>
              <a:avLst/>
              <a:gdLst/>
              <a:ahLst/>
              <a:cxnLst/>
              <a:rect l="l" t="t" r="r" b="b"/>
              <a:pathLst>
                <a:path w="860" h="981" extrusionOk="0">
                  <a:moveTo>
                    <a:pt x="137" y="1"/>
                  </a:moveTo>
                  <a:cubicBezTo>
                    <a:pt x="96" y="1"/>
                    <a:pt x="57" y="15"/>
                    <a:pt x="23" y="49"/>
                  </a:cubicBezTo>
                  <a:cubicBezTo>
                    <a:pt x="1" y="60"/>
                    <a:pt x="11" y="83"/>
                    <a:pt x="23" y="105"/>
                  </a:cubicBezTo>
                  <a:cubicBezTo>
                    <a:pt x="68" y="151"/>
                    <a:pt x="114" y="185"/>
                    <a:pt x="159" y="230"/>
                  </a:cubicBezTo>
                  <a:cubicBezTo>
                    <a:pt x="227" y="298"/>
                    <a:pt x="283" y="377"/>
                    <a:pt x="340" y="467"/>
                  </a:cubicBezTo>
                  <a:cubicBezTo>
                    <a:pt x="441" y="603"/>
                    <a:pt x="486" y="773"/>
                    <a:pt x="589" y="919"/>
                  </a:cubicBezTo>
                  <a:cubicBezTo>
                    <a:pt x="619" y="962"/>
                    <a:pt x="662" y="981"/>
                    <a:pt x="704" y="981"/>
                  </a:cubicBezTo>
                  <a:cubicBezTo>
                    <a:pt x="784" y="981"/>
                    <a:pt x="859" y="911"/>
                    <a:pt x="837" y="806"/>
                  </a:cubicBezTo>
                  <a:cubicBezTo>
                    <a:pt x="792" y="615"/>
                    <a:pt x="634" y="388"/>
                    <a:pt x="509" y="241"/>
                  </a:cubicBezTo>
                  <a:cubicBezTo>
                    <a:pt x="431" y="154"/>
                    <a:pt x="273" y="1"/>
                    <a:pt x="13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7572835" y="1968924"/>
              <a:ext cx="266976" cy="199072"/>
            </a:xfrm>
            <a:custGeom>
              <a:avLst/>
              <a:gdLst/>
              <a:ahLst/>
              <a:cxnLst/>
              <a:rect l="l" t="t" r="r" b="b"/>
              <a:pathLst>
                <a:path w="5984" h="4462" extrusionOk="0">
                  <a:moveTo>
                    <a:pt x="2595" y="0"/>
                  </a:moveTo>
                  <a:cubicBezTo>
                    <a:pt x="2424" y="0"/>
                    <a:pt x="2320" y="17"/>
                    <a:pt x="2320" y="17"/>
                  </a:cubicBezTo>
                  <a:cubicBezTo>
                    <a:pt x="318" y="29"/>
                    <a:pt x="1" y="1985"/>
                    <a:pt x="1" y="1985"/>
                  </a:cubicBezTo>
                  <a:cubicBezTo>
                    <a:pt x="1415" y="1680"/>
                    <a:pt x="2308" y="651"/>
                    <a:pt x="2308" y="651"/>
                  </a:cubicBezTo>
                  <a:cubicBezTo>
                    <a:pt x="2636" y="1646"/>
                    <a:pt x="4468" y="2166"/>
                    <a:pt x="4468" y="2166"/>
                  </a:cubicBezTo>
                  <a:cubicBezTo>
                    <a:pt x="5147" y="3636"/>
                    <a:pt x="4084" y="4462"/>
                    <a:pt x="4084" y="4462"/>
                  </a:cubicBezTo>
                  <a:cubicBezTo>
                    <a:pt x="5983" y="3410"/>
                    <a:pt x="5293" y="1680"/>
                    <a:pt x="4694" y="979"/>
                  </a:cubicBezTo>
                  <a:cubicBezTo>
                    <a:pt x="3965" y="119"/>
                    <a:pt x="3047" y="0"/>
                    <a:pt x="2595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7581936" y="1984004"/>
              <a:ext cx="93290" cy="61390"/>
            </a:xfrm>
            <a:custGeom>
              <a:avLst/>
              <a:gdLst/>
              <a:ahLst/>
              <a:cxnLst/>
              <a:rect l="l" t="t" r="r" b="b"/>
              <a:pathLst>
                <a:path w="2091" h="1376" extrusionOk="0">
                  <a:moveTo>
                    <a:pt x="2053" y="0"/>
                  </a:moveTo>
                  <a:cubicBezTo>
                    <a:pt x="2047" y="0"/>
                    <a:pt x="2041" y="2"/>
                    <a:pt x="2036" y="8"/>
                  </a:cubicBezTo>
                  <a:cubicBezTo>
                    <a:pt x="1425" y="596"/>
                    <a:pt x="804" y="1059"/>
                    <a:pt x="0" y="1365"/>
                  </a:cubicBezTo>
                  <a:cubicBezTo>
                    <a:pt x="0" y="1365"/>
                    <a:pt x="0" y="1375"/>
                    <a:pt x="12" y="1375"/>
                  </a:cubicBezTo>
                  <a:cubicBezTo>
                    <a:pt x="815" y="1252"/>
                    <a:pt x="1629" y="720"/>
                    <a:pt x="2081" y="41"/>
                  </a:cubicBezTo>
                  <a:cubicBezTo>
                    <a:pt x="2090" y="24"/>
                    <a:pt x="2072" y="0"/>
                    <a:pt x="205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7588004" y="2029199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7597150" y="1976285"/>
              <a:ext cx="75176" cy="37477"/>
            </a:xfrm>
            <a:custGeom>
              <a:avLst/>
              <a:gdLst/>
              <a:ahLst/>
              <a:cxnLst/>
              <a:rect l="l" t="t" r="r" b="b"/>
              <a:pathLst>
                <a:path w="1685" h="840" extrusionOk="0">
                  <a:moveTo>
                    <a:pt x="1325" y="0"/>
                  </a:moveTo>
                  <a:cubicBezTo>
                    <a:pt x="796" y="0"/>
                    <a:pt x="302" y="419"/>
                    <a:pt x="10" y="814"/>
                  </a:cubicBezTo>
                  <a:cubicBezTo>
                    <a:pt x="1" y="823"/>
                    <a:pt x="14" y="839"/>
                    <a:pt x="26" y="839"/>
                  </a:cubicBezTo>
                  <a:cubicBezTo>
                    <a:pt x="28" y="839"/>
                    <a:pt x="31" y="839"/>
                    <a:pt x="33" y="837"/>
                  </a:cubicBezTo>
                  <a:cubicBezTo>
                    <a:pt x="248" y="621"/>
                    <a:pt x="485" y="429"/>
                    <a:pt x="757" y="282"/>
                  </a:cubicBezTo>
                  <a:cubicBezTo>
                    <a:pt x="1039" y="146"/>
                    <a:pt x="1333" y="169"/>
                    <a:pt x="1639" y="124"/>
                  </a:cubicBezTo>
                  <a:cubicBezTo>
                    <a:pt x="1672" y="124"/>
                    <a:pt x="1684" y="68"/>
                    <a:pt x="1650" y="56"/>
                  </a:cubicBezTo>
                  <a:cubicBezTo>
                    <a:pt x="1541" y="18"/>
                    <a:pt x="1432" y="0"/>
                    <a:pt x="132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7599738" y="1987618"/>
              <a:ext cx="62818" cy="42563"/>
            </a:xfrm>
            <a:custGeom>
              <a:avLst/>
              <a:gdLst/>
              <a:ahLst/>
              <a:cxnLst/>
              <a:rect l="l" t="t" r="r" b="b"/>
              <a:pathLst>
                <a:path w="1408" h="954" extrusionOk="0">
                  <a:moveTo>
                    <a:pt x="1402" y="1"/>
                  </a:moveTo>
                  <a:lnTo>
                    <a:pt x="1402" y="1"/>
                  </a:lnTo>
                  <a:cubicBezTo>
                    <a:pt x="1401" y="1"/>
                    <a:pt x="1400" y="2"/>
                    <a:pt x="1400" y="5"/>
                  </a:cubicBezTo>
                  <a:cubicBezTo>
                    <a:pt x="868" y="96"/>
                    <a:pt x="247" y="412"/>
                    <a:pt x="9" y="922"/>
                  </a:cubicBezTo>
                  <a:cubicBezTo>
                    <a:pt x="1" y="938"/>
                    <a:pt x="15" y="954"/>
                    <a:pt x="33" y="954"/>
                  </a:cubicBezTo>
                  <a:cubicBezTo>
                    <a:pt x="40" y="954"/>
                    <a:pt x="47" y="951"/>
                    <a:pt x="54" y="944"/>
                  </a:cubicBezTo>
                  <a:cubicBezTo>
                    <a:pt x="393" y="469"/>
                    <a:pt x="948" y="345"/>
                    <a:pt x="1400" y="17"/>
                  </a:cubicBezTo>
                  <a:cubicBezTo>
                    <a:pt x="1408" y="9"/>
                    <a:pt x="1404" y="1"/>
                    <a:pt x="140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7680804" y="1983111"/>
              <a:ext cx="91728" cy="65361"/>
            </a:xfrm>
            <a:custGeom>
              <a:avLst/>
              <a:gdLst/>
              <a:ahLst/>
              <a:cxnLst/>
              <a:rect l="l" t="t" r="r" b="b"/>
              <a:pathLst>
                <a:path w="2056" h="1465" extrusionOk="0">
                  <a:moveTo>
                    <a:pt x="14" y="0"/>
                  </a:moveTo>
                  <a:cubicBezTo>
                    <a:pt x="7" y="0"/>
                    <a:pt x="1" y="8"/>
                    <a:pt x="1" y="16"/>
                  </a:cubicBezTo>
                  <a:cubicBezTo>
                    <a:pt x="329" y="807"/>
                    <a:pt x="1177" y="1385"/>
                    <a:pt x="2003" y="1463"/>
                  </a:cubicBezTo>
                  <a:cubicBezTo>
                    <a:pt x="2006" y="1464"/>
                    <a:pt x="2009" y="1465"/>
                    <a:pt x="2012" y="1465"/>
                  </a:cubicBezTo>
                  <a:cubicBezTo>
                    <a:pt x="2040" y="1465"/>
                    <a:pt x="2056" y="1417"/>
                    <a:pt x="2026" y="1407"/>
                  </a:cubicBezTo>
                  <a:cubicBezTo>
                    <a:pt x="1629" y="1272"/>
                    <a:pt x="1234" y="1101"/>
                    <a:pt x="895" y="842"/>
                  </a:cubicBezTo>
                  <a:cubicBezTo>
                    <a:pt x="566" y="604"/>
                    <a:pt x="318" y="287"/>
                    <a:pt x="24" y="5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7690441" y="1981773"/>
              <a:ext cx="73526" cy="55680"/>
            </a:xfrm>
            <a:custGeom>
              <a:avLst/>
              <a:gdLst/>
              <a:ahLst/>
              <a:cxnLst/>
              <a:rect l="l" t="t" r="r" b="b"/>
              <a:pathLst>
                <a:path w="1648" h="1248" extrusionOk="0">
                  <a:moveTo>
                    <a:pt x="23" y="1"/>
                  </a:moveTo>
                  <a:cubicBezTo>
                    <a:pt x="11" y="1"/>
                    <a:pt x="0" y="12"/>
                    <a:pt x="11" y="23"/>
                  </a:cubicBezTo>
                  <a:cubicBezTo>
                    <a:pt x="328" y="182"/>
                    <a:pt x="622" y="340"/>
                    <a:pt x="905" y="555"/>
                  </a:cubicBezTo>
                  <a:cubicBezTo>
                    <a:pt x="1164" y="747"/>
                    <a:pt x="1335" y="1030"/>
                    <a:pt x="1572" y="1234"/>
                  </a:cubicBezTo>
                  <a:cubicBezTo>
                    <a:pt x="1582" y="1243"/>
                    <a:pt x="1593" y="1248"/>
                    <a:pt x="1603" y="1248"/>
                  </a:cubicBezTo>
                  <a:cubicBezTo>
                    <a:pt x="1628" y="1248"/>
                    <a:pt x="1648" y="1224"/>
                    <a:pt x="1639" y="1199"/>
                  </a:cubicBezTo>
                  <a:cubicBezTo>
                    <a:pt x="1538" y="883"/>
                    <a:pt x="1232" y="634"/>
                    <a:pt x="995" y="442"/>
                  </a:cubicBezTo>
                  <a:cubicBezTo>
                    <a:pt x="712" y="216"/>
                    <a:pt x="373" y="68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7679332" y="1974099"/>
              <a:ext cx="129205" cy="119479"/>
            </a:xfrm>
            <a:custGeom>
              <a:avLst/>
              <a:gdLst/>
              <a:ahLst/>
              <a:cxnLst/>
              <a:rect l="l" t="t" r="r" b="b"/>
              <a:pathLst>
                <a:path w="2896" h="2678" extrusionOk="0">
                  <a:moveTo>
                    <a:pt x="323" y="0"/>
                  </a:moveTo>
                  <a:cubicBezTo>
                    <a:pt x="217" y="0"/>
                    <a:pt x="113" y="9"/>
                    <a:pt x="11" y="26"/>
                  </a:cubicBezTo>
                  <a:cubicBezTo>
                    <a:pt x="0" y="26"/>
                    <a:pt x="0" y="37"/>
                    <a:pt x="11" y="37"/>
                  </a:cubicBezTo>
                  <a:cubicBezTo>
                    <a:pt x="328" y="94"/>
                    <a:pt x="645" y="105"/>
                    <a:pt x="961" y="184"/>
                  </a:cubicBezTo>
                  <a:cubicBezTo>
                    <a:pt x="1267" y="275"/>
                    <a:pt x="1549" y="411"/>
                    <a:pt x="1810" y="602"/>
                  </a:cubicBezTo>
                  <a:cubicBezTo>
                    <a:pt x="2081" y="806"/>
                    <a:pt x="2296" y="1066"/>
                    <a:pt x="2454" y="1360"/>
                  </a:cubicBezTo>
                  <a:cubicBezTo>
                    <a:pt x="2680" y="1778"/>
                    <a:pt x="2703" y="2197"/>
                    <a:pt x="2760" y="2660"/>
                  </a:cubicBezTo>
                  <a:cubicBezTo>
                    <a:pt x="2760" y="2672"/>
                    <a:pt x="2768" y="2677"/>
                    <a:pt x="2778" y="2677"/>
                  </a:cubicBezTo>
                  <a:cubicBezTo>
                    <a:pt x="2788" y="2677"/>
                    <a:pt x="2799" y="2672"/>
                    <a:pt x="2805" y="2660"/>
                  </a:cubicBezTo>
                  <a:cubicBezTo>
                    <a:pt x="2895" y="1869"/>
                    <a:pt x="2556" y="1112"/>
                    <a:pt x="1956" y="602"/>
                  </a:cubicBezTo>
                  <a:cubicBezTo>
                    <a:pt x="1536" y="249"/>
                    <a:pt x="905" y="0"/>
                    <a:pt x="323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7773738" y="2104153"/>
              <a:ext cx="26189" cy="47337"/>
            </a:xfrm>
            <a:custGeom>
              <a:avLst/>
              <a:gdLst/>
              <a:ahLst/>
              <a:cxnLst/>
              <a:rect l="l" t="t" r="r" b="b"/>
              <a:pathLst>
                <a:path w="587" h="1061" extrusionOk="0">
                  <a:moveTo>
                    <a:pt x="579" y="1"/>
                  </a:moveTo>
                  <a:cubicBezTo>
                    <a:pt x="577" y="1"/>
                    <a:pt x="576" y="2"/>
                    <a:pt x="576" y="6"/>
                  </a:cubicBezTo>
                  <a:cubicBezTo>
                    <a:pt x="428" y="368"/>
                    <a:pt x="237" y="707"/>
                    <a:pt x="10" y="1024"/>
                  </a:cubicBezTo>
                  <a:cubicBezTo>
                    <a:pt x="1" y="1042"/>
                    <a:pt x="22" y="1060"/>
                    <a:pt x="36" y="1060"/>
                  </a:cubicBezTo>
                  <a:cubicBezTo>
                    <a:pt x="39" y="1060"/>
                    <a:pt x="42" y="1059"/>
                    <a:pt x="44" y="1057"/>
                  </a:cubicBezTo>
                  <a:cubicBezTo>
                    <a:pt x="315" y="741"/>
                    <a:pt x="463" y="390"/>
                    <a:pt x="587" y="6"/>
                  </a:cubicBezTo>
                  <a:cubicBezTo>
                    <a:pt x="587" y="6"/>
                    <a:pt x="582" y="1"/>
                    <a:pt x="579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7775166" y="2055255"/>
              <a:ext cx="23735" cy="71429"/>
            </a:xfrm>
            <a:custGeom>
              <a:avLst/>
              <a:gdLst/>
              <a:ahLst/>
              <a:cxnLst/>
              <a:rect l="l" t="t" r="r" b="b"/>
              <a:pathLst>
                <a:path w="532" h="1601" extrusionOk="0">
                  <a:moveTo>
                    <a:pt x="14" y="0"/>
                  </a:moveTo>
                  <a:cubicBezTo>
                    <a:pt x="6" y="0"/>
                    <a:pt x="1" y="8"/>
                    <a:pt x="1" y="16"/>
                  </a:cubicBezTo>
                  <a:cubicBezTo>
                    <a:pt x="340" y="480"/>
                    <a:pt x="318" y="1022"/>
                    <a:pt x="295" y="1565"/>
                  </a:cubicBezTo>
                  <a:cubicBezTo>
                    <a:pt x="289" y="1589"/>
                    <a:pt x="305" y="1601"/>
                    <a:pt x="324" y="1601"/>
                  </a:cubicBezTo>
                  <a:cubicBezTo>
                    <a:pt x="340" y="1601"/>
                    <a:pt x="357" y="1592"/>
                    <a:pt x="363" y="1577"/>
                  </a:cubicBezTo>
                  <a:cubicBezTo>
                    <a:pt x="532" y="1068"/>
                    <a:pt x="363" y="401"/>
                    <a:pt x="24" y="5"/>
                  </a:cubicBezTo>
                  <a:cubicBezTo>
                    <a:pt x="20" y="1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7775166" y="2087645"/>
              <a:ext cx="54832" cy="49433"/>
            </a:xfrm>
            <a:custGeom>
              <a:avLst/>
              <a:gdLst/>
              <a:ahLst/>
              <a:cxnLst/>
              <a:rect l="l" t="t" r="r" b="b"/>
              <a:pathLst>
                <a:path w="1229" h="1108" extrusionOk="0">
                  <a:moveTo>
                    <a:pt x="669" y="1"/>
                  </a:moveTo>
                  <a:cubicBezTo>
                    <a:pt x="350" y="1"/>
                    <a:pt x="1" y="308"/>
                    <a:pt x="1" y="308"/>
                  </a:cubicBezTo>
                  <a:lnTo>
                    <a:pt x="46" y="1043"/>
                  </a:lnTo>
                  <a:cubicBezTo>
                    <a:pt x="157" y="1088"/>
                    <a:pt x="260" y="1108"/>
                    <a:pt x="355" y="1108"/>
                  </a:cubicBezTo>
                  <a:cubicBezTo>
                    <a:pt x="952" y="1108"/>
                    <a:pt x="1229" y="325"/>
                    <a:pt x="916" y="82"/>
                  </a:cubicBezTo>
                  <a:cubicBezTo>
                    <a:pt x="841" y="24"/>
                    <a:pt x="757" y="1"/>
                    <a:pt x="66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7781010" y="2105849"/>
              <a:ext cx="32034" cy="26814"/>
            </a:xfrm>
            <a:custGeom>
              <a:avLst/>
              <a:gdLst/>
              <a:ahLst/>
              <a:cxnLst/>
              <a:rect l="l" t="t" r="r" b="b"/>
              <a:pathLst>
                <a:path w="718" h="601" extrusionOk="0">
                  <a:moveTo>
                    <a:pt x="175" y="273"/>
                  </a:moveTo>
                  <a:cubicBezTo>
                    <a:pt x="220" y="273"/>
                    <a:pt x="254" y="273"/>
                    <a:pt x="300" y="285"/>
                  </a:cubicBezTo>
                  <a:cubicBezTo>
                    <a:pt x="368" y="307"/>
                    <a:pt x="424" y="375"/>
                    <a:pt x="378" y="454"/>
                  </a:cubicBezTo>
                  <a:cubicBezTo>
                    <a:pt x="349" y="501"/>
                    <a:pt x="294" y="518"/>
                    <a:pt x="238" y="518"/>
                  </a:cubicBezTo>
                  <a:cubicBezTo>
                    <a:pt x="187" y="518"/>
                    <a:pt x="134" y="504"/>
                    <a:pt x="96" y="488"/>
                  </a:cubicBezTo>
                  <a:cubicBezTo>
                    <a:pt x="119" y="420"/>
                    <a:pt x="141" y="341"/>
                    <a:pt x="175" y="273"/>
                  </a:cubicBezTo>
                  <a:close/>
                  <a:moveTo>
                    <a:pt x="513" y="0"/>
                  </a:moveTo>
                  <a:cubicBezTo>
                    <a:pt x="239" y="0"/>
                    <a:pt x="0" y="238"/>
                    <a:pt x="28" y="544"/>
                  </a:cubicBezTo>
                  <a:cubicBezTo>
                    <a:pt x="28" y="556"/>
                    <a:pt x="51" y="556"/>
                    <a:pt x="62" y="556"/>
                  </a:cubicBezTo>
                  <a:cubicBezTo>
                    <a:pt x="114" y="582"/>
                    <a:pt x="184" y="600"/>
                    <a:pt x="251" y="600"/>
                  </a:cubicBezTo>
                  <a:cubicBezTo>
                    <a:pt x="356" y="600"/>
                    <a:pt x="455" y="556"/>
                    <a:pt x="469" y="431"/>
                  </a:cubicBezTo>
                  <a:cubicBezTo>
                    <a:pt x="481" y="352"/>
                    <a:pt x="458" y="262"/>
                    <a:pt x="368" y="228"/>
                  </a:cubicBezTo>
                  <a:cubicBezTo>
                    <a:pt x="349" y="218"/>
                    <a:pt x="328" y="215"/>
                    <a:pt x="305" y="215"/>
                  </a:cubicBezTo>
                  <a:cubicBezTo>
                    <a:pt x="275" y="215"/>
                    <a:pt x="242" y="221"/>
                    <a:pt x="209" y="228"/>
                  </a:cubicBezTo>
                  <a:lnTo>
                    <a:pt x="220" y="217"/>
                  </a:lnTo>
                  <a:cubicBezTo>
                    <a:pt x="325" y="103"/>
                    <a:pt x="460" y="53"/>
                    <a:pt x="608" y="53"/>
                  </a:cubicBezTo>
                  <a:cubicBezTo>
                    <a:pt x="637" y="53"/>
                    <a:pt x="666" y="55"/>
                    <a:pt x="695" y="58"/>
                  </a:cubicBezTo>
                  <a:cubicBezTo>
                    <a:pt x="707" y="58"/>
                    <a:pt x="718" y="36"/>
                    <a:pt x="695" y="36"/>
                  </a:cubicBezTo>
                  <a:cubicBezTo>
                    <a:pt x="634" y="12"/>
                    <a:pt x="573" y="0"/>
                    <a:pt x="513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7682856" y="2197712"/>
              <a:ext cx="78745" cy="59115"/>
            </a:xfrm>
            <a:custGeom>
              <a:avLst/>
              <a:gdLst/>
              <a:ahLst/>
              <a:cxnLst/>
              <a:rect l="l" t="t" r="r" b="b"/>
              <a:pathLst>
                <a:path w="1765" h="1325" extrusionOk="0">
                  <a:moveTo>
                    <a:pt x="513" y="1"/>
                  </a:moveTo>
                  <a:cubicBezTo>
                    <a:pt x="334" y="1"/>
                    <a:pt x="188" y="73"/>
                    <a:pt x="125" y="272"/>
                  </a:cubicBezTo>
                  <a:cubicBezTo>
                    <a:pt x="0" y="634"/>
                    <a:pt x="962" y="1324"/>
                    <a:pt x="962" y="1324"/>
                  </a:cubicBezTo>
                  <a:lnTo>
                    <a:pt x="1764" y="555"/>
                  </a:lnTo>
                  <a:cubicBezTo>
                    <a:pt x="1764" y="555"/>
                    <a:pt x="1009" y="1"/>
                    <a:pt x="51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7701506" y="2075198"/>
              <a:ext cx="20746" cy="21192"/>
            </a:xfrm>
            <a:custGeom>
              <a:avLst/>
              <a:gdLst/>
              <a:ahLst/>
              <a:cxnLst/>
              <a:rect l="l" t="t" r="r" b="b"/>
              <a:pathLst>
                <a:path w="465" h="475" extrusionOk="0">
                  <a:moveTo>
                    <a:pt x="234" y="1"/>
                  </a:moveTo>
                  <a:cubicBezTo>
                    <a:pt x="191" y="1"/>
                    <a:pt x="147" y="20"/>
                    <a:pt x="114" y="44"/>
                  </a:cubicBezTo>
                  <a:cubicBezTo>
                    <a:pt x="57" y="78"/>
                    <a:pt x="34" y="135"/>
                    <a:pt x="24" y="203"/>
                  </a:cubicBezTo>
                  <a:cubicBezTo>
                    <a:pt x="1" y="259"/>
                    <a:pt x="12" y="327"/>
                    <a:pt x="46" y="384"/>
                  </a:cubicBezTo>
                  <a:cubicBezTo>
                    <a:pt x="91" y="440"/>
                    <a:pt x="170" y="474"/>
                    <a:pt x="238" y="474"/>
                  </a:cubicBezTo>
                  <a:cubicBezTo>
                    <a:pt x="328" y="462"/>
                    <a:pt x="374" y="417"/>
                    <a:pt x="419" y="349"/>
                  </a:cubicBezTo>
                  <a:cubicBezTo>
                    <a:pt x="464" y="293"/>
                    <a:pt x="442" y="157"/>
                    <a:pt x="408" y="100"/>
                  </a:cubicBezTo>
                  <a:cubicBezTo>
                    <a:pt x="387" y="69"/>
                    <a:pt x="355" y="37"/>
                    <a:pt x="323" y="24"/>
                  </a:cubicBezTo>
                  <a:lnTo>
                    <a:pt x="323" y="24"/>
                  </a:lnTo>
                  <a:cubicBezTo>
                    <a:pt x="312" y="15"/>
                    <a:pt x="298" y="10"/>
                    <a:pt x="283" y="10"/>
                  </a:cubicBezTo>
                  <a:cubicBezTo>
                    <a:pt x="268" y="4"/>
                    <a:pt x="251" y="1"/>
                    <a:pt x="234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7622313" y="2070335"/>
              <a:ext cx="18158" cy="16106"/>
            </a:xfrm>
            <a:custGeom>
              <a:avLst/>
              <a:gdLst/>
              <a:ahLst/>
              <a:cxnLst/>
              <a:rect l="l" t="t" r="r" b="b"/>
              <a:pathLst>
                <a:path w="407" h="361" extrusionOk="0">
                  <a:moveTo>
                    <a:pt x="214" y="0"/>
                  </a:moveTo>
                  <a:cubicBezTo>
                    <a:pt x="143" y="0"/>
                    <a:pt x="85" y="41"/>
                    <a:pt x="57" y="96"/>
                  </a:cubicBezTo>
                  <a:cubicBezTo>
                    <a:pt x="0" y="209"/>
                    <a:pt x="68" y="334"/>
                    <a:pt x="181" y="357"/>
                  </a:cubicBezTo>
                  <a:cubicBezTo>
                    <a:pt x="193" y="359"/>
                    <a:pt x="205" y="360"/>
                    <a:pt x="216" y="360"/>
                  </a:cubicBezTo>
                  <a:cubicBezTo>
                    <a:pt x="316" y="360"/>
                    <a:pt x="406" y="276"/>
                    <a:pt x="396" y="164"/>
                  </a:cubicBezTo>
                  <a:cubicBezTo>
                    <a:pt x="396" y="85"/>
                    <a:pt x="329" y="18"/>
                    <a:pt x="261" y="6"/>
                  </a:cubicBezTo>
                  <a:cubicBezTo>
                    <a:pt x="245" y="2"/>
                    <a:pt x="229" y="0"/>
                    <a:pt x="214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7713106" y="2095230"/>
              <a:ext cx="40957" cy="38458"/>
            </a:xfrm>
            <a:custGeom>
              <a:avLst/>
              <a:gdLst/>
              <a:ahLst/>
              <a:cxnLst/>
              <a:rect l="l" t="t" r="r" b="b"/>
              <a:pathLst>
                <a:path w="918" h="862" extrusionOk="0">
                  <a:moveTo>
                    <a:pt x="423" y="1"/>
                  </a:moveTo>
                  <a:cubicBezTo>
                    <a:pt x="339" y="1"/>
                    <a:pt x="254" y="24"/>
                    <a:pt x="182" y="70"/>
                  </a:cubicBezTo>
                  <a:cubicBezTo>
                    <a:pt x="46" y="161"/>
                    <a:pt x="1" y="307"/>
                    <a:pt x="1" y="466"/>
                  </a:cubicBezTo>
                  <a:cubicBezTo>
                    <a:pt x="1" y="613"/>
                    <a:pt x="114" y="771"/>
                    <a:pt x="249" y="827"/>
                  </a:cubicBezTo>
                  <a:cubicBezTo>
                    <a:pt x="329" y="862"/>
                    <a:pt x="352" y="862"/>
                    <a:pt x="442" y="862"/>
                  </a:cubicBezTo>
                  <a:lnTo>
                    <a:pt x="453" y="862"/>
                  </a:lnTo>
                  <a:cubicBezTo>
                    <a:pt x="533" y="862"/>
                    <a:pt x="623" y="827"/>
                    <a:pt x="691" y="782"/>
                  </a:cubicBezTo>
                  <a:cubicBezTo>
                    <a:pt x="792" y="726"/>
                    <a:pt x="849" y="613"/>
                    <a:pt x="872" y="500"/>
                  </a:cubicBezTo>
                  <a:cubicBezTo>
                    <a:pt x="917" y="296"/>
                    <a:pt x="804" y="93"/>
                    <a:pt x="600" y="36"/>
                  </a:cubicBezTo>
                  <a:cubicBezTo>
                    <a:pt x="544" y="13"/>
                    <a:pt x="483" y="1"/>
                    <a:pt x="423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7592555" y="2093356"/>
              <a:ext cx="29803" cy="29714"/>
            </a:xfrm>
            <a:custGeom>
              <a:avLst/>
              <a:gdLst/>
              <a:ahLst/>
              <a:cxnLst/>
              <a:rect l="l" t="t" r="r" b="b"/>
              <a:pathLst>
                <a:path w="668" h="666" extrusionOk="0">
                  <a:moveTo>
                    <a:pt x="355" y="1"/>
                  </a:moveTo>
                  <a:cubicBezTo>
                    <a:pt x="312" y="1"/>
                    <a:pt x="266" y="17"/>
                    <a:pt x="227" y="33"/>
                  </a:cubicBezTo>
                  <a:cubicBezTo>
                    <a:pt x="147" y="55"/>
                    <a:pt x="91" y="112"/>
                    <a:pt x="46" y="191"/>
                  </a:cubicBezTo>
                  <a:cubicBezTo>
                    <a:pt x="0" y="259"/>
                    <a:pt x="11" y="349"/>
                    <a:pt x="34" y="429"/>
                  </a:cubicBezTo>
                  <a:lnTo>
                    <a:pt x="34" y="452"/>
                  </a:lnTo>
                  <a:cubicBezTo>
                    <a:pt x="68" y="565"/>
                    <a:pt x="170" y="655"/>
                    <a:pt x="283" y="666"/>
                  </a:cubicBezTo>
                  <a:cubicBezTo>
                    <a:pt x="373" y="666"/>
                    <a:pt x="453" y="666"/>
                    <a:pt x="531" y="610"/>
                  </a:cubicBezTo>
                  <a:cubicBezTo>
                    <a:pt x="588" y="565"/>
                    <a:pt x="645" y="485"/>
                    <a:pt x="656" y="395"/>
                  </a:cubicBezTo>
                  <a:cubicBezTo>
                    <a:pt x="667" y="316"/>
                    <a:pt x="656" y="236"/>
                    <a:pt x="611" y="158"/>
                  </a:cubicBezTo>
                  <a:cubicBezTo>
                    <a:pt x="554" y="78"/>
                    <a:pt x="486" y="33"/>
                    <a:pt x="408" y="10"/>
                  </a:cubicBezTo>
                  <a:cubicBezTo>
                    <a:pt x="391" y="3"/>
                    <a:pt x="373" y="1"/>
                    <a:pt x="35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7714623" y="2049187"/>
              <a:ext cx="12180" cy="7585"/>
            </a:xfrm>
            <a:custGeom>
              <a:avLst/>
              <a:gdLst/>
              <a:ahLst/>
              <a:cxnLst/>
              <a:rect l="l" t="t" r="r" b="b"/>
              <a:pathLst>
                <a:path w="273" h="170" extrusionOk="0">
                  <a:moveTo>
                    <a:pt x="139" y="1"/>
                  </a:moveTo>
                  <a:cubicBezTo>
                    <a:pt x="108" y="1"/>
                    <a:pt x="71" y="11"/>
                    <a:pt x="46" y="28"/>
                  </a:cubicBezTo>
                  <a:cubicBezTo>
                    <a:pt x="1" y="50"/>
                    <a:pt x="12" y="107"/>
                    <a:pt x="69" y="107"/>
                  </a:cubicBezTo>
                  <a:cubicBezTo>
                    <a:pt x="102" y="107"/>
                    <a:pt x="125" y="118"/>
                    <a:pt x="148" y="141"/>
                  </a:cubicBezTo>
                  <a:cubicBezTo>
                    <a:pt x="165" y="158"/>
                    <a:pt x="190" y="169"/>
                    <a:pt x="213" y="169"/>
                  </a:cubicBezTo>
                  <a:cubicBezTo>
                    <a:pt x="236" y="169"/>
                    <a:pt x="255" y="158"/>
                    <a:pt x="261" y="130"/>
                  </a:cubicBezTo>
                  <a:cubicBezTo>
                    <a:pt x="272" y="62"/>
                    <a:pt x="227" y="28"/>
                    <a:pt x="170" y="5"/>
                  </a:cubicBezTo>
                  <a:cubicBezTo>
                    <a:pt x="161" y="2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7630389" y="2044725"/>
              <a:ext cx="10618" cy="6246"/>
            </a:xfrm>
            <a:custGeom>
              <a:avLst/>
              <a:gdLst/>
              <a:ahLst/>
              <a:cxnLst/>
              <a:rect l="l" t="t" r="r" b="b"/>
              <a:pathLst>
                <a:path w="238" h="140" extrusionOk="0">
                  <a:moveTo>
                    <a:pt x="133" y="1"/>
                  </a:moveTo>
                  <a:cubicBezTo>
                    <a:pt x="91" y="1"/>
                    <a:pt x="41" y="22"/>
                    <a:pt x="23" y="60"/>
                  </a:cubicBezTo>
                  <a:cubicBezTo>
                    <a:pt x="0" y="94"/>
                    <a:pt x="34" y="139"/>
                    <a:pt x="68" y="139"/>
                  </a:cubicBezTo>
                  <a:cubicBezTo>
                    <a:pt x="102" y="139"/>
                    <a:pt x="113" y="128"/>
                    <a:pt x="148" y="117"/>
                  </a:cubicBezTo>
                  <a:lnTo>
                    <a:pt x="181" y="117"/>
                  </a:lnTo>
                  <a:cubicBezTo>
                    <a:pt x="188" y="120"/>
                    <a:pt x="193" y="121"/>
                    <a:pt x="198" y="121"/>
                  </a:cubicBezTo>
                  <a:cubicBezTo>
                    <a:pt x="209" y="121"/>
                    <a:pt x="215" y="113"/>
                    <a:pt x="215" y="105"/>
                  </a:cubicBezTo>
                  <a:cubicBezTo>
                    <a:pt x="238" y="60"/>
                    <a:pt x="204" y="26"/>
                    <a:pt x="158" y="4"/>
                  </a:cubicBezTo>
                  <a:cubicBezTo>
                    <a:pt x="150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7628738" y="2118296"/>
              <a:ext cx="78165" cy="39574"/>
            </a:xfrm>
            <a:custGeom>
              <a:avLst/>
              <a:gdLst/>
              <a:ahLst/>
              <a:cxnLst/>
              <a:rect l="l" t="t" r="r" b="b"/>
              <a:pathLst>
                <a:path w="1752" h="887" extrusionOk="0">
                  <a:moveTo>
                    <a:pt x="1704" y="0"/>
                  </a:moveTo>
                  <a:cubicBezTo>
                    <a:pt x="1687" y="0"/>
                    <a:pt x="1670" y="9"/>
                    <a:pt x="1665" y="28"/>
                  </a:cubicBezTo>
                  <a:cubicBezTo>
                    <a:pt x="1564" y="390"/>
                    <a:pt x="1293" y="740"/>
                    <a:pt x="908" y="808"/>
                  </a:cubicBezTo>
                  <a:cubicBezTo>
                    <a:pt x="886" y="811"/>
                    <a:pt x="864" y="813"/>
                    <a:pt x="842" y="813"/>
                  </a:cubicBezTo>
                  <a:cubicBezTo>
                    <a:pt x="542" y="813"/>
                    <a:pt x="284" y="535"/>
                    <a:pt x="94" y="345"/>
                  </a:cubicBezTo>
                  <a:cubicBezTo>
                    <a:pt x="85" y="338"/>
                    <a:pt x="76" y="335"/>
                    <a:pt x="67" y="335"/>
                  </a:cubicBezTo>
                  <a:cubicBezTo>
                    <a:pt x="31" y="335"/>
                    <a:pt x="1" y="385"/>
                    <a:pt x="37" y="413"/>
                  </a:cubicBezTo>
                  <a:cubicBezTo>
                    <a:pt x="271" y="636"/>
                    <a:pt x="522" y="886"/>
                    <a:pt x="858" y="886"/>
                  </a:cubicBezTo>
                  <a:cubicBezTo>
                    <a:pt x="896" y="886"/>
                    <a:pt x="935" y="883"/>
                    <a:pt x="976" y="876"/>
                  </a:cubicBezTo>
                  <a:cubicBezTo>
                    <a:pt x="1371" y="820"/>
                    <a:pt x="1655" y="401"/>
                    <a:pt x="1745" y="51"/>
                  </a:cubicBezTo>
                  <a:cubicBezTo>
                    <a:pt x="1751" y="18"/>
                    <a:pt x="1727" y="0"/>
                    <a:pt x="1704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7638687" y="2090724"/>
              <a:ext cx="17311" cy="19006"/>
            </a:xfrm>
            <a:custGeom>
              <a:avLst/>
              <a:gdLst/>
              <a:ahLst/>
              <a:cxnLst/>
              <a:rect l="l" t="t" r="r" b="b"/>
              <a:pathLst>
                <a:path w="388" h="426" extrusionOk="0">
                  <a:moveTo>
                    <a:pt x="320" y="0"/>
                  </a:moveTo>
                  <a:cubicBezTo>
                    <a:pt x="317" y="0"/>
                    <a:pt x="315" y="1"/>
                    <a:pt x="312" y="1"/>
                  </a:cubicBezTo>
                  <a:cubicBezTo>
                    <a:pt x="199" y="36"/>
                    <a:pt x="75" y="92"/>
                    <a:pt x="40" y="205"/>
                  </a:cubicBezTo>
                  <a:cubicBezTo>
                    <a:pt x="0" y="324"/>
                    <a:pt x="136" y="426"/>
                    <a:pt x="254" y="426"/>
                  </a:cubicBezTo>
                  <a:cubicBezTo>
                    <a:pt x="270" y="426"/>
                    <a:pt x="286" y="424"/>
                    <a:pt x="301" y="420"/>
                  </a:cubicBezTo>
                  <a:cubicBezTo>
                    <a:pt x="343" y="409"/>
                    <a:pt x="326" y="339"/>
                    <a:pt x="277" y="339"/>
                  </a:cubicBezTo>
                  <a:cubicBezTo>
                    <a:pt x="274" y="339"/>
                    <a:pt x="270" y="340"/>
                    <a:pt x="266" y="340"/>
                  </a:cubicBezTo>
                  <a:cubicBezTo>
                    <a:pt x="258" y="343"/>
                    <a:pt x="249" y="344"/>
                    <a:pt x="240" y="344"/>
                  </a:cubicBezTo>
                  <a:cubicBezTo>
                    <a:pt x="160" y="344"/>
                    <a:pt x="92" y="254"/>
                    <a:pt x="153" y="182"/>
                  </a:cubicBezTo>
                  <a:cubicBezTo>
                    <a:pt x="199" y="126"/>
                    <a:pt x="278" y="103"/>
                    <a:pt x="334" y="81"/>
                  </a:cubicBezTo>
                  <a:cubicBezTo>
                    <a:pt x="388" y="70"/>
                    <a:pt x="361" y="0"/>
                    <a:pt x="320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03;p59">
            <a:extLst>
              <a:ext uri="{FF2B5EF4-FFF2-40B4-BE49-F238E27FC236}">
                <a16:creationId xmlns:a16="http://schemas.microsoft.com/office/drawing/2014/main" id="{6DB31FC9-4E52-EED4-5E34-2D663053DA92}"/>
              </a:ext>
            </a:extLst>
          </p:cNvPr>
          <p:cNvSpPr txBox="1">
            <a:spLocks/>
          </p:cNvSpPr>
          <p:nvPr/>
        </p:nvSpPr>
        <p:spPr>
          <a:xfrm flipH="1">
            <a:off x="720000" y="844325"/>
            <a:ext cx="45657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/>
            <a:r>
              <a:rPr lang="en" sz="12000" dirty="0">
                <a:solidFill>
                  <a:schemeClr val="accent3"/>
                </a:solidFill>
              </a:rPr>
              <a:t>04</a:t>
            </a:r>
          </a:p>
        </p:txBody>
      </p:sp>
      <p:sp>
        <p:nvSpPr>
          <p:cNvPr id="7" name="Google Shape;1501;p59">
            <a:extLst>
              <a:ext uri="{FF2B5EF4-FFF2-40B4-BE49-F238E27FC236}">
                <a16:creationId xmlns:a16="http://schemas.microsoft.com/office/drawing/2014/main" id="{C662B8A1-93AE-09C4-7D27-598F93D2E907}"/>
              </a:ext>
            </a:extLst>
          </p:cNvPr>
          <p:cNvSpPr txBox="1">
            <a:spLocks/>
          </p:cNvSpPr>
          <p:nvPr/>
        </p:nvSpPr>
        <p:spPr>
          <a:xfrm flipH="1">
            <a:off x="787946" y="2278228"/>
            <a:ext cx="5050202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chemeClr val="dk1"/>
                </a:solidFill>
                <a:sym typeface="Arvo"/>
              </a:rPr>
              <a:t>Let’s chant.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A4043A6-0B8D-4D24-A78D-146FDF7DD125}"/>
              </a:ext>
            </a:extLst>
          </p:cNvPr>
          <p:cNvSpPr txBox="1">
            <a:spLocks/>
          </p:cNvSpPr>
          <p:nvPr/>
        </p:nvSpPr>
        <p:spPr>
          <a:xfrm>
            <a:off x="1417320" y="36195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Let’s chant.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C5846-605B-413A-B81D-2FEE46CDFF49}"/>
              </a:ext>
            </a:extLst>
          </p:cNvPr>
          <p:cNvSpPr/>
          <p:nvPr/>
        </p:nvSpPr>
        <p:spPr>
          <a:xfrm>
            <a:off x="639831" y="30768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572F3-7F63-4C11-8682-670D02E34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7" b="88415" l="2647" r="98235">
                        <a14:foregroundMark x1="3235" y1="9146" x2="21176" y2="68293"/>
                        <a14:foregroundMark x1="21176" y1="68293" x2="34412" y2="82927"/>
                        <a14:foregroundMark x1="34412" y1="82927" x2="46471" y2="55488"/>
                        <a14:foregroundMark x1="46471" y1="55488" x2="40882" y2="21951"/>
                        <a14:foregroundMark x1="40882" y1="21951" x2="21765" y2="73780"/>
                        <a14:foregroundMark x1="21765" y1="73780" x2="10294" y2="53659"/>
                        <a14:foregroundMark x1="10294" y1="53659" x2="19706" y2="29268"/>
                        <a14:foregroundMark x1="19706" y1="29268" x2="26765" y2="64024"/>
                        <a14:foregroundMark x1="26765" y1="64024" x2="33235" y2="73171"/>
                        <a14:foregroundMark x1="15882" y1="21951" x2="48824" y2="17683"/>
                        <a14:foregroundMark x1="49412" y1="21341" x2="61176" y2="42683"/>
                        <a14:foregroundMark x1="61176" y1="42683" x2="90294" y2="59146"/>
                        <a14:foregroundMark x1="90294" y1="59146" x2="93235" y2="67683"/>
                        <a14:foregroundMark x1="91471" y1="65854" x2="98235" y2="65854"/>
                        <a14:foregroundMark x1="11765" y1="21341" x2="28824" y2="26829"/>
                        <a14:foregroundMark x1="28824" y1="26829" x2="32353" y2="26829"/>
                        <a14:foregroundMark x1="38235" y1="22561" x2="28235" y2="31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287" y="1192368"/>
            <a:ext cx="3281271" cy="1582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0248F-4733-4984-8283-A547D2473EBE}"/>
              </a:ext>
            </a:extLst>
          </p:cNvPr>
          <p:cNvSpPr txBox="1"/>
          <p:nvPr/>
        </p:nvSpPr>
        <p:spPr>
          <a:xfrm>
            <a:off x="228600" y="1200150"/>
            <a:ext cx="5626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When’s your sports day?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In January, February or May?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 In January, in January. </a:t>
            </a:r>
          </a:p>
          <a:p>
            <a:r>
              <a:rPr lang="en-US" sz="3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January.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4C401-749C-4040-8D9C-F2B08200FC64}"/>
              </a:ext>
            </a:extLst>
          </p:cNvPr>
          <p:cNvSpPr txBox="1"/>
          <p:nvPr/>
        </p:nvSpPr>
        <p:spPr>
          <a:xfrm>
            <a:off x="4230756" y="3086017"/>
            <a:ext cx="4695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When’s your sports day?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May, June or July?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In July, in July.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C06E8B-7FA0-4C67-8E42-15E2890E5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89950" l="2806" r="96393">
                        <a14:foregroundMark x1="5611" y1="11558" x2="11623" y2="32161"/>
                        <a14:foregroundMark x1="11623" y1="32161" x2="8216" y2="23116"/>
                        <a14:foregroundMark x1="4546" y1="8745" x2="4810" y2="6030"/>
                        <a14:foregroundMark x1="3686" y1="17588" x2="3825" y2="16159"/>
                        <a14:foregroundMark x1="3652" y1="17940" x2="3686" y2="17588"/>
                        <a14:foregroundMark x1="3539" y1="19095" x2="3513" y2="19361"/>
                        <a14:foregroundMark x1="2806" y1="26633" x2="3539" y2="19095"/>
                        <a14:foregroundMark x1="56914" y1="11558" x2="72946" y2="52261"/>
                        <a14:foregroundMark x1="72946" y1="52261" x2="82365" y2="62312"/>
                        <a14:foregroundMark x1="82365" y1="62312" x2="85571" y2="36683"/>
                        <a14:foregroundMark x1="85571" y1="36683" x2="74950" y2="34171"/>
                        <a14:foregroundMark x1="74950" y1="34171" x2="73948" y2="67839"/>
                        <a14:foregroundMark x1="73948" y1="67839" x2="66132" y2="88442"/>
                        <a14:foregroundMark x1="66132" y1="88442" x2="63327" y2="56784"/>
                        <a14:foregroundMark x1="63327" y1="56784" x2="74549" y2="55779"/>
                        <a14:foregroundMark x1="74549" y1="55779" x2="80361" y2="77889"/>
                        <a14:foregroundMark x1="80361" y1="77889" x2="87575" y2="57789"/>
                        <a14:foregroundMark x1="87575" y1="57789" x2="87776" y2="46734"/>
                        <a14:foregroundMark x1="76754" y1="17085" x2="90581" y2="16080"/>
                        <a14:foregroundMark x1="90581" y1="16080" x2="97595" y2="34171"/>
                        <a14:foregroundMark x1="97595" y1="34171" x2="96393" y2="69849"/>
                        <a14:foregroundMark x1="96393" y1="69849" x2="91984" y2="53266"/>
                        <a14:backgroundMark x1="1603" y1="10553" x2="2204" y2="16583"/>
                        <a14:backgroundMark x1="4609" y1="16583" x2="3808" y2="16080"/>
                        <a14:backgroundMark x1="3808" y1="19095" x2="3808" y2="19095"/>
                        <a14:backgroundMark x1="3808" y1="17588" x2="3808" y2="17588"/>
                        <a14:backgroundMark x1="3407" y1="19095" x2="3407" y2="19095"/>
                        <a14:backgroundMark x1="3607" y1="20101" x2="3607" y2="17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4" y="3652941"/>
            <a:ext cx="3393326" cy="1353250"/>
          </a:xfrm>
          <a:prstGeom prst="rect">
            <a:avLst/>
          </a:prstGeom>
        </p:spPr>
      </p:pic>
      <p:pic>
        <p:nvPicPr>
          <p:cNvPr id="14" name="Track 96">
            <a:hlinkClick r:id="" action="ppaction://media"/>
            <a:extLst>
              <a:ext uri="{FF2B5EF4-FFF2-40B4-BE49-F238E27FC236}">
                <a16:creationId xmlns:a16="http://schemas.microsoft.com/office/drawing/2014/main" id="{47366741-AC13-44FE-B236-B00B810E5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0" y="34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obita Shizuka Love Song O Saki O Saki Nobita Shizuka Love Song Cartoon |  Sweet Angel Creation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12497"/>
          <a:stretch/>
        </p:blipFill>
        <p:spPr bwMode="auto">
          <a:xfrm>
            <a:off x="1474048" y="1191074"/>
            <a:ext cx="6629756" cy="374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0196" y="360077"/>
            <a:ext cx="8063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Lucida Calligraphy" panose="03010101010101010101" pitchFamily="66" charset="0"/>
              </a:rPr>
              <a:t>Chant like Shizuka does!</a:t>
            </a:r>
          </a:p>
        </p:txBody>
      </p:sp>
    </p:spTree>
    <p:extLst>
      <p:ext uri="{BB962C8B-B14F-4D97-AF65-F5344CB8AC3E}">
        <p14:creationId xmlns:p14="http://schemas.microsoft.com/office/powerpoint/2010/main" val="424945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200" dirty="0"/>
              <a:t>Review</a:t>
            </a:r>
            <a:endParaRPr sz="3200"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35862" y="1328325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</a:t>
            </a:r>
            <a:r>
              <a:rPr lang="en-US" sz="3200" smtClean="0"/>
              <a:t>repeat.</a:t>
            </a:r>
            <a:endParaRPr sz="3200" dirty="0"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840068" y="3012862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840068" y="3658551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Listen </a:t>
            </a:r>
            <a:r>
              <a:rPr lang="en-US" sz="3200"/>
              <a:t>and </a:t>
            </a:r>
            <a:r>
              <a:rPr lang="en-US" sz="3200" smtClean="0"/>
              <a:t>circle.</a:t>
            </a:r>
            <a:endParaRPr sz="3200" dirty="0"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84563" y="3021351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74403" y="3658551"/>
            <a:ext cx="2692738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Let’s </a:t>
            </a:r>
            <a:r>
              <a:rPr lang="en-US" sz="3200" smtClean="0"/>
              <a:t>chant.</a:t>
            </a:r>
            <a:endParaRPr sz="3200" dirty="0"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172200" y="1315250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keshi&amp;#39;s Bum-Ba-Dum Birthday! | Doraemon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3950"/>
            <a:ext cx="7022939" cy="39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18" y="315467"/>
            <a:ext cx="7281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Chant like </a:t>
            </a:r>
            <a:r>
              <a:rPr lang="en-US" sz="4800" dirty="0" err="1">
                <a:solidFill>
                  <a:schemeClr val="bg2"/>
                </a:solidFill>
                <a:latin typeface="Lucida Calligraphy" panose="03010101010101010101" pitchFamily="66" charset="0"/>
              </a:rPr>
              <a:t>Jaian</a:t>
            </a:r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 does!</a:t>
            </a:r>
          </a:p>
        </p:txBody>
      </p:sp>
    </p:spTree>
    <p:extLst>
      <p:ext uri="{BB962C8B-B14F-4D97-AF65-F5344CB8AC3E}">
        <p14:creationId xmlns:p14="http://schemas.microsoft.com/office/powerpoint/2010/main" val="424880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ET&amp;#39;S SING TOGETHER! #Doraemon #Nobita #Gian #Shizuka #Suneo | Doraemon,  Doraemon wallpapers,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5656"/>
            <a:ext cx="7015907" cy="39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332222"/>
            <a:ext cx="6805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Lucida Calligraphy" panose="03010101010101010101" pitchFamily="66" charset="0"/>
              </a:rPr>
              <a:t>Let’s chant together!</a:t>
            </a:r>
          </a:p>
        </p:txBody>
      </p:sp>
    </p:spTree>
    <p:extLst>
      <p:ext uri="{BB962C8B-B14F-4D97-AF65-F5344CB8AC3E}">
        <p14:creationId xmlns:p14="http://schemas.microsoft.com/office/powerpoint/2010/main" val="24993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-1905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6216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183479" y="2394300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Review</a:t>
            </a:r>
            <a:endParaRPr sz="54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143575" y="685448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3575" y="2142349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pic>
        <p:nvPicPr>
          <p:cNvPr id="2054" name="Picture 6" descr="kids pizza maker by mehran - App Lab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587490" y="355355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331" y="411635"/>
            <a:ext cx="1335140" cy="2145978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506" y="411635"/>
            <a:ext cx="1335140" cy="2145978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0407" y="411635"/>
            <a:ext cx="1335140" cy="214597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8830" y="411635"/>
            <a:ext cx="1335140" cy="214597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6266" y="2727124"/>
            <a:ext cx="1335140" cy="2145978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0221" y="2723956"/>
            <a:ext cx="1335140" cy="2145978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1864" y="2723956"/>
            <a:ext cx="1335140" cy="2145978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19039" y="2723956"/>
            <a:ext cx="1335140" cy="21459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0" name="TextBox1" r:id="rId2" imgW="990720" imgH="380880"/>
        </mc:Choice>
        <mc:Fallback>
          <p:control name="TextBox1" r:id="rId2" imgW="990720" imgH="38088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7443836" y="1484624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2" r:id="rId3" imgW="990720" imgH="380880"/>
        </mc:Choice>
        <mc:Fallback>
          <p:control name="TextBox2" r:id="rId3" imgW="990720" imgH="3808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7443836" y="30038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515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raemon Characters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5" y="2809874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 points</a:t>
            </a:r>
          </a:p>
        </p:txBody>
      </p:sp>
    </p:spTree>
    <p:extLst>
      <p:ext uri="{BB962C8B-B14F-4D97-AF65-F5344CB8AC3E}">
        <p14:creationId xmlns:p14="http://schemas.microsoft.com/office/powerpoint/2010/main" val="417142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GIFs - Get the best GIF on GIPHY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384" y="3315722"/>
            <a:ext cx="2610872" cy="26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Ghim của 畅舟 余 trên Doraemon | Doraemon, Mèo ú, Mè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999" y="2060892"/>
            <a:ext cx="2958147" cy="29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7666" t="30333" r="29583" b="49815"/>
          <a:stretch/>
        </p:blipFill>
        <p:spPr>
          <a:xfrm>
            <a:off x="2394488" y="2383154"/>
            <a:ext cx="3267274" cy="853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833" t="43666" r="27667" b="38852"/>
          <a:stretch/>
        </p:blipFill>
        <p:spPr>
          <a:xfrm>
            <a:off x="2265679" y="934720"/>
            <a:ext cx="3396083" cy="718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25138" y="145982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36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73" y="-248527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orayaki Mini-Dora Doraemon Dorami Food, food snackes, food, baking png | 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01" y="-1235597"/>
            <a:ext cx="2077656" cy="1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oraemon Angry GIF - Doraemon Angry Mad - Discover &amp;amp; Share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143" y="-2485277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d clipart 1 - Clipart Worl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74259">
            <a:off x="9920064" y="1041404"/>
            <a:ext cx="3221544" cy="460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57267" y="-102518"/>
            <a:ext cx="43417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 </a:t>
            </a:r>
            <a:r>
              <a:rPr lang="en-US" sz="6600" b="1" cap="none" spc="0" dirty="0">
                <a:ln w="9525">
                  <a:solidFill>
                    <a:srgbClr val="00B05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8058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 -0.02284 C 0.09497 -0.01605 0.05313 -0.00061 0.05382 0.05803 C 0.05382 0.14229 0.19323 0.14846 0.19427 0.24908 C 0.19427 0.34013 0.07205 0.29167 0.07292 0.37901 C 0.07292 0.47006 0.16077 0.42099 0.16077 0.51852 C 0.16077 0.60556 0.10122 0.55741 0.10122 0.63519 C 0.10122 0.70988 0.1467 0.67099 0.1467 0.73951 C 0.1467 0.77809 0.13438 0.78087 0.12483 0.78457 " pathEditMode="relative" rAng="5400000" ptsTypes="AAAAA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48 -0.02346 C 0.09462 -0.01667 0.05278 -0.00123 0.05365 0.05741 C 0.05365 0.14167 0.19289 0.14784 0.19393 0.24846 C 0.19393 0.33951 0.07171 0.29105 0.07257 0.3784 C 0.07257 0.46945 0.16042 0.42037 0.16042 0.5179 C 0.16042 0.60494 0.10087 0.55679 0.10087 0.63457 C 0.10087 0.70926 0.14636 0.67037 0.14636 0.73889 C 0.14636 0.77747 0.13403 0.78025 0.12448 0.78395 " pathEditMode="relative" rAng="5400000" ptsTypes="AAAAAA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0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6 -0.18457 C 0.11753 -0.17778 0.07569 -0.16234 0.07656 -0.1037 C 0.07656 -0.01944 0.21579 -0.01327 0.21684 0.08735 C 0.21684 0.1784 0.09461 0.12994 0.09548 0.21729 C 0.09548 0.30834 0.1835 0.25926 0.1835 0.35679 C 0.1835 0.44383 0.12378 0.39568 0.12378 0.47346 C 0.12378 0.54815 0.16944 0.50926 0.16944 0.57778 C 0.16944 0.61636 0.15694 0.61914 0.14756 0.62284 " pathEditMode="relative" rAng="5400000" ptsTypes="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4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1 -0.00494 L -0.60504 -0.024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4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217</TotalTime>
  <Words>264</Words>
  <Application>Microsoft Office PowerPoint</Application>
  <PresentationFormat>On-screen Show (16:9)</PresentationFormat>
  <Paragraphs>88</Paragraphs>
  <Slides>32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Sport Day</vt:lpstr>
      <vt:lpstr>Lucida Calligraphy</vt:lpstr>
      <vt:lpstr>#9Slide07 IcielCrocante</vt:lpstr>
      <vt:lpstr>Encode Sans</vt:lpstr>
      <vt:lpstr>Arvo</vt:lpstr>
      <vt:lpstr>Arial</vt:lpstr>
      <vt:lpstr>Script MT Bold</vt:lpstr>
      <vt:lpstr>Comic Sans MS</vt:lpstr>
      <vt:lpstr>Community, Family &amp; Personal Services Major for College: Physical Education by Slidesgo</vt:lpstr>
      <vt:lpstr>PowerPoint Presentation</vt:lpstr>
      <vt:lpstr>Our sports day</vt:lpstr>
      <vt:lpstr>TABLE OF CONTENTS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26</cp:revision>
  <dcterms:modified xsi:type="dcterms:W3CDTF">2023-07-26T10:33:40Z</dcterms:modified>
  <cp:category>9Slide.vn</cp:category>
</cp:coreProperties>
</file>