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notesMasterIdLst>
    <p:notesMasterId r:id="rId21"/>
  </p:notesMasterIdLst>
  <p:sldIdLst>
    <p:sldId id="412" r:id="rId4"/>
    <p:sldId id="411" r:id="rId5"/>
    <p:sldId id="264" r:id="rId6"/>
    <p:sldId id="406" r:id="rId7"/>
    <p:sldId id="396" r:id="rId8"/>
    <p:sldId id="373" r:id="rId9"/>
    <p:sldId id="374" r:id="rId10"/>
    <p:sldId id="375" r:id="rId11"/>
    <p:sldId id="376" r:id="rId12"/>
    <p:sldId id="379" r:id="rId13"/>
    <p:sldId id="400" r:id="rId14"/>
    <p:sldId id="402" r:id="rId15"/>
    <p:sldId id="401" r:id="rId16"/>
    <p:sldId id="377" r:id="rId17"/>
    <p:sldId id="378" r:id="rId18"/>
    <p:sldId id="390" r:id="rId19"/>
    <p:sldId id="4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B1886-7CE1-4215-B181-5ADB573A478F}" v="14" dt="2022-01-27T07:06:31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791" autoAdjust="0"/>
  </p:normalViewPr>
  <p:slideViewPr>
    <p:cSldViewPr snapToGrid="0">
      <p:cViewPr varScale="1">
        <p:scale>
          <a:sx n="62" d="100"/>
          <a:sy n="62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E2BB1886-7CE1-4215-B181-5ADB573A478F}"/>
    <pc:docChg chg="undo custSel modSld">
      <pc:chgData name="tran ngan" userId="53bcb93868f6791d" providerId="LiveId" clId="{E2BB1886-7CE1-4215-B181-5ADB573A478F}" dt="2022-01-27T07:06:38.716" v="1331" actId="1076"/>
      <pc:docMkLst>
        <pc:docMk/>
      </pc:docMkLst>
      <pc:sldChg chg="modNotesTx">
        <pc:chgData name="tran ngan" userId="53bcb93868f6791d" providerId="LiveId" clId="{E2BB1886-7CE1-4215-B181-5ADB573A478F}" dt="2022-01-24T23:31:32.388" v="330" actId="20577"/>
        <pc:sldMkLst>
          <pc:docMk/>
          <pc:sldMk cId="69892510" sldId="265"/>
        </pc:sldMkLst>
      </pc:sldChg>
      <pc:sldChg chg="modNotesTx">
        <pc:chgData name="tran ngan" userId="53bcb93868f6791d" providerId="LiveId" clId="{E2BB1886-7CE1-4215-B181-5ADB573A478F}" dt="2022-01-24T23:32:21.836" v="339" actId="20577"/>
        <pc:sldMkLst>
          <pc:docMk/>
          <pc:sldMk cId="3329323190" sldId="266"/>
        </pc:sldMkLst>
      </pc:sldChg>
      <pc:sldChg chg="modNotesTx">
        <pc:chgData name="tran ngan" userId="53bcb93868f6791d" providerId="LiveId" clId="{E2BB1886-7CE1-4215-B181-5ADB573A478F}" dt="2022-01-24T23:32:41.701" v="348" actId="20577"/>
        <pc:sldMkLst>
          <pc:docMk/>
          <pc:sldMk cId="784099221" sldId="267"/>
        </pc:sldMkLst>
      </pc:sldChg>
      <pc:sldChg chg="modNotesTx">
        <pc:chgData name="tran ngan" userId="53bcb93868f6791d" providerId="LiveId" clId="{E2BB1886-7CE1-4215-B181-5ADB573A478F}" dt="2022-01-24T23:32:55.816" v="357" actId="20577"/>
        <pc:sldMkLst>
          <pc:docMk/>
          <pc:sldMk cId="2242928619" sldId="268"/>
        </pc:sldMkLst>
      </pc:sldChg>
      <pc:sldChg chg="modNotesTx">
        <pc:chgData name="tran ngan" userId="53bcb93868f6791d" providerId="LiveId" clId="{E2BB1886-7CE1-4215-B181-5ADB573A478F}" dt="2022-01-24T23:28:54.932" v="303" actId="20577"/>
        <pc:sldMkLst>
          <pc:docMk/>
          <pc:sldMk cId="3733158983" sldId="371"/>
        </pc:sldMkLst>
      </pc:sldChg>
      <pc:sldChg chg="modNotesTx">
        <pc:chgData name="tran ngan" userId="53bcb93868f6791d" providerId="LiveId" clId="{E2BB1886-7CE1-4215-B181-5ADB573A478F}" dt="2022-01-24T23:33:03.917" v="361" actId="20577"/>
        <pc:sldMkLst>
          <pc:docMk/>
          <pc:sldMk cId="53033535" sldId="372"/>
        </pc:sldMkLst>
      </pc:sldChg>
      <pc:sldChg chg="modNotesTx">
        <pc:chgData name="tran ngan" userId="53bcb93868f6791d" providerId="LiveId" clId="{E2BB1886-7CE1-4215-B181-5ADB573A478F}" dt="2022-01-24T23:45:57.634" v="362"/>
        <pc:sldMkLst>
          <pc:docMk/>
          <pc:sldMk cId="3521768211" sldId="373"/>
        </pc:sldMkLst>
      </pc:sldChg>
      <pc:sldChg chg="addSp delSp modSp mod delAnim modAnim modNotesTx">
        <pc:chgData name="tran ngan" userId="53bcb93868f6791d" providerId="LiveId" clId="{E2BB1886-7CE1-4215-B181-5ADB573A478F}" dt="2022-01-27T07:06:08.541" v="1329" actId="1076"/>
        <pc:sldMkLst>
          <pc:docMk/>
          <pc:sldMk cId="2643617082" sldId="374"/>
        </pc:sldMkLst>
        <pc:picChg chg="add del mod">
          <ac:chgData name="tran ngan" userId="53bcb93868f6791d" providerId="LiveId" clId="{E2BB1886-7CE1-4215-B181-5ADB573A478F}" dt="2022-01-27T06:57:18.416" v="1316" actId="478"/>
          <ac:picMkLst>
            <pc:docMk/>
            <pc:sldMk cId="2643617082" sldId="374"/>
            <ac:picMk id="2" creationId="{A3ABD375-7FED-4CAA-82FD-0B09880D8490}"/>
          </ac:picMkLst>
        </pc:picChg>
        <pc:picChg chg="add del mod">
          <ac:chgData name="tran ngan" userId="53bcb93868f6791d" providerId="LiveId" clId="{E2BB1886-7CE1-4215-B181-5ADB573A478F}" dt="2022-01-27T06:57:36.942" v="1318" actId="478"/>
          <ac:picMkLst>
            <pc:docMk/>
            <pc:sldMk cId="2643617082" sldId="374"/>
            <ac:picMk id="3" creationId="{8A2F4733-ACC2-4AFD-A77E-FF7278FBED9A}"/>
          </ac:picMkLst>
        </pc:picChg>
        <pc:picChg chg="add del mod">
          <ac:chgData name="tran ngan" userId="53bcb93868f6791d" providerId="LiveId" clId="{E2BB1886-7CE1-4215-B181-5ADB573A478F}" dt="2022-01-27T06:58:00.170" v="1320" actId="478"/>
          <ac:picMkLst>
            <pc:docMk/>
            <pc:sldMk cId="2643617082" sldId="374"/>
            <ac:picMk id="4" creationId="{AB0D739A-8B0A-4018-B58B-731AAA26387B}"/>
          </ac:picMkLst>
        </pc:picChg>
        <pc:picChg chg="add del mod">
          <ac:chgData name="tran ngan" userId="53bcb93868f6791d" providerId="LiveId" clId="{E2BB1886-7CE1-4215-B181-5ADB573A478F}" dt="2022-01-27T06:58:42.777" v="1323" actId="478"/>
          <ac:picMkLst>
            <pc:docMk/>
            <pc:sldMk cId="2643617082" sldId="374"/>
            <ac:picMk id="5" creationId="{3844975F-A532-4F5D-B5BB-2E7D69DC174A}"/>
          </ac:picMkLst>
        </pc:picChg>
        <pc:picChg chg="add del mod">
          <ac:chgData name="tran ngan" userId="53bcb93868f6791d" providerId="LiveId" clId="{E2BB1886-7CE1-4215-B181-5ADB573A478F}" dt="2022-01-27T06:59:13.219" v="1325" actId="478"/>
          <ac:picMkLst>
            <pc:docMk/>
            <pc:sldMk cId="2643617082" sldId="374"/>
            <ac:picMk id="6" creationId="{60C85FC8-363D-4AC8-8A4C-DBBE8D456A19}"/>
          </ac:picMkLst>
        </pc:picChg>
        <pc:picChg chg="add del mod">
          <ac:chgData name="tran ngan" userId="53bcb93868f6791d" providerId="LiveId" clId="{E2BB1886-7CE1-4215-B181-5ADB573A478F}" dt="2022-01-27T06:59:49.243" v="1327" actId="478"/>
          <ac:picMkLst>
            <pc:docMk/>
            <pc:sldMk cId="2643617082" sldId="374"/>
            <ac:picMk id="7" creationId="{1ED7FD48-3CAA-45C2-8C43-8C4A538EF5A9}"/>
          </ac:picMkLst>
        </pc:picChg>
        <pc:picChg chg="add mod">
          <ac:chgData name="tran ngan" userId="53bcb93868f6791d" providerId="LiveId" clId="{E2BB1886-7CE1-4215-B181-5ADB573A478F}" dt="2022-01-27T07:06:08.541" v="1329" actId="1076"/>
          <ac:picMkLst>
            <pc:docMk/>
            <pc:sldMk cId="2643617082" sldId="374"/>
            <ac:picMk id="9" creationId="{16CA0214-D87C-4457-A4EE-D4298E8DC221}"/>
          </ac:picMkLst>
        </pc:picChg>
      </pc:sldChg>
      <pc:sldChg chg="modNotesTx">
        <pc:chgData name="tran ngan" userId="53bcb93868f6791d" providerId="LiveId" clId="{E2BB1886-7CE1-4215-B181-5ADB573A478F}" dt="2022-01-24T23:46:32.925" v="365"/>
        <pc:sldMkLst>
          <pc:docMk/>
          <pc:sldMk cId="1531861569" sldId="375"/>
        </pc:sldMkLst>
      </pc:sldChg>
      <pc:sldChg chg="addSp modSp mod modAnim modNotesTx">
        <pc:chgData name="tran ngan" userId="53bcb93868f6791d" providerId="LiveId" clId="{E2BB1886-7CE1-4215-B181-5ADB573A478F}" dt="2022-01-27T07:06:38.716" v="1331" actId="1076"/>
        <pc:sldMkLst>
          <pc:docMk/>
          <pc:sldMk cId="2302112232" sldId="376"/>
        </pc:sldMkLst>
        <pc:picChg chg="add mod">
          <ac:chgData name="tran ngan" userId="53bcb93868f6791d" providerId="LiveId" clId="{E2BB1886-7CE1-4215-B181-5ADB573A478F}" dt="2022-01-27T07:06:38.716" v="1331" actId="1076"/>
          <ac:picMkLst>
            <pc:docMk/>
            <pc:sldMk cId="2302112232" sldId="376"/>
            <ac:picMk id="3" creationId="{54B73B9C-90AA-4EF4-9CC7-532764693B5F}"/>
          </ac:picMkLst>
        </pc:picChg>
      </pc:sldChg>
      <pc:sldChg chg="modNotesTx">
        <pc:chgData name="tran ngan" userId="53bcb93868f6791d" providerId="LiveId" clId="{E2BB1886-7CE1-4215-B181-5ADB573A478F}" dt="2022-01-25T00:05:26.510" v="884"/>
        <pc:sldMkLst>
          <pc:docMk/>
          <pc:sldMk cId="3912769829" sldId="377"/>
        </pc:sldMkLst>
      </pc:sldChg>
      <pc:sldChg chg="modNotesTx">
        <pc:chgData name="tran ngan" userId="53bcb93868f6791d" providerId="LiveId" clId="{E2BB1886-7CE1-4215-B181-5ADB573A478F}" dt="2022-01-25T00:05:32.787" v="885"/>
        <pc:sldMkLst>
          <pc:docMk/>
          <pc:sldMk cId="948395269" sldId="378"/>
        </pc:sldMkLst>
      </pc:sldChg>
      <pc:sldChg chg="modNotesTx">
        <pc:chgData name="tran ngan" userId="53bcb93868f6791d" providerId="LiveId" clId="{E2BB1886-7CE1-4215-B181-5ADB573A478F}" dt="2022-01-24T23:55:00.951" v="878" actId="20577"/>
        <pc:sldMkLst>
          <pc:docMk/>
          <pc:sldMk cId="416011957" sldId="379"/>
        </pc:sldMkLst>
      </pc:sldChg>
      <pc:sldChg chg="addSp delSp modSp modNotesTx">
        <pc:chgData name="tran ngan" userId="53bcb93868f6791d" providerId="LiveId" clId="{E2BB1886-7CE1-4215-B181-5ADB573A478F}" dt="2022-01-27T06:31:07.667" v="1238" actId="20577"/>
        <pc:sldMkLst>
          <pc:docMk/>
          <pc:sldMk cId="1024186479" sldId="386"/>
        </pc:sldMkLst>
        <pc:picChg chg="add mod">
          <ac:chgData name="tran ngan" userId="53bcb93868f6791d" providerId="LiveId" clId="{E2BB1886-7CE1-4215-B181-5ADB573A478F}" dt="2022-01-24T08:58:42.294" v="6"/>
          <ac:picMkLst>
            <pc:docMk/>
            <pc:sldMk cId="1024186479" sldId="386"/>
            <ac:picMk id="4" creationId="{7BA4ACAD-6C12-4A31-8327-C0C80CAD8393}"/>
          </ac:picMkLst>
        </pc:picChg>
        <pc:picChg chg="del">
          <ac:chgData name="tran ngan" userId="53bcb93868f6791d" providerId="LiveId" clId="{E2BB1886-7CE1-4215-B181-5ADB573A478F}" dt="2022-01-24T08:58:29.635" v="5" actId="478"/>
          <ac:picMkLst>
            <pc:docMk/>
            <pc:sldMk cId="1024186479" sldId="386"/>
            <ac:picMk id="1026" creationId="{00000000-0000-0000-0000-000000000000}"/>
          </ac:picMkLst>
        </pc:picChg>
      </pc:sldChg>
      <pc:sldChg chg="modNotesTx">
        <pc:chgData name="tran ngan" userId="53bcb93868f6791d" providerId="LiveId" clId="{E2BB1886-7CE1-4215-B181-5ADB573A478F}" dt="2022-01-25T00:05:50.877" v="891" actId="20577"/>
        <pc:sldMkLst>
          <pc:docMk/>
          <pc:sldMk cId="3900946221" sldId="390"/>
        </pc:sldMkLst>
      </pc:sldChg>
      <pc:sldChg chg="addSp delSp modSp mod addAnim delAnim modAnim">
        <pc:chgData name="tran ngan" userId="53bcb93868f6791d" providerId="LiveId" clId="{E2BB1886-7CE1-4215-B181-5ADB573A478F}" dt="2022-01-24T08:56:18.722" v="4"/>
        <pc:sldMkLst>
          <pc:docMk/>
          <pc:sldMk cId="3119577111" sldId="392"/>
        </pc:sldMkLst>
        <pc:spChg chg="add del mod">
          <ac:chgData name="tran ngan" userId="53bcb93868f6791d" providerId="LiveId" clId="{E2BB1886-7CE1-4215-B181-5ADB573A478F}" dt="2022-01-24T08:56:15.477" v="3" actId="478"/>
          <ac:spMkLst>
            <pc:docMk/>
            <pc:sldMk cId="3119577111" sldId="392"/>
            <ac:spMk id="11" creationId="{89D19B81-759D-41CC-8102-E9277C9DA3D1}"/>
          </ac:spMkLst>
        </pc:spChg>
        <pc:spChg chg="add mod">
          <ac:chgData name="tran ngan" userId="53bcb93868f6791d" providerId="LiveId" clId="{E2BB1886-7CE1-4215-B181-5ADB573A478F}" dt="2022-01-24T08:54:27.988" v="1" actId="1076"/>
          <ac:spMkLst>
            <pc:docMk/>
            <pc:sldMk cId="3119577111" sldId="392"/>
            <ac:spMk id="12" creationId="{79F3C3F9-606F-478E-AB3F-8B667DE0D90F}"/>
          </ac:spMkLst>
        </pc:spChg>
        <pc:picChg chg="add mod">
          <ac:chgData name="tran ngan" userId="53bcb93868f6791d" providerId="LiveId" clId="{E2BB1886-7CE1-4215-B181-5ADB573A478F}" dt="2022-01-24T08:54:27.988" v="1" actId="1076"/>
          <ac:picMkLst>
            <pc:docMk/>
            <pc:sldMk cId="3119577111" sldId="392"/>
            <ac:picMk id="10" creationId="{E83B29A9-2BDA-4D8D-B01F-7AF9D6636057}"/>
          </ac:picMkLst>
        </pc:picChg>
      </pc:sldChg>
      <pc:sldChg chg="modNotesTx">
        <pc:chgData name="tran ngan" userId="53bcb93868f6791d" providerId="LiveId" clId="{E2BB1886-7CE1-4215-B181-5ADB573A478F}" dt="2022-01-27T06:31:01.173" v="1232" actId="20577"/>
        <pc:sldMkLst>
          <pc:docMk/>
          <pc:sldMk cId="2408434178" sldId="394"/>
        </pc:sldMkLst>
      </pc:sldChg>
      <pc:sldChg chg="modNotesTx">
        <pc:chgData name="tran ngan" userId="53bcb93868f6791d" providerId="LiveId" clId="{E2BB1886-7CE1-4215-B181-5ADB573A478F}" dt="2022-01-27T06:30:56.148" v="1226" actId="20577"/>
        <pc:sldMkLst>
          <pc:docMk/>
          <pc:sldMk cId="1791984506" sldId="395"/>
        </pc:sldMkLst>
      </pc:sldChg>
      <pc:sldChg chg="addSp delSp modSp mod modNotesTx">
        <pc:chgData name="tran ngan" userId="53bcb93868f6791d" providerId="LiveId" clId="{E2BB1886-7CE1-4215-B181-5ADB573A478F}" dt="2022-01-24T23:31:23.279" v="321" actId="1076"/>
        <pc:sldMkLst>
          <pc:docMk/>
          <pc:sldMk cId="693983564" sldId="396"/>
        </pc:sldMkLst>
        <pc:picChg chg="add mod">
          <ac:chgData name="tran ngan" userId="53bcb93868f6791d" providerId="LiveId" clId="{E2BB1886-7CE1-4215-B181-5ADB573A478F}" dt="2022-01-24T23:31:23.279" v="321" actId="1076"/>
          <ac:picMkLst>
            <pc:docMk/>
            <pc:sldMk cId="693983564" sldId="396"/>
            <ac:picMk id="3" creationId="{80EE6DB4-6260-4D76-8FF3-33FC9ED7BBF3}"/>
          </ac:picMkLst>
        </pc:picChg>
        <pc:picChg chg="del mod">
          <ac:chgData name="tran ngan" userId="53bcb93868f6791d" providerId="LiveId" clId="{E2BB1886-7CE1-4215-B181-5ADB573A478F}" dt="2022-01-24T23:30:43.259" v="307" actId="478"/>
          <ac:picMkLst>
            <pc:docMk/>
            <pc:sldMk cId="693983564" sldId="396"/>
            <ac:picMk id="24" creationId="{B538DA31-DB48-4093-B498-8CFFD7A402BB}"/>
          </ac:picMkLst>
        </pc:picChg>
        <pc:picChg chg="mod">
          <ac:chgData name="tran ngan" userId="53bcb93868f6791d" providerId="LiveId" clId="{E2BB1886-7CE1-4215-B181-5ADB573A478F}" dt="2022-01-24T23:29:52.296" v="305" actId="1076"/>
          <ac:picMkLst>
            <pc:docMk/>
            <pc:sldMk cId="693983564" sldId="396"/>
            <ac:picMk id="2058" creationId="{9A66F0DF-2436-4388-97C4-A98D10AC2484}"/>
          </ac:picMkLst>
        </pc:picChg>
      </pc:sldChg>
      <pc:sldChg chg="modNotesTx">
        <pc:chgData name="tran ngan" userId="53bcb93868f6791d" providerId="LiveId" clId="{E2BB1886-7CE1-4215-B181-5ADB573A478F}" dt="2022-01-27T06:31:38.869" v="1314" actId="20577"/>
        <pc:sldMkLst>
          <pc:docMk/>
          <pc:sldMk cId="1302643846" sldId="397"/>
        </pc:sldMkLst>
      </pc:sldChg>
      <pc:sldChg chg="modNotesTx">
        <pc:chgData name="tran ngan" userId="53bcb93868f6791d" providerId="LiveId" clId="{E2BB1886-7CE1-4215-B181-5ADB573A478F}" dt="2022-01-24T23:55:10.848" v="879"/>
        <pc:sldMkLst>
          <pc:docMk/>
          <pc:sldMk cId="2377765876" sldId="400"/>
        </pc:sldMkLst>
      </pc:sldChg>
      <pc:sldChg chg="modNotesTx">
        <pc:chgData name="tran ngan" userId="53bcb93868f6791d" providerId="LiveId" clId="{E2BB1886-7CE1-4215-B181-5ADB573A478F}" dt="2022-01-24T23:55:21.669" v="883"/>
        <pc:sldMkLst>
          <pc:docMk/>
          <pc:sldMk cId="3181657959" sldId="401"/>
        </pc:sldMkLst>
      </pc:sldChg>
      <pc:sldChg chg="addSp delSp mod modNotesTx">
        <pc:chgData name="tran ngan" userId="53bcb93868f6791d" providerId="LiveId" clId="{E2BB1886-7CE1-4215-B181-5ADB573A478F}" dt="2022-01-24T23:55:19.086" v="882"/>
        <pc:sldMkLst>
          <pc:docMk/>
          <pc:sldMk cId="3556469036" sldId="402"/>
        </pc:sldMkLst>
        <pc:spChg chg="add del">
          <ac:chgData name="tran ngan" userId="53bcb93868f6791d" providerId="LiveId" clId="{E2BB1886-7CE1-4215-B181-5ADB573A478F}" dt="2022-01-24T23:55:15.252" v="881" actId="22"/>
          <ac:spMkLst>
            <pc:docMk/>
            <pc:sldMk cId="3556469036" sldId="402"/>
            <ac:spMk id="24" creationId="{57B7DE09-DF1B-473E-8C6A-C4BC071432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A8262-0F6C-48ED-A038-6A868A8F265A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8E3C-9687-42DC-9FCB-78FCB4D5F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7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5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0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64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632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399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 asks pupils to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in pairs asking and </a:t>
            </a:r>
            <a:r>
              <a:rPr lang="en-US" dirty="0" smtClean="0"/>
              <a:t>answering.</a:t>
            </a:r>
            <a:endParaRPr lang="en-US" dirty="0"/>
          </a:p>
          <a:p>
            <a:r>
              <a:rPr lang="en-US" dirty="0"/>
              <a:t>-T asks some pairs to present in front of </a:t>
            </a:r>
            <a:r>
              <a:rPr lang="en-US" dirty="0" smtClean="0"/>
              <a:t>the class.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55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Look and Guess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4 pictures numbered 1 to 4 on the board.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lets the pupils choose 1 square on the screen and open it.</a:t>
            </a:r>
          </a:p>
          <a:p>
            <a:pPr rtl="0" fontAlgn="base"/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lets the pupils guess the corresponding number of the picture.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83079-BE9A-46A6-AC2F-B0350B537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9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Look and Guess</a:t>
            </a:r>
          </a:p>
          <a:p>
            <a:r>
              <a:rPr lang="en-US" dirty="0" smtClean="0"/>
              <a:t>- Teacher </a:t>
            </a:r>
            <a:r>
              <a:rPr lang="en-US" dirty="0"/>
              <a:t>shows 4 pictures on the board with numbers.</a:t>
            </a:r>
          </a:p>
          <a:p>
            <a:r>
              <a:rPr lang="en-US" dirty="0" smtClean="0"/>
              <a:t>- Teacher </a:t>
            </a:r>
            <a:r>
              <a:rPr lang="en-US" dirty="0"/>
              <a:t>lets the pupils choose 1 square on the screen and open it.</a:t>
            </a:r>
          </a:p>
          <a:p>
            <a:r>
              <a:rPr lang="en-US" dirty="0" smtClean="0"/>
              <a:t>- Teacher </a:t>
            </a:r>
            <a:r>
              <a:rPr lang="en-US" dirty="0"/>
              <a:t>lets the pupils guess the </a:t>
            </a:r>
            <a:r>
              <a:rPr lang="en-US" dirty="0" smtClean="0"/>
              <a:t>number </a:t>
            </a:r>
            <a:r>
              <a:rPr lang="en-US" dirty="0"/>
              <a:t>of the pictures.</a:t>
            </a: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51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88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11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13DC89-564F-40D1-B776-536E2B88EB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22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Game: Whisper </a:t>
            </a:r>
          </a:p>
          <a:p>
            <a:r>
              <a:rPr lang="en-US" dirty="0" smtClean="0"/>
              <a:t>- Teacher </a:t>
            </a:r>
            <a:r>
              <a:rPr lang="en-US" dirty="0"/>
              <a:t>divides </a:t>
            </a:r>
            <a:r>
              <a:rPr lang="en-US" dirty="0" smtClean="0"/>
              <a:t>the class </a:t>
            </a:r>
            <a:r>
              <a:rPr lang="en-US" dirty="0"/>
              <a:t>into groups of 4.</a:t>
            </a:r>
          </a:p>
          <a:p>
            <a:r>
              <a:rPr lang="en-US" dirty="0" smtClean="0"/>
              <a:t>- Teachers </a:t>
            </a:r>
            <a:r>
              <a:rPr lang="en-US" dirty="0"/>
              <a:t>asks 2 groups to get in 2 lines and </a:t>
            </a:r>
            <a:r>
              <a:rPr lang="en-US" dirty="0" smtClean="0"/>
              <a:t>stand </a:t>
            </a:r>
            <a:r>
              <a:rPr lang="en-US" dirty="0"/>
              <a:t>back to the board.</a:t>
            </a:r>
          </a:p>
          <a:p>
            <a:r>
              <a:rPr lang="en-US" dirty="0" smtClean="0"/>
              <a:t>- Teacher </a:t>
            </a:r>
            <a:r>
              <a:rPr lang="en-US" dirty="0"/>
              <a:t>asks </a:t>
            </a:r>
            <a:r>
              <a:rPr lang="en-US" dirty="0" smtClean="0"/>
              <a:t>the</a:t>
            </a:r>
            <a:r>
              <a:rPr lang="en-US" baseline="0" dirty="0" smtClean="0"/>
              <a:t> first</a:t>
            </a:r>
            <a:r>
              <a:rPr lang="en-US" dirty="0" smtClean="0"/>
              <a:t> </a:t>
            </a:r>
            <a:r>
              <a:rPr lang="en-US" dirty="0"/>
              <a:t>pupil of each line to look at </a:t>
            </a:r>
            <a:r>
              <a:rPr lang="en-US" dirty="0" smtClean="0"/>
              <a:t>one picture </a:t>
            </a:r>
            <a:r>
              <a:rPr lang="en-US" dirty="0"/>
              <a:t>and whisper to the next </a:t>
            </a:r>
            <a:r>
              <a:rPr lang="en-US" dirty="0" smtClean="0"/>
              <a:t>pupil.</a:t>
            </a:r>
            <a:endParaRPr lang="en-US" dirty="0"/>
          </a:p>
          <a:p>
            <a:r>
              <a:rPr lang="en-US" dirty="0" smtClean="0"/>
              <a:t>- The </a:t>
            </a:r>
            <a:r>
              <a:rPr lang="en-US" dirty="0"/>
              <a:t>last one of each line comes to the board and choose the picture and stick it on the board.</a:t>
            </a:r>
          </a:p>
          <a:p>
            <a:r>
              <a:rPr lang="en-US" dirty="0" smtClean="0"/>
              <a:t>- Change </a:t>
            </a:r>
            <a:r>
              <a:rPr lang="en-US" dirty="0"/>
              <a:t>the position of </a:t>
            </a:r>
            <a:r>
              <a:rPr lang="en-US" dirty="0" smtClean="0"/>
              <a:t>the</a:t>
            </a:r>
            <a:r>
              <a:rPr lang="en-US" baseline="0" dirty="0" smtClean="0"/>
              <a:t> first</a:t>
            </a:r>
            <a:r>
              <a:rPr lang="en-US" dirty="0" smtClean="0"/>
              <a:t> </a:t>
            </a:r>
            <a:r>
              <a:rPr lang="en-US" dirty="0"/>
              <a:t>pupil and repeat the activities.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67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8E3C-9687-42DC-9FCB-78FCB4D5FF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8.emf"/><Relationship Id="rId2" Type="http://schemas.openxmlformats.org/officeDocument/2006/relationships/image" Target="../media/image3.png"/><Relationship Id="rId16" Type="http://schemas.openxmlformats.org/officeDocument/2006/relationships/image" Target="../media/image19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svg"/><Relationship Id="rId14" Type="http://schemas.openxmlformats.org/officeDocument/2006/relationships/image" Target="../media/image17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A7985A-7856-4EA3-B9B2-08914F38A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37ADBAEC-CD10-42DC-8D55-8802A63E8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3D2640-80F2-4BDF-828C-A8A7AFB7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ED04EE2-6023-4E8F-8514-946C3E3B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175531-F922-4A6E-B0E3-53DC3F52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89012D-B963-4BA6-A3DC-5954847D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D31238-DB95-4CD7-BAD2-277C132C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C33EA9B-9E4A-47BC-94B3-B684117D8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EC6FCE-4D85-4D98-95BE-ED303C79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685A2A-97FC-4F1E-8FF9-44962AC1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DDFA0326-EF25-438B-A7D0-9042B953B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41338DC-1328-4B87-9274-EC2155B41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20F8514-A586-43E1-87E7-4DB80A88F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76C9AB9-89CB-4082-AF31-7E4A99F9F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8EB8DC-99E0-4A8C-B690-6AA2046E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9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D726594-28C5-49BB-9650-C73FEF412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1183" y="531795"/>
            <a:ext cx="9334713" cy="564776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B5EFF00-F523-47FB-8C8D-C3E3D048EC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0539" y="1315122"/>
            <a:ext cx="6096000" cy="403412"/>
          </a:xfrm>
        </p:spPr>
        <p:txBody>
          <a:bodyPr/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8388A6B-2E80-4B02-967B-5F07FF5FDA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0909" y="284001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E09718B-46DA-4611-8060-44868BFC15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0909" y="3388659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34E8D9F-9026-46FD-B26A-590CF532AF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70909" y="394536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1009B24-6BCC-481A-B6A9-57963FAAF4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70909" y="4477870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75874D6-993B-4386-9814-8A9B2CE7A5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70909" y="5042647"/>
            <a:ext cx="6650182" cy="403412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D9018A6-EC8E-46FC-A247-2D203FAFB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9397" y="2435678"/>
            <a:ext cx="5723518" cy="1735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B82EAE9-C244-4B7C-83DA-D78945255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0538" y="1749878"/>
            <a:ext cx="6096001" cy="654456"/>
          </a:xfrm>
        </p:spPr>
        <p:txBody>
          <a:bodyPr>
            <a:normAutofit/>
          </a:bodyPr>
          <a:lstStyle>
            <a:lvl1pPr algn="ctr">
              <a:defRPr sz="4236"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59724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orient="horz" pos="144">
          <p15:clr>
            <a:srgbClr val="FBAE40"/>
          </p15:clr>
        </p15:guide>
        <p15:guide id="3" pos="6192">
          <p15:clr>
            <a:srgbClr val="FBAE40"/>
          </p15:clr>
        </p15:guide>
        <p15:guide id="4" orient="horz" pos="47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phic 23">
            <a:extLst>
              <a:ext uri="{FF2B5EF4-FFF2-40B4-BE49-F238E27FC236}">
                <a16:creationId xmlns:a16="http://schemas.microsoft.com/office/drawing/2014/main" id="{B194FA4C-2DE0-994F-9FE9-56269D16B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345370">
            <a:off x="8986697" y="695281"/>
            <a:ext cx="3041178" cy="236138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6C84385-BF2D-1A48-8ABF-182D8CFE8F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4291" y="4736051"/>
            <a:ext cx="3035954" cy="197450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C6B08E2-B34E-D842-A62E-52C605DD45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42650">
            <a:off x="798069" y="3913118"/>
            <a:ext cx="2709423" cy="23496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6AA9A5D-001C-DB44-A987-D00CEBAFDF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891533">
            <a:off x="8504760" y="3800401"/>
            <a:ext cx="2955321" cy="21207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F717B7B-8014-49A8-8DEE-0B76DC52BB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37711" y="326122"/>
            <a:ext cx="5907719" cy="43004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DD0522-1B9F-4B49-9036-9D80455C400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75898" y="1041022"/>
            <a:ext cx="4030267" cy="294446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EFF3B96-43B8-4405-AB94-25EEBADE30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336419">
            <a:off x="444495" y="694006"/>
            <a:ext cx="2331114" cy="2298221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30283C0C-5422-43FF-BE18-A1A604B036B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496944">
            <a:off x="778778" y="1726221"/>
            <a:ext cx="1662545" cy="2988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7A44C2EB-B795-4B2E-90BF-763FDB6874F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134069">
            <a:off x="1271486" y="5096253"/>
            <a:ext cx="1662545" cy="2988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A76D571-91E0-48A9-8FCE-72376A6BD35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387953">
            <a:off x="9610558" y="1669796"/>
            <a:ext cx="1662545" cy="2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CA9E3-AC82-42CE-84E2-9DD7091FD0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6953" y="2047200"/>
            <a:ext cx="3325091" cy="1298986"/>
          </a:xfrm>
        </p:spPr>
        <p:txBody>
          <a:bodyPr>
            <a:normAutofit/>
          </a:bodyPr>
          <a:lstStyle>
            <a:lvl1pPr algn="ctr">
              <a:lnSpc>
                <a:spcPts val="4765"/>
              </a:lnSpc>
              <a:defRPr sz="3883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E13F347-2D12-4D3C-B05A-1CAD54B29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462530">
            <a:off x="598516" y="133932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38EF6AA3-FB4B-4FD2-A9F5-45B69D73F7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21076257">
            <a:off x="953193" y="4703781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0E42CCB3-AA1A-4EDC-9889-6138E5A43B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7546" y="5091057"/>
            <a:ext cx="2493818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65CD2D70-E5CE-4005-898D-ADEBF2BDB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0865409">
            <a:off x="8871758" y="4352578"/>
            <a:ext cx="1706880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66CAC128-DAA4-4DEB-B22C-6FD6222E6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424352">
            <a:off x="9376756" y="1294737"/>
            <a:ext cx="2116975" cy="355002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217FCA8-AD80-4367-8B93-77947ECD42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35466">
            <a:off x="377213" y="1899857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5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A26EB10B-C1B7-4602-8644-638ABFBF90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014892">
            <a:off x="1152698" y="5220148"/>
            <a:ext cx="2050473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6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462471B7-CE57-4BBA-9FD0-5E5FAF6AA7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8967" y="559935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2D23A9D7-FC3D-44F2-A43B-EB186586CA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934260">
            <a:off x="8871758" y="4836672"/>
            <a:ext cx="2216727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accent4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93C58976-3720-42C0-A62D-E3CD4143E1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378385">
            <a:off x="9354589" y="1814076"/>
            <a:ext cx="2305396" cy="734209"/>
          </a:xfrm>
        </p:spPr>
        <p:txBody>
          <a:bodyPr>
            <a:noAutofit/>
          </a:bodyPr>
          <a:lstStyle>
            <a:lvl1pPr algn="ctr">
              <a:defRPr sz="2118">
                <a:solidFill>
                  <a:schemeClr val="tx2"/>
                </a:solidFill>
                <a:latin typeface="+mj-lt"/>
              </a:defRPr>
            </a:lvl1pPr>
            <a:lvl2pPr>
              <a:defRPr sz="2118">
                <a:latin typeface="+mj-lt"/>
              </a:defRPr>
            </a:lvl2pPr>
            <a:lvl3pPr>
              <a:defRPr sz="2118">
                <a:latin typeface="+mj-lt"/>
              </a:defRPr>
            </a:lvl3pPr>
            <a:lvl4pPr>
              <a:defRPr sz="2118">
                <a:latin typeface="+mj-lt"/>
              </a:defRPr>
            </a:lvl4pPr>
            <a:lvl5pPr>
              <a:defRPr sz="2118">
                <a:latin typeface="+mj-lt"/>
              </a:defRPr>
            </a:lvl5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5" name="Text Placeholder 32">
            <a:extLst>
              <a:ext uri="{FF2B5EF4-FFF2-40B4-BE49-F238E27FC236}">
                <a16:creationId xmlns:a16="http://schemas.microsoft.com/office/drawing/2014/main" id="{E39D7B93-907E-435D-A657-DCF26F92750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44291" y="1621716"/>
            <a:ext cx="3103418" cy="369747"/>
          </a:xfrm>
        </p:spPr>
        <p:txBody>
          <a:bodyPr>
            <a:normAutofit/>
          </a:bodyPr>
          <a:lstStyle>
            <a:lvl1pPr algn="ctr">
              <a:defRPr sz="1765"/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0EA9CD02-09B3-204C-8C79-BDC98ACBC62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98226" y="5412142"/>
            <a:ext cx="1662545" cy="29883"/>
          </a:xfrm>
          <a:prstGeom prst="rect">
            <a:avLst/>
          </a:prstGeom>
        </p:spPr>
      </p:pic>
      <p:pic>
        <p:nvPicPr>
          <p:cNvPr id="46" name="Graphic 45">
            <a:extLst>
              <a:ext uri="{FF2B5EF4-FFF2-40B4-BE49-F238E27FC236}">
                <a16:creationId xmlns:a16="http://schemas.microsoft.com/office/drawing/2014/main" id="{D6849C06-4809-7445-B720-4AB527FE71E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0828177">
            <a:off x="8964684" y="4723814"/>
            <a:ext cx="1662545" cy="2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15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61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534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56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074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1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C487AE-C7E9-4165-9BF8-86AEFB43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9CFD733-CD13-4967-8D3D-E63A0D048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FAE4B-A484-4276-AE67-745B80A4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8712AB-497B-465D-94F2-C135E1D8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6C4D27E-3F8C-41AC-A517-E31D3FEC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7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89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2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38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8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42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F329AD-5A18-4034-B227-205A99CB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006EBCB-B9FC-4A7E-990E-564F0BDE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FDE1C2-D01C-447A-9F52-E02D893FF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4DC1B5A-91AC-46D3-AFEA-8A296817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C14881-4755-4D7A-A247-075ACED8F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9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87D43C-F15F-4937-ADB9-AA824F60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B9ACAD1-9DA2-4290-9FC8-3C78CF063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88A0EF5-2CF7-4018-9746-3C32FD26C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93CD42-4742-433F-811A-BC94EB5B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FB5FBA3-7086-4E08-B0B2-847F7582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45F37D-D33B-4BD7-8EAB-586F158B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4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1F25DB-CD9D-46EE-AC1C-BF9CAD1F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9D2C0E7-6CED-4361-8F2F-E1EBA2289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1276970-A9C1-478A-8BF6-C0D636646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DB32F9A-BF42-4C6E-963A-7CB8881AF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1238A6E-7E21-4666-A02A-42E44DC2D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5F43A87-33F5-44C8-82C3-7D3C2735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444F7BEB-0316-4266-A967-D5F9A62B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EDDA0C7-8CCE-4688-A3F1-5FD8A8F2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35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290444-B4BA-4763-9A02-5D2B515F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9B0CCD8-7932-4F8F-8BCE-DF068EFC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2364703-AA6F-40E5-BC4D-356B3B1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D4B7326-E7A0-49E3-A48C-7AC0CBC21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5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23A2B6F-A964-4CAE-B69E-A756AEB0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85A6056-A28B-4AA1-9C8E-C561BD5C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5259644-AF65-4F11-9F97-D553825C0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0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F41B96-42C3-47F3-92B3-CB932BB1F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6B91903-E934-48F7-8E88-76BA79123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99F707-0D21-4AA4-90D6-74C3D42D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5533B5B-014D-4406-B685-F21E9002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9028817-A48B-41A5-A0B3-B9364B947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056B05B-A3BD-46B0-8F64-A0BADF43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BEF08C-50EE-4B5E-BF24-B306BB12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4629E4-0F8B-4123-9E10-F3F261411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649B903-D41A-4A27-9FBB-FDCF04D67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6C13A33-6754-4FAA-AE4D-27D095B89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B0AB642-B6F1-4DD6-A331-CCB05E07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B14F1E9-9278-46A1-BB5F-F6DF7E6F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5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A62E2CC3-9466-45E8-A842-FC868206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25B515F-2740-45B7-8950-7B80F626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60455C-A496-4621-B171-4A5132E2AB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7D6FC-966C-4FC5-8AD8-7F857FFA5E7D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16E0A6-4CB0-41CE-9498-3DD92DD46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E0512F5-3ADF-42A8-84EF-21C68C07E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CB46-B8B0-4A17-AD65-5F1EA39F4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7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7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None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indent="0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None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orient="horz" pos="144">
          <p15:clr>
            <a:srgbClr val="F26B43"/>
          </p15:clr>
        </p15:guide>
        <p15:guide id="3" pos="6192">
          <p15:clr>
            <a:srgbClr val="F26B43"/>
          </p15:clr>
        </p15:guide>
        <p15:guide id="4" orient="horz" pos="47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4D5BB8E-22C4-47E5-832A-FA3E56A2FDFD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E91C117-A548-43E2-A652-D282853DF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5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26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5.png"/><Relationship Id="rId5" Type="http://schemas.openxmlformats.org/officeDocument/2006/relationships/image" Target="../media/image37.png"/><Relationship Id="rId15" Type="http://schemas.openxmlformats.org/officeDocument/2006/relationships/image" Target="../media/image43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1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8.png"/><Relationship Id="rId10" Type="http://schemas.openxmlformats.org/officeDocument/2006/relationships/image" Target="../media/image36.png"/><Relationship Id="rId4" Type="http://schemas.openxmlformats.org/officeDocument/2006/relationships/image" Target="../media/image45.png"/><Relationship Id="rId9" Type="http://schemas.openxmlformats.org/officeDocument/2006/relationships/image" Target="../media/image43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4.wdp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inh-nen-dong-4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3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 descr="672026">
            <a:hlinkClick r:id="rId3" action="ppaction://hlinksldjump" highlightClick="1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27523">
            <a:off x="6094413" y="1773239"/>
            <a:ext cx="9001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672026">
            <a:hlinkClick r:id="rId3" action="ppaction://hlinksldjump" highlightClick="1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788">
            <a:off x="5375276" y="1757364"/>
            <a:ext cx="900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31"/>
          <p:cNvSpPr>
            <a:spLocks noChangeArrowheads="1" noChangeShapeType="1" noTextEdit="1"/>
          </p:cNvSpPr>
          <p:nvPr/>
        </p:nvSpPr>
        <p:spPr bwMode="auto">
          <a:xfrm rot="21468273">
            <a:off x="2136776" y="590550"/>
            <a:ext cx="8177213" cy="614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9108"/>
              </a:avLst>
            </a:prstTxWarp>
          </a:bodyPr>
          <a:lstStyle/>
          <a:p>
            <a:pPr algn="ctr"/>
            <a:r>
              <a:rPr lang="en-US" sz="7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Edwardian Script ITC" panose="030303020407070D0804" pitchFamily="66" charset="0"/>
              </a:rPr>
              <a:t>Welcome to our class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3667125" y="2714625"/>
            <a:ext cx="52578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 panose="020B7200000000000000" pitchFamily="34" charset="0"/>
              </a:rPr>
              <a:t>English </a:t>
            </a:r>
            <a:r>
              <a:rPr lang="en-US" sz="3600" kern="10" spc="-36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H" panose="020B7200000000000000" pitchFamily="34" charset="0"/>
              </a:rPr>
              <a:t>3</a:t>
            </a:r>
            <a:endParaRPr lang="en-US" sz="3600" kern="10" spc="-36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H" panose="020B7200000000000000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752600" y="4800601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cs typeface="Arial" panose="020B0604020202020204" pitchFamily="34" charset="0"/>
              </a:rPr>
              <a:t>Teacher : Hoàng Thị Tỵ</a:t>
            </a:r>
          </a:p>
        </p:txBody>
      </p:sp>
    </p:spTree>
    <p:extLst>
      <p:ext uri="{BB962C8B-B14F-4D97-AF65-F5344CB8AC3E}">
        <p14:creationId xmlns:p14="http://schemas.microsoft.com/office/powerpoint/2010/main" val="424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4599"/>
            <a:ext cx="7531497" cy="1204306"/>
          </a:xfrm>
        </p:spPr>
        <p:txBody>
          <a:bodyPr/>
          <a:lstStyle/>
          <a:p>
            <a:pPr algn="ctr"/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en-US" sz="50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C67CC35-B399-44BD-82E2-4C3D1F131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4D25B0D7-CACC-4B77-BAFF-6556F5A87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395" y="3800474"/>
            <a:ext cx="2847975" cy="2847975"/>
          </a:xfrm>
          <a:prstGeom prst="rect">
            <a:avLst/>
          </a:prstGeom>
        </p:spPr>
      </p:pic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9E56C62-A155-44AD-8E5F-44AC65791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445" y="3594665"/>
            <a:ext cx="3321729" cy="3321729"/>
          </a:xfrm>
          <a:prstGeom prst="rect">
            <a:avLst/>
          </a:prstGeom>
        </p:spPr>
      </p:pic>
      <p:pic>
        <p:nvPicPr>
          <p:cNvPr id="9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DF0023D-652A-480B-A747-93D736B65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10" y="3839821"/>
            <a:ext cx="1389768" cy="2769279"/>
          </a:xfrm>
          <a:prstGeom prst="rect">
            <a:avLst/>
          </a:prstGeom>
        </p:spPr>
      </p:pic>
      <p:pic>
        <p:nvPicPr>
          <p:cNvPr id="11" name="Hình ảnh 1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D2BFA77F-F8D8-473D-AAF5-F65EB6953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925" y="1301038"/>
            <a:ext cx="2989449" cy="2989449"/>
          </a:xfrm>
          <a:prstGeom prst="rect">
            <a:avLst/>
          </a:prstGeom>
        </p:spPr>
      </p:pic>
      <p:pic>
        <p:nvPicPr>
          <p:cNvPr id="17" name="Hình ảnh 16" descr="Ảnh có chứa búp bê&#10;&#10;Mô tả được tạo tự động">
            <a:extLst>
              <a:ext uri="{FF2B5EF4-FFF2-40B4-BE49-F238E27FC236}">
                <a16:creationId xmlns:a16="http://schemas.microsoft.com/office/drawing/2014/main" id="{B046BB8B-3C62-4BCE-8CCC-3C32A60877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64" y="1299249"/>
            <a:ext cx="2874450" cy="2874450"/>
          </a:xfrm>
          <a:prstGeom prst="rect">
            <a:avLst/>
          </a:prstGeom>
        </p:spPr>
      </p:pic>
      <p:pic>
        <p:nvPicPr>
          <p:cNvPr id="19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7726361-CF10-490F-9E74-EBAF905FFB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729" y="1295428"/>
            <a:ext cx="2989449" cy="2989449"/>
          </a:xfrm>
          <a:prstGeom prst="rect">
            <a:avLst/>
          </a:prstGeom>
        </p:spPr>
      </p:pic>
      <p:pic>
        <p:nvPicPr>
          <p:cNvPr id="21" name="Hình ảnh 2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608DDB11-A037-42DC-8B49-42F138F769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78" y="1588054"/>
            <a:ext cx="2762250" cy="276225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E5244B4-6976-4ACA-929F-7D1BF113CAA7}"/>
              </a:ext>
            </a:extLst>
          </p:cNvPr>
          <p:cNvSpPr txBox="1"/>
          <p:nvPr/>
        </p:nvSpPr>
        <p:spPr>
          <a:xfrm rot="21397916">
            <a:off x="2053539" y="43428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198F00F-8E52-482F-9E75-A355DCC965CC}"/>
              </a:ext>
            </a:extLst>
          </p:cNvPr>
          <p:cNvSpPr txBox="1"/>
          <p:nvPr/>
        </p:nvSpPr>
        <p:spPr>
          <a:xfrm rot="21365122">
            <a:off x="4233044" y="25091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CF9E1EA-8CFF-4BF8-8D9A-13FB923F8C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37" y="2864023"/>
            <a:ext cx="3702462" cy="3409119"/>
          </a:xfrm>
          <a:prstGeom prst="rect">
            <a:avLst/>
          </a:prstGeom>
        </p:spPr>
      </p:pic>
      <p:pic>
        <p:nvPicPr>
          <p:cNvPr id="24" name="Hình ảnh 23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E83B4746-77C6-41EA-8902-CD6AFC96610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1724807" y="2968543"/>
            <a:ext cx="692013" cy="351215"/>
          </a:xfrm>
          <a:prstGeom prst="rect">
            <a:avLst/>
          </a:prstGeom>
        </p:spPr>
      </p:pic>
      <p:pic>
        <p:nvPicPr>
          <p:cNvPr id="26" name="Hình ảnh 25">
            <a:extLst>
              <a:ext uri="{FF2B5EF4-FFF2-40B4-BE49-F238E27FC236}">
                <a16:creationId xmlns:a16="http://schemas.microsoft.com/office/drawing/2014/main" id="{F878C74B-6AD2-41CD-92B9-E2CA68D0B77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1689249" y="2878787"/>
            <a:ext cx="692013" cy="351215"/>
          </a:xfrm>
          <a:prstGeom prst="rect">
            <a:avLst/>
          </a:prstGeom>
        </p:spPr>
      </p:pic>
      <p:pic>
        <p:nvPicPr>
          <p:cNvPr id="27" name="Hình ảnh 26" descr="Ảnh có chứa văn bản&#10;&#10;Mô tả được tạo tự động">
            <a:extLst>
              <a:ext uri="{FF2B5EF4-FFF2-40B4-BE49-F238E27FC236}">
                <a16:creationId xmlns:a16="http://schemas.microsoft.com/office/drawing/2014/main" id="{410E65F3-F5A1-4C0B-ABAC-CFB8EE7E30E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1707627" y="2801213"/>
            <a:ext cx="671907" cy="341011"/>
          </a:xfrm>
          <a:prstGeom prst="rect">
            <a:avLst/>
          </a:prstGeom>
        </p:spPr>
      </p:pic>
      <p:pic>
        <p:nvPicPr>
          <p:cNvPr id="28" name="Hình ảnh 27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733338E9-F273-4BDD-B008-CA54A2B4A4C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4805524" y="2108975"/>
            <a:ext cx="692013" cy="351215"/>
          </a:xfrm>
          <a:prstGeom prst="rect">
            <a:avLst/>
          </a:prstGeom>
        </p:spPr>
      </p:pic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A6601D7F-103B-4C86-AE02-87E1FDE799B0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4835888" y="1875103"/>
            <a:ext cx="671907" cy="341011"/>
          </a:xfrm>
          <a:prstGeom prst="rect">
            <a:avLst/>
          </a:prstGeom>
        </p:spPr>
      </p:pic>
      <p:pic>
        <p:nvPicPr>
          <p:cNvPr id="38" name="Hình ảnh 37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A201FE-2873-451D-AF31-3C577D2CB19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1642687" y="2889541"/>
            <a:ext cx="727371" cy="369161"/>
          </a:xfrm>
          <a:prstGeom prst="rect">
            <a:avLst/>
          </a:prstGeom>
        </p:spPr>
      </p:pic>
      <p:pic>
        <p:nvPicPr>
          <p:cNvPr id="39" name="Hình ảnh 3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EB2DB91-C74E-4FA9-96D5-971D3F448E2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4767514" y="2006803"/>
            <a:ext cx="727371" cy="369161"/>
          </a:xfrm>
          <a:prstGeom prst="rect">
            <a:avLst/>
          </a:prstGeom>
        </p:spPr>
      </p:pic>
      <p:pic>
        <p:nvPicPr>
          <p:cNvPr id="40" name="Hình ảnh 39">
            <a:extLst>
              <a:ext uri="{FF2B5EF4-FFF2-40B4-BE49-F238E27FC236}">
                <a16:creationId xmlns:a16="http://schemas.microsoft.com/office/drawing/2014/main" id="{5949539C-FBB8-4202-9F86-7E5BC204BB5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4819762" y="1993236"/>
            <a:ext cx="692013" cy="3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6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Hình ảnh 4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4D25B0D7-CACC-4B77-BAFF-6556F5A87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64" y="2780168"/>
            <a:ext cx="2847975" cy="2847975"/>
          </a:xfrm>
          <a:prstGeom prst="rect">
            <a:avLst/>
          </a:prstGeom>
        </p:spPr>
      </p:pic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9E56C62-A155-44AD-8E5F-44AC657912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48" y="3929285"/>
            <a:ext cx="3321729" cy="3321729"/>
          </a:xfrm>
          <a:prstGeom prst="rect">
            <a:avLst/>
          </a:prstGeom>
        </p:spPr>
      </p:pic>
      <p:pic>
        <p:nvPicPr>
          <p:cNvPr id="9" name="Hình ảnh 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DF0023D-652A-480B-A747-93D736B65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791" y="4042299"/>
            <a:ext cx="1389768" cy="2769279"/>
          </a:xfrm>
          <a:prstGeom prst="rect">
            <a:avLst/>
          </a:prstGeom>
        </p:spPr>
      </p:pic>
      <p:pic>
        <p:nvPicPr>
          <p:cNvPr id="11" name="Hình ảnh 1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D2BFA77F-F8D8-473D-AAF5-F65EB6953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660" y="1523463"/>
            <a:ext cx="2989449" cy="2989449"/>
          </a:xfrm>
          <a:prstGeom prst="rect">
            <a:avLst/>
          </a:prstGeom>
        </p:spPr>
      </p:pic>
      <p:pic>
        <p:nvPicPr>
          <p:cNvPr id="17" name="Hình ảnh 16" descr="Ảnh có chứa búp bê&#10;&#10;Mô tả được tạo tự động">
            <a:extLst>
              <a:ext uri="{FF2B5EF4-FFF2-40B4-BE49-F238E27FC236}">
                <a16:creationId xmlns:a16="http://schemas.microsoft.com/office/drawing/2014/main" id="{B046BB8B-3C62-4BCE-8CCC-3C32A60877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40" y="1408111"/>
            <a:ext cx="2874450" cy="2874450"/>
          </a:xfrm>
          <a:prstGeom prst="rect">
            <a:avLst/>
          </a:prstGeom>
        </p:spPr>
      </p:pic>
      <p:pic>
        <p:nvPicPr>
          <p:cNvPr id="19" name="Hình ảnh 18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7726361-CF10-490F-9E74-EBAF905FFB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503" y="1557978"/>
            <a:ext cx="2989449" cy="2989449"/>
          </a:xfrm>
          <a:prstGeom prst="rect">
            <a:avLst/>
          </a:prstGeom>
        </p:spPr>
      </p:pic>
      <p:pic>
        <p:nvPicPr>
          <p:cNvPr id="21" name="Hình ảnh 20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608DDB11-A037-42DC-8B49-42F138F769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99" y="1501355"/>
            <a:ext cx="2762250" cy="2762250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E5244B4-6976-4ACA-929F-7D1BF113CAA7}"/>
              </a:ext>
            </a:extLst>
          </p:cNvPr>
          <p:cNvSpPr txBox="1"/>
          <p:nvPr/>
        </p:nvSpPr>
        <p:spPr>
          <a:xfrm rot="21397916">
            <a:off x="2053539" y="43428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198F00F-8E52-482F-9E75-A355DCC965CC}"/>
              </a:ext>
            </a:extLst>
          </p:cNvPr>
          <p:cNvSpPr txBox="1"/>
          <p:nvPr/>
        </p:nvSpPr>
        <p:spPr>
          <a:xfrm rot="21365122">
            <a:off x="4233044" y="25091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:a16="http://schemas.microsoft.com/office/drawing/2014/main" id="{C9C8642F-840B-4CEA-86A9-098EAD58BAF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1477320" y="3097664"/>
            <a:ext cx="727371" cy="369161"/>
          </a:xfrm>
          <a:prstGeom prst="rect">
            <a:avLst/>
          </a:prstGeom>
        </p:spPr>
      </p:pic>
      <p:pic>
        <p:nvPicPr>
          <p:cNvPr id="31" name="Hình ảnh 30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31B030F5-328B-4050-9CF0-0D60024FAC6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1428677" y="3047556"/>
            <a:ext cx="692013" cy="35121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EF165227-68B0-43CC-9DEA-67112C7DA785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1288499" y="2952973"/>
            <a:ext cx="692013" cy="351215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0FDF96-0B4B-403C-9A1A-997660D9B6E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2234482" y="918237"/>
            <a:ext cx="671907" cy="341011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5F029E2-169B-424B-989A-12F53E5B2E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4665424" y="2018272"/>
            <a:ext cx="727371" cy="369161"/>
          </a:xfrm>
          <a:prstGeom prst="rect">
            <a:avLst/>
          </a:prstGeom>
        </p:spPr>
      </p:pic>
      <p:pic>
        <p:nvPicPr>
          <p:cNvPr id="35" name="Hình ảnh 3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EF4EEE84-BD60-43A0-9D73-3C21E7BBACA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4716601" y="2280981"/>
            <a:ext cx="692013" cy="351215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471907E4-53FB-4C5A-BE11-B883301D7D4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4403929" y="658056"/>
            <a:ext cx="692013" cy="351215"/>
          </a:xfrm>
          <a:prstGeom prst="rect">
            <a:avLst/>
          </a:prstGeom>
        </p:spPr>
      </p:pic>
      <p:pic>
        <p:nvPicPr>
          <p:cNvPr id="37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A44FB-883F-4F34-8E19-FAD8643EF26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4720639" y="2191358"/>
            <a:ext cx="671907" cy="341011"/>
          </a:xfrm>
          <a:prstGeom prst="rect">
            <a:avLst/>
          </a:prstGeom>
        </p:spPr>
      </p:pic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CCF9E1EA-8CFF-4BF8-8D9A-13FB923F8C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327" y="4042299"/>
            <a:ext cx="3152618" cy="29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ownload Scene With Empty Board In The Room for free | Classroom  background, Classroom clipart, Modern style living room">
            <a:extLst>
              <a:ext uri="{FF2B5EF4-FFF2-40B4-BE49-F238E27FC236}">
                <a16:creationId xmlns:a16="http://schemas.microsoft.com/office/drawing/2014/main" id="{A6CF753C-F634-45CF-95D0-231757E89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E5244B4-6976-4ACA-929F-7D1BF113CAA7}"/>
              </a:ext>
            </a:extLst>
          </p:cNvPr>
          <p:cNvSpPr txBox="1"/>
          <p:nvPr/>
        </p:nvSpPr>
        <p:spPr>
          <a:xfrm rot="21397916">
            <a:off x="2053539" y="43428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A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198F00F-8E52-482F-9E75-A355DCC965CC}"/>
              </a:ext>
            </a:extLst>
          </p:cNvPr>
          <p:cNvSpPr txBox="1"/>
          <p:nvPr/>
        </p:nvSpPr>
        <p:spPr>
          <a:xfrm rot="21365122">
            <a:off x="4233044" y="250914"/>
            <a:ext cx="1033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 B</a:t>
            </a:r>
          </a:p>
        </p:txBody>
      </p:sp>
      <p:pic>
        <p:nvPicPr>
          <p:cNvPr id="30" name="Hình ảnh 29" descr="Ảnh có chứa văn bản&#10;&#10;Mô tả được tạo tự động">
            <a:extLst>
              <a:ext uri="{FF2B5EF4-FFF2-40B4-BE49-F238E27FC236}">
                <a16:creationId xmlns:a16="http://schemas.microsoft.com/office/drawing/2014/main" id="{C9C8642F-840B-4CEA-86A9-098EAD58BA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2277014" y="2356179"/>
            <a:ext cx="727371" cy="369161"/>
          </a:xfrm>
          <a:prstGeom prst="rect">
            <a:avLst/>
          </a:prstGeom>
        </p:spPr>
      </p:pic>
      <p:pic>
        <p:nvPicPr>
          <p:cNvPr id="31" name="Hình ảnh 30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31B030F5-328B-4050-9CF0-0D60024FAC6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2236585" y="1872267"/>
            <a:ext cx="692013" cy="351215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EF165227-68B0-43CC-9DEA-67112C7DA78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2224427" y="1382371"/>
            <a:ext cx="692013" cy="351215"/>
          </a:xfrm>
          <a:prstGeom prst="rect">
            <a:avLst/>
          </a:prstGeom>
        </p:spPr>
      </p:pic>
      <p:pic>
        <p:nvPicPr>
          <p:cNvPr id="33" name="Hình ảnh 32" descr="Ảnh có chứa văn bản&#10;&#10;Mô tả được tạo tự động">
            <a:extLst>
              <a:ext uri="{FF2B5EF4-FFF2-40B4-BE49-F238E27FC236}">
                <a16:creationId xmlns:a16="http://schemas.microsoft.com/office/drawing/2014/main" id="{FD0FDF96-0B4B-403C-9A1A-997660D9B6E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2234482" y="918237"/>
            <a:ext cx="671907" cy="341011"/>
          </a:xfrm>
          <a:prstGeom prst="rect">
            <a:avLst/>
          </a:prstGeom>
        </p:spPr>
      </p:pic>
      <p:pic>
        <p:nvPicPr>
          <p:cNvPr id="34" name="Hình ảnh 3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5F029E2-169B-424B-989A-12F53E5B2E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3436">
            <a:off x="4428814" y="1468718"/>
            <a:ext cx="727371" cy="369161"/>
          </a:xfrm>
          <a:prstGeom prst="rect">
            <a:avLst/>
          </a:prstGeom>
        </p:spPr>
      </p:pic>
      <p:pic>
        <p:nvPicPr>
          <p:cNvPr id="35" name="Hình ảnh 34" descr="Ảnh có chứa văn bản, đồ chơi&#10;&#10;Mô tả được tạo tự động">
            <a:extLst>
              <a:ext uri="{FF2B5EF4-FFF2-40B4-BE49-F238E27FC236}">
                <a16:creationId xmlns:a16="http://schemas.microsoft.com/office/drawing/2014/main" id="{EF4EEE84-BD60-43A0-9D73-3C21E7BBACA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271">
            <a:off x="4433016" y="1066404"/>
            <a:ext cx="692013" cy="351215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471907E4-53FB-4C5A-BE11-B883301D7D4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96">
            <a:off x="4403929" y="658056"/>
            <a:ext cx="692013" cy="351215"/>
          </a:xfrm>
          <a:prstGeom prst="rect">
            <a:avLst/>
          </a:prstGeom>
        </p:spPr>
      </p:pic>
      <p:pic>
        <p:nvPicPr>
          <p:cNvPr id="37" name="Hình ảnh 36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3A44FB-883F-4F34-8E19-FAD8643EF26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248">
            <a:off x="4474926" y="1919684"/>
            <a:ext cx="671907" cy="341011"/>
          </a:xfrm>
          <a:prstGeom prst="rect">
            <a:avLst/>
          </a:prstGeom>
        </p:spPr>
      </p:pic>
      <p:pic>
        <p:nvPicPr>
          <p:cNvPr id="17" name="Hình ảnh 16" descr="Ảnh có chứa búp bê&#10;&#10;Mô tả được tạo tự động">
            <a:extLst>
              <a:ext uri="{FF2B5EF4-FFF2-40B4-BE49-F238E27FC236}">
                <a16:creationId xmlns:a16="http://schemas.microsoft.com/office/drawing/2014/main" id="{72D54340-5552-4DD5-8496-04F6D450E1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29" y="1176868"/>
            <a:ext cx="3219450" cy="3219450"/>
          </a:xfrm>
          <a:prstGeom prst="rect">
            <a:avLst/>
          </a:prstGeom>
        </p:spPr>
      </p:pic>
      <p:pic>
        <p:nvPicPr>
          <p:cNvPr id="3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D9BB3AEA-10DF-4440-94AA-573362F1A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37" y="2318521"/>
            <a:ext cx="3702462" cy="3409119"/>
          </a:xfrm>
          <a:prstGeom prst="rect">
            <a:avLst/>
          </a:prstGeom>
        </p:spPr>
      </p:pic>
      <p:pic>
        <p:nvPicPr>
          <p:cNvPr id="20" name="Hình ảnh 1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0BB55E2B-77D4-4D65-B784-C55DFB3AAB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60" y="4105282"/>
            <a:ext cx="2847975" cy="2847975"/>
          </a:xfrm>
          <a:prstGeom prst="rect">
            <a:avLst/>
          </a:prstGeom>
        </p:spPr>
      </p:pic>
      <p:pic>
        <p:nvPicPr>
          <p:cNvPr id="23" name="Hình ảnh 2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1AC057E-3A19-4B2D-BF2A-2B2D7DA52C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53" y="3867150"/>
            <a:ext cx="3138445" cy="3138445"/>
          </a:xfrm>
          <a:prstGeom prst="rect">
            <a:avLst/>
          </a:prstGeom>
        </p:spPr>
      </p:pic>
      <p:pic>
        <p:nvPicPr>
          <p:cNvPr id="24" name="Hình ảnh 2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C067449-A7E4-486C-A7B7-6CECF64826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278" y="4087439"/>
            <a:ext cx="1389768" cy="2769279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7A71CF8F-6ED4-4446-8F4C-A92B8C3C1F7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35" y="1557978"/>
            <a:ext cx="2989449" cy="2989449"/>
          </a:xfrm>
          <a:prstGeom prst="rect">
            <a:avLst/>
          </a:prstGeom>
        </p:spPr>
      </p:pic>
      <p:pic>
        <p:nvPicPr>
          <p:cNvPr id="27" name="Hình ảnh 2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B0A9F79E-39C5-4367-BBFC-DF48ACBC4C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61" y="1557978"/>
            <a:ext cx="2762250" cy="276225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F65285DF-D6B3-41FA-96F1-5CE4C6BC90C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26" y="1500540"/>
            <a:ext cx="2900313" cy="29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1867" y="1680732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 descr="Ảnh có chứa búp bê, đồ chơi&#10;&#10;Mô tả được tạo tự động">
            <a:extLst>
              <a:ext uri="{FF2B5EF4-FFF2-40B4-BE49-F238E27FC236}">
                <a16:creationId xmlns:a16="http://schemas.microsoft.com/office/drawing/2014/main" id="{BAD66DD3-26F6-4DD9-91FB-9AA9A35E5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2" y="333375"/>
            <a:ext cx="9548813" cy="666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6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768BCA-A29D-41B8-9D5E-9187CE82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48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21,725 Classroom Background Illustrations &amp;amp; Clip Art - iStock">
            <a:extLst>
              <a:ext uri="{FF2B5EF4-FFF2-40B4-BE49-F238E27FC236}">
                <a16:creationId xmlns:a16="http://schemas.microsoft.com/office/drawing/2014/main" id="{8846BEE5-F7F2-4201-A1C3-EFD348907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8" r="3607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53885FAD-5A72-4E20-9781-2D3D148234B2}"/>
              </a:ext>
            </a:extLst>
          </p:cNvPr>
          <p:cNvSpPr/>
          <p:nvPr/>
        </p:nvSpPr>
        <p:spPr>
          <a:xfrm>
            <a:off x="3263899" y="842649"/>
            <a:ext cx="6299201" cy="1471926"/>
          </a:xfrm>
          <a:prstGeom prst="wedgeEllipseCallout">
            <a:avLst>
              <a:gd name="adj1" fmla="val 20045"/>
              <a:gd name="adj2" fmla="val 935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……….. at break time</a:t>
            </a:r>
          </a:p>
        </p:txBody>
      </p:sp>
      <p:pic>
        <p:nvPicPr>
          <p:cNvPr id="4" name="Hình ảnh 3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B19D9D0-AA8E-4DCA-837C-398C9D5CA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813" y="3138487"/>
            <a:ext cx="60769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nền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1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>
            <a:extLst>
              <a:ext uri="{FF2B5EF4-FFF2-40B4-BE49-F238E27FC236}">
                <a16:creationId xmlns:a16="http://schemas.microsoft.com/office/drawing/2014/main" id="{C5D3CFC4-1CC9-409F-99B9-B719D106C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1" y="57454"/>
            <a:ext cx="1248324" cy="635113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CA66423-2B40-4FF4-82D2-82F8DC18D289}"/>
              </a:ext>
            </a:extLst>
          </p:cNvPr>
          <p:cNvSpPr txBox="1"/>
          <p:nvPr/>
        </p:nvSpPr>
        <p:spPr>
          <a:xfrm>
            <a:off x="9399574" y="1075801"/>
            <a:ext cx="2289686" cy="715089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solidFill>
                  <a:srgbClr val="16A9E1"/>
                </a:solidFill>
              </a:rPr>
              <a:t>Period </a:t>
            </a:r>
            <a:r>
              <a:rPr lang="en" sz="3600" b="1" dirty="0" smtClean="0">
                <a:solidFill>
                  <a:srgbClr val="16A9E1"/>
                </a:solidFill>
              </a:rPr>
              <a:t>1</a:t>
            </a:r>
            <a:endParaRPr lang="en-US" sz="3600" b="1" dirty="0">
              <a:solidFill>
                <a:srgbClr val="16A9E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329" y="28309"/>
            <a:ext cx="4699951" cy="2548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3691FADD-DF2D-4CC7-864A-5554C83D54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4177" y="-14177"/>
            <a:ext cx="2469537" cy="2548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4CE572-4C6A-478E-9469-0DDD03C41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" y="208466"/>
            <a:ext cx="943195" cy="479871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FEACB60C-DAD1-4389-996E-51D4FC915CC2}"/>
              </a:ext>
            </a:extLst>
          </p:cNvPr>
          <p:cNvSpPr txBox="1"/>
          <p:nvPr/>
        </p:nvSpPr>
        <p:spPr>
          <a:xfrm>
            <a:off x="94701" y="566505"/>
            <a:ext cx="2173989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66" b="1" dirty="0" smtClean="0">
                <a:solidFill>
                  <a:prstClr val="black"/>
                </a:solidFill>
                <a:latin typeface="Sport Day" pitchFamily="2" charset="0"/>
              </a:rPr>
              <a:t>10</a:t>
            </a:r>
            <a:endParaRPr kumimoji="0" lang="en-US" sz="1066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ort Day" pitchFamily="2" charset="0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29" b="97789" l="299" r="976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0893" y="3637947"/>
            <a:ext cx="2494026" cy="303005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18" b="98353" l="3965" r="96696">
                        <a14:foregroundMark x1="78194" y1="45412" x2="82159" y2="58824"/>
                        <a14:foregroundMark x1="49339" y1="29647" x2="51982" y2="36235"/>
                        <a14:backgroundMark x1="26432" y1="71765" x2="29075" y2="71294"/>
                        <a14:backgroundMark x1="75330" y1="71294" x2="76872" y2="71294"/>
                        <a14:backgroundMark x1="93392" y1="71294" x2="95595" y2="708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8655" y="3569639"/>
            <a:ext cx="3397349" cy="3180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72" b="97855" l="1119" r="94183">
                        <a14:backgroundMark x1="10738" y1="64075" x2="14318" y2="646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8254" y="3859192"/>
            <a:ext cx="3593746" cy="29988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263" b="98990" l="3010" r="96656">
                        <a14:foregroundMark x1="69231" y1="62121" x2="82943" y2="560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701" y="3527015"/>
            <a:ext cx="2368818" cy="31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0F7D-ECD7-D747-B505-79711CEE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B8A9F-1C9D-2E43-9EA9-FDB2FF82A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462530">
            <a:off x="596218" y="970003"/>
            <a:ext cx="2116975" cy="53189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C51AE-8C2A-634E-8BC0-C5A5627C42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815EB3-2ADF-9443-8812-46525D00F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424352">
            <a:off x="9346551" y="956893"/>
            <a:ext cx="2116975" cy="571692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7CCACFC-4D80-9B4B-A9A3-90B221E91C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1378385">
            <a:off x="9354588" y="1714972"/>
            <a:ext cx="2305396" cy="734209"/>
          </a:xfrm>
        </p:spPr>
        <p:txBody>
          <a:bodyPr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 corner and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wrap-up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526EE-F8C9-674F-9684-302D92F809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 rot="21076257">
            <a:off x="968742" y="4488319"/>
            <a:ext cx="2116975" cy="549820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9FD21D-44D5-834D-BD2C-7D5CC43F9D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21014892">
            <a:off x="1112538" y="5074271"/>
            <a:ext cx="2370433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9F5A8D-D98F-7144-8BC7-9CE06F384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12874" y="4763229"/>
            <a:ext cx="2493818" cy="561534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AB06AF-D72B-C943-BC9A-73C4485B0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244" y="5441375"/>
            <a:ext cx="2793077" cy="734209"/>
          </a:xfrm>
        </p:spPr>
        <p:txBody>
          <a:bodyPr/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3C0C8A-E12A-1B40-8C55-F83731930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20865409">
            <a:off x="8833024" y="4100165"/>
            <a:ext cx="1706880" cy="487627"/>
          </a:xfrm>
        </p:spPr>
        <p:txBody>
          <a:bodyPr>
            <a:no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FC23DB-1BF2-F24F-832F-BBD972F132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8322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 descr="Ảnh có chứa văn bản,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3876ADAB-386D-4E5E-8C20-B86197915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8805"/>
            <a:ext cx="12192000" cy="39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5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Classroom Background Clipart in AI, SVG, EPS or PSD">
            <a:extLst>
              <a:ext uri="{FF2B5EF4-FFF2-40B4-BE49-F238E27FC236}">
                <a16:creationId xmlns:a16="http://schemas.microsoft.com/office/drawing/2014/main" id="{9A66F0DF-2436-4388-97C4-A98D10AC24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r="-1" b="-1"/>
          <a:stretch/>
        </p:blipFill>
        <p:spPr bwMode="auto">
          <a:xfrm>
            <a:off x="321732" y="123735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 descr="Ảnh có chứa đồ chơi&#10;&#10;Mô tả được tạo tự động">
            <a:extLst>
              <a:ext uri="{FF2B5EF4-FFF2-40B4-BE49-F238E27FC236}">
                <a16:creationId xmlns:a16="http://schemas.microsoft.com/office/drawing/2014/main" id="{EA19153B-79A7-4729-9041-5D97BAEC0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60" y="1279847"/>
            <a:ext cx="4108419" cy="4108419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5DB0D735-5381-4050-AD7D-CEE127CB2E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89" y="1723890"/>
            <a:ext cx="1146850" cy="788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AC68EF9-1711-40B5-B644-6A2E452FB67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36" y="2603262"/>
            <a:ext cx="1146844" cy="76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4322" y="2570850"/>
            <a:ext cx="1182965" cy="76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430AD1-ED6D-4B9A-8168-A73CCB1D2142}"/>
              </a:ext>
            </a:extLst>
          </p:cNvPr>
          <p:cNvSpPr txBox="1"/>
          <p:nvPr/>
        </p:nvSpPr>
        <p:spPr>
          <a:xfrm>
            <a:off x="4079312" y="2547665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9C3822-81E6-4BD1-80B5-48063BE72245}"/>
              </a:ext>
            </a:extLst>
          </p:cNvPr>
          <p:cNvSpPr txBox="1"/>
          <p:nvPr/>
        </p:nvSpPr>
        <p:spPr>
          <a:xfrm>
            <a:off x="4092115" y="1681867"/>
            <a:ext cx="4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(1)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055AC80-E179-4D6A-806B-4FDBA89317ED}"/>
              </a:ext>
            </a:extLst>
          </p:cNvPr>
          <p:cNvSpPr txBox="1"/>
          <p:nvPr/>
        </p:nvSpPr>
        <p:spPr>
          <a:xfrm>
            <a:off x="5894785" y="2512208"/>
            <a:ext cx="55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4322" y="1687746"/>
            <a:ext cx="1134403" cy="762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F419367-F6AB-4779-AF7A-AE4F58D79AE8}"/>
              </a:ext>
            </a:extLst>
          </p:cNvPr>
          <p:cNvSpPr txBox="1"/>
          <p:nvPr/>
        </p:nvSpPr>
        <p:spPr>
          <a:xfrm>
            <a:off x="5894785" y="1649832"/>
            <a:ext cx="47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693983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0097" y="998188"/>
            <a:ext cx="7531497" cy="1204306"/>
          </a:xfrm>
        </p:spPr>
        <p:txBody>
          <a:bodyPr/>
          <a:lstStyle/>
          <a:p>
            <a:pPr algn="ctr"/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</a:t>
            </a:r>
            <a:r>
              <a:rPr lang="en-US" sz="7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repeat.</a:t>
            </a:r>
            <a:endParaRPr lang="en-US" sz="7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DF11EF9-5BB3-4DC3-9420-0E2FEF034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866775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6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ck 97">
            <a:hlinkClick r:id="" action="ppaction://media"/>
            <a:extLst>
              <a:ext uri="{FF2B5EF4-FFF2-40B4-BE49-F238E27FC236}">
                <a16:creationId xmlns:a16="http://schemas.microsoft.com/office/drawing/2014/main" id="{16CA0214-D87C-4457-A4EE-D4298E8DC2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141" y="169650"/>
            <a:ext cx="1093258" cy="1093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41" y="1184905"/>
            <a:ext cx="5689600" cy="456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74" y="1184905"/>
            <a:ext cx="5805567" cy="4684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4361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06400" y="2916865"/>
            <a:ext cx="7531497" cy="1204306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9600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b="1" dirty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Listen, point and </a:t>
            </a:r>
            <a:r>
              <a:rPr lang="en-US" sz="9600" b="1" dirty="0" smtClean="0">
                <a:solidFill>
                  <a:srgbClr val="39B4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say.</a:t>
            </a:r>
            <a:endParaRPr lang="en-US" sz="9600" b="1" dirty="0">
              <a:solidFill>
                <a:srgbClr val="39B4E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72A377-A9E8-4FB6-A960-4175D9DC1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866775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98">
            <a:hlinkClick r:id="" action="ppaction://media"/>
            <a:extLst>
              <a:ext uri="{FF2B5EF4-FFF2-40B4-BE49-F238E27FC236}">
                <a16:creationId xmlns:a16="http://schemas.microsoft.com/office/drawing/2014/main" id="{54B73B9C-90AA-4EF4-9CC7-532764693B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201" y="33868"/>
            <a:ext cx="999066" cy="999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32934"/>
            <a:ext cx="406400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1629" t="3692" r="1426" b="1680"/>
          <a:stretch/>
        </p:blipFill>
        <p:spPr>
          <a:xfrm>
            <a:off x="4013200" y="1032934"/>
            <a:ext cx="8060267" cy="5723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0211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ondary">
  <a:themeElements>
    <a:clrScheme name="Custom 12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Elementary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ritWeekCalendar_Elementary_JB_v2" id="{EEC30A67-62CF-4CD0-BA31-C53701EAF32D}" vid="{F1B8EAC4-5A8F-4A98-A64C-D35376179D5F}"/>
    </a:ext>
  </a:extLst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285</Words>
  <Application>Microsoft Office PowerPoint</Application>
  <PresentationFormat>Widescreen</PresentationFormat>
  <Paragraphs>62</Paragraphs>
  <Slides>17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.VnTimeH</vt:lpstr>
      <vt:lpstr>Arial</vt:lpstr>
      <vt:lpstr>Calibri</vt:lpstr>
      <vt:lpstr>Calibri Light</vt:lpstr>
      <vt:lpstr>Edwardian Script ITC</vt:lpstr>
      <vt:lpstr>Franklin Gothic Book</vt:lpstr>
      <vt:lpstr>Franklin Gothic Medium</vt:lpstr>
      <vt:lpstr>Kristen ITC</vt:lpstr>
      <vt:lpstr>Quire Sans</vt:lpstr>
      <vt:lpstr>Sport Day</vt:lpstr>
      <vt:lpstr>Times New Roman</vt:lpstr>
      <vt:lpstr>Tunga</vt:lpstr>
      <vt:lpstr>Wingdings</vt:lpstr>
      <vt:lpstr>Chủ đề Office</vt:lpstr>
      <vt:lpstr>Secondary</vt:lpstr>
      <vt:lpstr>Angles</vt:lpstr>
      <vt:lpstr>PowerPoint Presentation</vt:lpstr>
      <vt:lpstr>PowerPoint Presentation</vt:lpstr>
      <vt:lpstr>Contents</vt:lpstr>
      <vt:lpstr>   Warm-up AND REVIEW</vt:lpstr>
      <vt:lpstr>PowerPoint Presentation</vt:lpstr>
      <vt:lpstr>   Look, listen and repeat.</vt:lpstr>
      <vt:lpstr>PowerPoint Presentation</vt:lpstr>
      <vt:lpstr>   Listen, point and say.</vt:lpstr>
      <vt:lpstr>PowerPoint Presentation</vt:lpstr>
      <vt:lpstr>  Game time</vt:lpstr>
      <vt:lpstr>PowerPoint Presentation</vt:lpstr>
      <vt:lpstr>PowerPoint Presentation</vt:lpstr>
      <vt:lpstr>PowerPoint Presentation</vt:lpstr>
      <vt:lpstr>   Let’s talk.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STD_TY</cp:lastModifiedBy>
  <cp:revision>19</cp:revision>
  <dcterms:created xsi:type="dcterms:W3CDTF">2022-01-22T16:51:00Z</dcterms:created>
  <dcterms:modified xsi:type="dcterms:W3CDTF">2024-05-09T15:15:26Z</dcterms:modified>
</cp:coreProperties>
</file>