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92" r:id="rId3"/>
    <p:sldId id="304" r:id="rId4"/>
    <p:sldId id="29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94" r:id="rId13"/>
    <p:sldId id="295" r:id="rId14"/>
    <p:sldId id="296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03" r:id="rId24"/>
    <p:sldId id="313" r:id="rId25"/>
  </p:sldIdLst>
  <p:sldSz cx="12192000" cy="6858000"/>
  <p:notesSz cx="6858000" cy="9144000"/>
  <p:embeddedFontLst>
    <p:embeddedFont>
      <p:font typeface="Bernard MT Condensed" panose="02050806060905020404" pitchFamily="18" charset="0"/>
      <p:regular r:id="rId27"/>
    </p:embeddedFont>
    <p:embeddedFont>
      <p:font typeface="微軟正黑體" panose="020B0604030504040204" pitchFamily="34" charset="-120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ooper Black" panose="0208090404030B0204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D8A81-D551-4353-B4CF-6D38334CE5D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9435A-8084-4920-973B-39D00BEBB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88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5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2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6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95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5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8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9AE18-99A8-4406-9555-1F2887105B37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CFC81-6B06-4786-B585-2BED721BE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.sachmem.vn/public/images/TA5T2SHS/U19-L1-2-4-64d00b37fcd3a626c4fe5ac90fb0e2e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 bwMode="auto">
          <a:xfrm>
            <a:off x="3404081" y="2668205"/>
            <a:ext cx="5498137" cy="36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8013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5493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448849" y="1171023"/>
            <a:ext cx="2734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 Lu Temple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2677" y="1171023"/>
            <a:ext cx="3039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Bai Dinh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5665" y="1825687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Bai Dinh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257595"/>
              </p:ext>
            </p:extLst>
          </p:nvPr>
        </p:nvGraphicFramePr>
        <p:xfrm>
          <a:off x="2119746" y="1399310"/>
          <a:ext cx="7952509" cy="4544293"/>
        </p:xfrm>
        <a:graphic>
          <a:graphicData uri="http://schemas.openxmlformats.org/drawingml/2006/table">
            <a:tbl>
              <a:tblPr/>
              <a:tblGrid>
                <a:gridCol w="795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09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place would you like to visit, _ or _?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 like to visit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it far from here?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Yes/No,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get there?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can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5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4360" y="223880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2" y="140060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2" y="277220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71" y="4379335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753" y="366296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2625" y="5228532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22138" y="36041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9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6316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03765" y="133175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Trang Tien Bridge or Thien Mu _________?</a:t>
            </a:r>
          </a:p>
        </p:txBody>
      </p:sp>
    </p:spTree>
    <p:extLst>
      <p:ext uri="{BB962C8B-B14F-4D97-AF65-F5344CB8AC3E}">
        <p14:creationId xmlns:p14="http://schemas.microsoft.com/office/powerpoint/2010/main" val="27256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3765" y="13317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Trang Tien ______ or Thien Mu pagoda?</a:t>
            </a:r>
          </a:p>
        </p:txBody>
      </p:sp>
    </p:spTree>
    <p:extLst>
      <p:ext uri="{BB962C8B-B14F-4D97-AF65-F5344CB8AC3E}">
        <p14:creationId xmlns:p14="http://schemas.microsoft.com/office/powerpoint/2010/main" val="15623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0200" y="1331753"/>
            <a:ext cx="8286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Thong Nhat Park or the Museum of ________?</a:t>
            </a:r>
          </a:p>
        </p:txBody>
      </p:sp>
    </p:spTree>
    <p:extLst>
      <p:ext uri="{BB962C8B-B14F-4D97-AF65-F5344CB8AC3E}">
        <p14:creationId xmlns:p14="http://schemas.microsoft.com/office/powerpoint/2010/main" val="34231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47331" y="1140123"/>
            <a:ext cx="78166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Ben Thanh Market ____ the City Theatre?</a:t>
            </a:r>
          </a:p>
        </p:txBody>
      </p:sp>
    </p:spTree>
    <p:extLst>
      <p:ext uri="{BB962C8B-B14F-4D97-AF65-F5344CB8AC3E}">
        <p14:creationId xmlns:p14="http://schemas.microsoft.com/office/powerpoint/2010/main" val="18994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Bai Dinh Pagoda 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 Dinh Pagoda 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5323" y="1331753"/>
            <a:ext cx="8238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Bai Dinh Pagoda or Hoa Lu Temple?</a:t>
            </a:r>
          </a:p>
        </p:txBody>
      </p:sp>
    </p:spTree>
    <p:extLst>
      <p:ext uri="{BB962C8B-B14F-4D97-AF65-F5344CB8AC3E}">
        <p14:creationId xmlns:p14="http://schemas.microsoft.com/office/powerpoint/2010/main" val="10450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to visit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41979" y="1476437"/>
            <a:ext cx="9086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, Trang Tien bridge or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Thien Mu pagoda. </a:t>
            </a:r>
          </a:p>
        </p:txBody>
      </p:sp>
    </p:spTree>
    <p:extLst>
      <p:ext uri="{BB962C8B-B14F-4D97-AF65-F5344CB8AC3E}">
        <p14:creationId xmlns:p14="http://schemas.microsoft.com/office/powerpoint/2010/main" val="34362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70935" y="1544566"/>
            <a:ext cx="7961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 Trang Tien Bridge or _____?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Hoan Kiem Lake.</a:t>
            </a:r>
          </a:p>
        </p:txBody>
      </p:sp>
    </p:spTree>
    <p:extLst>
      <p:ext uri="{BB962C8B-B14F-4D97-AF65-F5344CB8AC3E}">
        <p14:creationId xmlns:p14="http://schemas.microsoft.com/office/powerpoint/2010/main" val="450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22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place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51982" y="1430925"/>
            <a:ext cx="7688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 you like to visit,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 or Ha Noi?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Ho Chi Minh city.</a:t>
            </a:r>
          </a:p>
        </p:txBody>
      </p:sp>
    </p:spTree>
    <p:extLst>
      <p:ext uri="{BB962C8B-B14F-4D97-AF65-F5344CB8AC3E}">
        <p14:creationId xmlns:p14="http://schemas.microsoft.com/office/powerpoint/2010/main" val="29632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03765" y="1331753"/>
            <a:ext cx="7160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 Tu Pagoda or Ha Long Bay?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___  visit Ha Long Bay.</a:t>
            </a:r>
          </a:p>
        </p:txBody>
      </p:sp>
    </p:spTree>
    <p:extLst>
      <p:ext uri="{BB962C8B-B14F-4D97-AF65-F5344CB8AC3E}">
        <p14:creationId xmlns:p14="http://schemas.microsoft.com/office/powerpoint/2010/main" val="3477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Museum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3765" y="1430925"/>
            <a:ext cx="7160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 or Do Son Beach?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_______.</a:t>
            </a:r>
          </a:p>
        </p:txBody>
      </p:sp>
    </p:spTree>
    <p:extLst>
      <p:ext uri="{BB962C8B-B14F-4D97-AF65-F5344CB8AC3E}">
        <p14:creationId xmlns:p14="http://schemas.microsoft.com/office/powerpoint/2010/main" val="40200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7020" y="2980398"/>
            <a:ext cx="10222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FOR YOUR ATTENTION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98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93" y="720019"/>
            <a:ext cx="1750439" cy="226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35" y="3983771"/>
            <a:ext cx="1841072" cy="1758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6350" y="2891031"/>
            <a:ext cx="3505200" cy="7631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6350" y="3361110"/>
            <a:ext cx="3505200" cy="5873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/pəˈɡəʊdə/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3250" y="2891031"/>
            <a:ext cx="3505200" cy="7631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3250" y="3361110"/>
            <a:ext cx="3505200" cy="5873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/brɪdʒ/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6350" y="5823958"/>
            <a:ext cx="3505200" cy="4948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6350" y="6161649"/>
            <a:ext cx="3505200" cy="5152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/ˈhɪstri/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3250" y="5823958"/>
            <a:ext cx="3505200" cy="4948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</p:txBody>
      </p:sp>
      <p:sp>
        <p:nvSpPr>
          <p:cNvPr id="9" name="Rectangle 8"/>
          <p:cNvSpPr/>
          <p:nvPr/>
        </p:nvSpPr>
        <p:spPr>
          <a:xfrm>
            <a:off x="6953250" y="6161649"/>
            <a:ext cx="3505200" cy="5152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/ˈsentər/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750" y="37653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933" y="1016834"/>
            <a:ext cx="3432517" cy="1800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568" y="3965773"/>
            <a:ext cx="2456763" cy="183153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412219" y="4621983"/>
            <a:ext cx="559125" cy="55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8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2781" y="818025"/>
            <a:ext cx="10443204" cy="5435488"/>
            <a:chOff x="-164510" y="0"/>
            <a:chExt cx="16909556" cy="8801100"/>
          </a:xfrm>
        </p:grpSpPr>
        <p:pic>
          <p:nvPicPr>
            <p:cNvPr id="3" name="Picture 1" descr="https://s.sachmem.vn/public/images/v2/TA5T2SHS/U19-L1-1-a_5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510" y="0"/>
              <a:ext cx="8486775" cy="88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ttps://s.sachmem.vn/public/images/v2/TA5T2SHS/U19-L1-1-b_4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96" y="9526"/>
              <a:ext cx="7905750" cy="8791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75181" y="1346417"/>
            <a:ext cx="4130219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weather is beautiful</a:t>
            </a:r>
            <a:r>
              <a:rPr kumimoji="0" lang="en-US" altLang="en-US" sz="27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en-US" altLang="en-US" sz="27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alt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Noi today.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43240" y="5527095"/>
            <a:ext cx="1607235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it is.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28533" y="1124637"/>
            <a:ext cx="4068067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Would you like to go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somewhere, Tom?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709159" y="5440383"/>
            <a:ext cx="247606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I'd like to.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483728" y="6264761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088432" y="6264761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41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1147" y="807944"/>
            <a:ext cx="10502153" cy="5638799"/>
            <a:chOff x="-10937218" y="-2927681"/>
            <a:chExt cx="19748799" cy="10589934"/>
          </a:xfrm>
        </p:grpSpPr>
        <p:pic>
          <p:nvPicPr>
            <p:cNvPr id="3" name="Picture 7" descr="https://s.sachmem.vn/public/images/v2/TA5T2SHS/U19-L1-1-c_6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37218" y="-2574927"/>
              <a:ext cx="12371987" cy="1023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https://s.sachmem.vn/public/images/v2/TA5T2SHS/U19-L1-1-d_3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769" y="-2927681"/>
              <a:ext cx="7376812" cy="10087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1147" y="1091025"/>
            <a:ext cx="5372099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 place would you like to</a:t>
            </a:r>
            <a:r>
              <a:rPr lang="en-US" alt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visit,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 museum or a pagoda?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481526" y="4787622"/>
            <a:ext cx="3595856" cy="3847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visit a pagoda.</a:t>
            </a:r>
          </a:p>
        </p:txBody>
      </p:sp>
      <p:sp>
        <p:nvSpPr>
          <p:cNvPr id="7" name="Rectangle 6"/>
          <p:cNvSpPr/>
          <p:nvPr/>
        </p:nvSpPr>
        <p:spPr>
          <a:xfrm>
            <a:off x="7722359" y="842382"/>
            <a:ext cx="276586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Let's visit Tran Quoc Pagoda.</a:t>
            </a:r>
          </a:p>
        </p:txBody>
      </p:sp>
      <p:sp>
        <p:nvSpPr>
          <p:cNvPr id="8" name="Rectangle 7"/>
          <p:cNvSpPr/>
          <p:nvPr/>
        </p:nvSpPr>
        <p:spPr>
          <a:xfrm>
            <a:off x="8859472" y="2467838"/>
            <a:ext cx="202972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 Let's go.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819234" y="6263863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357842" y="626386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09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.sachmem.vn/public/images/TA5T2SHS/U19-L1-2-2-f3318691c22c7cde91479d9701ce4dc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"/>
          <a:stretch/>
        </p:blipFill>
        <p:spPr bwMode="auto">
          <a:xfrm>
            <a:off x="3466148" y="2756298"/>
            <a:ext cx="5498137" cy="36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6108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241024" y="1151973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Thien Mu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692" y="1151973"/>
            <a:ext cx="3332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Trang Tien Bridge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5665" y="1825687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Thien Mu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9-L1-2-1-af511e33b352c6e2e3dc229827cc279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7"/>
          <a:stretch/>
        </p:blipFill>
        <p:spPr bwMode="auto">
          <a:xfrm>
            <a:off x="3443090" y="2690488"/>
            <a:ext cx="5498136" cy="36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80135"/>
            <a:ext cx="81407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859315" y="1796190"/>
            <a:ext cx="6665686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5493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53320" y="1674151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304491" y="1838245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Museum of History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692" y="1171023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Thong Nhat Park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65288" y="1171023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Museum of History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s.sachmem.vn/public/images/TA5T2SHS/U19-L1-2-3-2699c168dd8650b1ca76336d33d3c0c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"/>
          <a:stretch/>
        </p:blipFill>
        <p:spPr bwMode="auto">
          <a:xfrm>
            <a:off x="3387211" y="2780582"/>
            <a:ext cx="5498137" cy="3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8013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5493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241024" y="1171023"/>
            <a:ext cx="290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City Theatre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5692" y="1171023"/>
            <a:ext cx="3332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Ben Thanh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5665" y="1825687"/>
            <a:ext cx="3302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Ben Thanh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981" y="29080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582</Words>
  <Application>Microsoft Office PowerPoint</Application>
  <PresentationFormat>Widescreen</PresentationFormat>
  <Paragraphs>122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Bernard MT Condensed</vt:lpstr>
      <vt:lpstr>微軟正黑體</vt:lpstr>
      <vt:lpstr>Arial</vt:lpstr>
      <vt:lpstr>Helvetica Neue</vt:lpstr>
      <vt:lpstr>Tahoma</vt:lpstr>
      <vt:lpstr>Cooper Black</vt:lpstr>
      <vt:lpstr>黑体</vt:lpstr>
      <vt:lpstr>Calibri Light</vt:lpstr>
      <vt:lpstr>Calibri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87</cp:revision>
  <dcterms:created xsi:type="dcterms:W3CDTF">2021-02-09T08:35:23Z</dcterms:created>
  <dcterms:modified xsi:type="dcterms:W3CDTF">2024-05-09T15:09:26Z</dcterms:modified>
</cp:coreProperties>
</file>