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media/audio2.wav" ContentType="audio/x-wav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media2.wav" ContentType="audio/x-wav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4" r:id="rId2"/>
  </p:sldMasterIdLst>
  <p:notesMasterIdLst>
    <p:notesMasterId r:id="rId17"/>
  </p:notesMasterIdLst>
  <p:sldIdLst>
    <p:sldId id="2007577194" r:id="rId3"/>
    <p:sldId id="2007577205" r:id="rId4"/>
    <p:sldId id="2007577203" r:id="rId5"/>
    <p:sldId id="2007577202" r:id="rId6"/>
    <p:sldId id="2007577201" r:id="rId7"/>
    <p:sldId id="2007577197" r:id="rId8"/>
    <p:sldId id="2007577198" r:id="rId9"/>
    <p:sldId id="2007577199" r:id="rId10"/>
    <p:sldId id="2007577200" r:id="rId11"/>
    <p:sldId id="266" r:id="rId12"/>
    <p:sldId id="256" r:id="rId13"/>
    <p:sldId id="257" r:id="rId14"/>
    <p:sldId id="258" r:id="rId15"/>
    <p:sldId id="28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57DB-5B73-44FE-8D62-64241D3263E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08BA-667C-473A-AA00-B84E1AE9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908BA-667C-473A-AA00-B84E1AE993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9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9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48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5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98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2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908BA-667C-473A-AA00-B84E1AE993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1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2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7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080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4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8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8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4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36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2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24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5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16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9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58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827" r:id="rId12"/>
    <p:sldLayoutId id="2147483828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1.mp3"/><Relationship Id="rId7" Type="http://schemas.openxmlformats.org/officeDocument/2006/relationships/slide" Target="slide11.xml"/><Relationship Id="rId2" Type="http://schemas.microsoft.com/office/2007/relationships/media" Target="../media/media1.mp3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audio" Target="../media/media2.wav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microsoft.com/office/2007/relationships/media" Target="../media/media2.wav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0.jpeg"/><Relationship Id="rId1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3.wdp"/><Relationship Id="rId3" Type="http://schemas.openxmlformats.org/officeDocument/2006/relationships/audio" Target="../media/media2.wav"/><Relationship Id="rId7" Type="http://schemas.openxmlformats.org/officeDocument/2006/relationships/image" Target="../media/image21.png"/><Relationship Id="rId12" Type="http://schemas.openxmlformats.org/officeDocument/2006/relationships/image" Target="../media/image32.png"/><Relationship Id="rId2" Type="http://schemas.microsoft.com/office/2007/relationships/media" Target="../media/media2.wav"/><Relationship Id="rId16" Type="http://schemas.openxmlformats.org/officeDocument/2006/relationships/image" Target="../media/image23.png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5.wdp"/><Relationship Id="rId3" Type="http://schemas.openxmlformats.org/officeDocument/2006/relationships/audio" Target="../media/media2.wav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microsoft.com/office/2007/relationships/media" Target="../media/media2.wav"/><Relationship Id="rId16" Type="http://schemas.openxmlformats.org/officeDocument/2006/relationships/image" Target="../media/image23.png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Relationship Id="rId6" Type="http://schemas.openxmlformats.org/officeDocument/2006/relationships/image" Target="../media/image35.jpeg"/><Relationship Id="rId11" Type="http://schemas.openxmlformats.org/officeDocument/2006/relationships/image" Target="../media/image40.jpg"/><Relationship Id="rId5" Type="http://schemas.openxmlformats.org/officeDocument/2006/relationships/audio" Target="../media/audio4.wav"/><Relationship Id="rId10" Type="http://schemas.openxmlformats.org/officeDocument/2006/relationships/image" Target="../media/image39.jpeg"/><Relationship Id="rId4" Type="http://schemas.openxmlformats.org/officeDocument/2006/relationships/audio" Target="../media/audio3.wav"/><Relationship Id="rId9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nh nen\60.jpg">
            <a:extLst>
              <a:ext uri="{FF2B5EF4-FFF2-40B4-BE49-F238E27FC236}">
                <a16:creationId xmlns:a16="http://schemas.microsoft.com/office/drawing/2014/main" id="{021FFDF1-6739-44D3-B9C7-B6F8AA0C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8100"/>
            <a:ext cx="12192000" cy="71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4C279B7-ACE5-4EA0-9DAE-ACF83CC46FA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0694" y="3627194"/>
            <a:ext cx="1022021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: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tập.Từ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C21B19A0-BA03-4F8B-9FD2-CEC54B88C01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3400" y="2869376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 </a:t>
            </a:r>
          </a:p>
        </p:txBody>
      </p:sp>
      <p:pic>
        <p:nvPicPr>
          <p:cNvPr id="3077" name="Picture 2" descr="C:\Users\Administrator\Desktop\1.png">
            <a:extLst>
              <a:ext uri="{FF2B5EF4-FFF2-40B4-BE49-F238E27FC236}">
                <a16:creationId xmlns:a16="http://schemas.microsoft.com/office/drawing/2014/main" id="{D26674DB-3DDE-4C15-9159-41DE86A5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165100"/>
            <a:ext cx="1162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Administrator\Desktop\Untitled-1.png">
            <a:extLst>
              <a:ext uri="{FF2B5EF4-FFF2-40B4-BE49-F238E27FC236}">
                <a16:creationId xmlns:a16="http://schemas.microsoft.com/office/drawing/2014/main" id="{F7F22D2E-82DD-49A4-942E-E43D827E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-38100"/>
            <a:ext cx="227806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Users\Administrator\Desktop\1.png">
            <a:extLst>
              <a:ext uri="{FF2B5EF4-FFF2-40B4-BE49-F238E27FC236}">
                <a16:creationId xmlns:a16="http://schemas.microsoft.com/office/drawing/2014/main" id="{BBDD5362-258B-493B-A03A-E603E4C4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-188913"/>
            <a:ext cx="17684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Users\Administrator\Desktop\1.png">
            <a:extLst>
              <a:ext uri="{FF2B5EF4-FFF2-40B4-BE49-F238E27FC236}">
                <a16:creationId xmlns:a16="http://schemas.microsoft.com/office/drawing/2014/main" id="{8BC89FCD-8D27-415B-B28F-4B78372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-381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C:\Users\Administrator\Desktop\2.png">
            <a:extLst>
              <a:ext uri="{FF2B5EF4-FFF2-40B4-BE49-F238E27FC236}">
                <a16:creationId xmlns:a16="http://schemas.microsoft.com/office/drawing/2014/main" id="{1D6E38F3-586C-427C-B0F7-FF03BF47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-46038"/>
            <a:ext cx="457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C:\Users\Administrator\Desktop\3.png">
            <a:extLst>
              <a:ext uri="{FF2B5EF4-FFF2-40B4-BE49-F238E27FC236}">
                <a16:creationId xmlns:a16="http://schemas.microsoft.com/office/drawing/2014/main" id="{98894E6F-2C48-487C-916F-78C6063E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-128588"/>
            <a:ext cx="617537" cy="120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 descr="C:\Users\Administrator\Desktop\1.png">
            <a:extLst>
              <a:ext uri="{FF2B5EF4-FFF2-40B4-BE49-F238E27FC236}">
                <a16:creationId xmlns:a16="http://schemas.microsoft.com/office/drawing/2014/main" id="{948B7FA2-3FD3-449B-A3B3-D202F9AB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-92075"/>
            <a:ext cx="11636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C:\Users\Administrator\Desktop\1.png">
            <a:extLst>
              <a:ext uri="{FF2B5EF4-FFF2-40B4-BE49-F238E27FC236}">
                <a16:creationId xmlns:a16="http://schemas.microsoft.com/office/drawing/2014/main" id="{8996FB49-8F45-4D57-B3F3-BD1D8615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-288925"/>
            <a:ext cx="1162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7" descr="C:\Users\Administrator\Desktop\Untitled-1.png">
            <a:extLst>
              <a:ext uri="{FF2B5EF4-FFF2-40B4-BE49-F238E27FC236}">
                <a16:creationId xmlns:a16="http://schemas.microsoft.com/office/drawing/2014/main" id="{1A4D870D-F534-4392-A6D6-F005A2CA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252913"/>
            <a:ext cx="37465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77551F-5914-45BA-9F7F-DF55985EDED4}"/>
              </a:ext>
            </a:extLst>
          </p:cNvPr>
          <p:cNvSpPr/>
          <p:nvPr/>
        </p:nvSpPr>
        <p:spPr>
          <a:xfrm>
            <a:off x="2482057" y="759331"/>
            <a:ext cx="7315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BÁT TRANG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4EDA17-CB2A-4D5F-845D-B0CB7C7B0218}"/>
              </a:ext>
            </a:extLst>
          </p:cNvPr>
          <p:cNvSpPr/>
          <p:nvPr/>
        </p:nvSpPr>
        <p:spPr>
          <a:xfrm>
            <a:off x="2133600" y="1418937"/>
            <a:ext cx="8305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Chµo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mõng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c¸c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thÇy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, c«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gi¸o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vÒ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dù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.VnVogueH"/>
                <a:cs typeface="Arial" charset="0"/>
              </a:rPr>
              <a:t>giê</a:t>
            </a:r>
            <a:endParaRPr lang="en-US" sz="4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3088" name="Rectangle 20">
            <a:extLst>
              <a:ext uri="{FF2B5EF4-FFF2-40B4-BE49-F238E27FC236}">
                <a16:creationId xmlns:a16="http://schemas.microsoft.com/office/drawing/2014/main" id="{F48105EF-92FC-4060-AA14-DFEA3CA26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06" y="4982894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66"/>
              </a:buClr>
              <a:buFontTx/>
              <a:buNone/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b="1" dirty="0"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Tạ</a:t>
            </a:r>
            <a:r>
              <a:rPr lang="en-US" altLang="en-US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Tuyết</a:t>
            </a:r>
            <a:endParaRPr lang="en-US" altLang="en-US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3093432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hỏi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3980" y="3992711"/>
            <a:ext cx="5426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744688" y="5892800"/>
            <a:ext cx="338729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654188" y="5892800"/>
            <a:ext cx="2896213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hỏi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5476" y="3815845"/>
            <a:ext cx="514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hãy điền dấu thích hợp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Cuốn</a:t>
            </a:r>
            <a:r>
              <a:rPr lang="en-US" sz="3200" dirty="0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vở</a:t>
            </a:r>
            <a:r>
              <a:rPr lang="en-US" sz="3200" dirty="0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trắng</a:t>
            </a:r>
            <a:r>
              <a:rPr lang="en-US" sz="3200" dirty="0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Calibri"/>
                <a:cs typeface="Arial" panose="020B0604020202020204" pitchFamily="34" charset="0"/>
              </a:rPr>
              <a:t>tinh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3129415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hỏi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chấm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516" y="3841992"/>
            <a:ext cx="5570512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chưa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52793"/>
            <a:ext cx="2133600" cy="2113008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7721601" y="3522916"/>
            <a:ext cx="2385652" cy="2373313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10" y="3101379"/>
            <a:ext cx="13896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76250" y="3112151"/>
            <a:ext cx="3186545" cy="3194844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97760" y="3101379"/>
            <a:ext cx="3186545" cy="3194844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2610870" y="3512149"/>
            <a:ext cx="2182452" cy="2373313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2097760" y="2369942"/>
            <a:ext cx="3186545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defRPr/>
            </a:pPr>
            <a:r>
              <a:rPr lang="en-US" sz="5867" dirty="0">
                <a:solidFill>
                  <a:prstClr val="black"/>
                </a:solidFill>
                <a:latin typeface="Calibri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3402265"/>
            <a:ext cx="1205212" cy="1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89" y="4744441"/>
            <a:ext cx="6521449" cy="17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7398371" y="2380713"/>
            <a:ext cx="3142285" cy="73144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defRPr/>
            </a:pPr>
            <a:r>
              <a:rPr lang="en-US" sz="5867" dirty="0">
                <a:solidFill>
                  <a:prstClr val="black"/>
                </a:solidFill>
                <a:latin typeface="Calibri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310" y="6"/>
            <a:ext cx="2755900" cy="23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9245600" y="12045"/>
            <a:ext cx="0" cy="22970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7924800" y="715267"/>
            <a:ext cx="1422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>
              <a:defRPr/>
            </a:pP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…cm</a:t>
            </a:r>
            <a:endParaRPr lang="vi-VN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43006" y="170214"/>
            <a:ext cx="7578593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>
              <a:defRPr/>
            </a:pPr>
            <a:r>
              <a:rPr lang="en-US" sz="4267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267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67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267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267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267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267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4267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267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267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80"/>
            <a:ext cx="12192000" cy="687324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408179" y="1577051"/>
            <a:ext cx="96604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553" y="2930342"/>
            <a:ext cx="11369716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86" y="264064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50705" y="1521313"/>
            <a:ext cx="249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50"/>
          <p:cNvSpPr/>
          <p:nvPr/>
        </p:nvSpPr>
        <p:spPr>
          <a:xfrm>
            <a:off x="3041726" y="2927198"/>
            <a:ext cx="631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520395" y="3783720"/>
            <a:ext cx="7354389" cy="202474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491948" y="4280662"/>
            <a:ext cx="5816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7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8827" y="964877"/>
            <a:ext cx="529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VẬT NÀO ?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3921389" y="5077809"/>
            <a:ext cx="4068091" cy="866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387" y="1996721"/>
            <a:ext cx="7515225" cy="2695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8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8827" y="964877"/>
            <a:ext cx="529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VẬT NÀO ?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3921389" y="5077809"/>
            <a:ext cx="4068091" cy="866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Bút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màu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332" y="1925107"/>
            <a:ext cx="7854733" cy="2838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2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8827" y="964877"/>
            <a:ext cx="529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ĐỒ VẬT NÀO ?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99" y="1611208"/>
            <a:ext cx="7229475" cy="3438525"/>
          </a:xfrm>
          <a:prstGeom prst="rect">
            <a:avLst/>
          </a:prstGeom>
        </p:spPr>
      </p:pic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3921392" y="5297878"/>
            <a:ext cx="4068091" cy="866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tẩy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67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Clippi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846"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F7BCB-AA3B-4ADC-A1FF-F8E7024F7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12843"/>
            <a:ext cx="12006470" cy="339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1095597" y="-3451"/>
            <a:ext cx="10694503" cy="230858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: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 txBox="1">
            <a:spLocks/>
          </p:cNvSpPr>
          <p:nvPr/>
        </p:nvSpPr>
        <p:spPr>
          <a:xfrm>
            <a:off x="705086" y="2505035"/>
            <a:ext cx="10908994" cy="80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 txBox="1">
            <a:spLocks/>
          </p:cNvSpPr>
          <p:nvPr/>
        </p:nvSpPr>
        <p:spPr>
          <a:xfrm>
            <a:off x="705086" y="2505035"/>
            <a:ext cx="10908994" cy="80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4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29" y="3679862"/>
            <a:ext cx="9982200" cy="2781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 txBox="1">
            <a:spLocks/>
          </p:cNvSpPr>
          <p:nvPr/>
        </p:nvSpPr>
        <p:spPr>
          <a:xfrm>
            <a:off x="399132" y="2872054"/>
            <a:ext cx="10908994" cy="80780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198425" y="282988"/>
            <a:ext cx="10694503" cy="174246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: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525398" y="3833870"/>
            <a:ext cx="0" cy="1068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3209" y="5442333"/>
            <a:ext cx="189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hoắt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790" y="5442333"/>
            <a:ext cx="189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7267" y="5442333"/>
            <a:ext cx="189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0641" y="5442333"/>
            <a:ext cx="189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5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934" y="545897"/>
            <a:ext cx="12155201" cy="1261831"/>
          </a:xfrm>
          <a:prstGeom prst="rect">
            <a:avLst/>
          </a:prstGeom>
          <a:noFill/>
        </p:spPr>
        <p:txBody>
          <a:bodyPr wrap="square" lIns="121869" tIns="60934" rIns="121869" bIns="60934" rtlCol="0">
            <a:spAutoFit/>
          </a:bodyPr>
          <a:lstStyle/>
          <a:p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501" y="1518409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01573" y="15184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47" y="2222852"/>
            <a:ext cx="285087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0347" y="3562135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0347" y="4755091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519" y="2337671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4519" y="356215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84519" y="473934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0" name="Straight Arrow Connector 49"/>
          <p:cNvCxnSpPr>
            <a:stCxn id="10" idx="3"/>
          </p:cNvCxnSpPr>
          <p:nvPr/>
        </p:nvCxnSpPr>
        <p:spPr>
          <a:xfrm>
            <a:off x="3751225" y="2680052"/>
            <a:ext cx="2333317" cy="1418897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3"/>
            <a:endCxn id="12" idx="1"/>
          </p:cNvCxnSpPr>
          <p:nvPr/>
        </p:nvCxnSpPr>
        <p:spPr>
          <a:xfrm flipV="1">
            <a:off x="3751224" y="2794871"/>
            <a:ext cx="2333295" cy="122446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48" idx="1"/>
          </p:cNvCxnSpPr>
          <p:nvPr/>
        </p:nvCxnSpPr>
        <p:spPr>
          <a:xfrm flipV="1">
            <a:off x="3751224" y="5196549"/>
            <a:ext cx="2333295" cy="1574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3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18DD-244D-4359-8F5D-E575B42A1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5943600" y="2847975"/>
            <a:ext cx="228601" cy="305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1F07A-1371-455C-A20D-0844AAEFB484}"/>
              </a:ext>
            </a:extLst>
          </p:cNvPr>
          <p:cNvSpPr/>
          <p:nvPr/>
        </p:nvSpPr>
        <p:spPr>
          <a:xfrm>
            <a:off x="7325726" y="4643698"/>
            <a:ext cx="246650" cy="2902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CDE4F-B578-4004-81C8-CB3C5F43F686}"/>
              </a:ext>
            </a:extLst>
          </p:cNvPr>
          <p:cNvSpPr/>
          <p:nvPr/>
        </p:nvSpPr>
        <p:spPr>
          <a:xfrm>
            <a:off x="7598703" y="5839077"/>
            <a:ext cx="249897" cy="30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24577" y="3178773"/>
            <a:ext cx="507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18357" y="4938826"/>
            <a:ext cx="507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085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F24F8B-B63F-44A6-A749-6C9E03658526"/>
  <p:tag name="ISPRING_CMI5_LAUNCH_METHOD" val="any window"/>
  <p:tag name="ISPRING_SCORM_RATE_SLIDES" val="1"/>
  <p:tag name="ISPRINGCLOUDFOLDERID" val="1"/>
  <p:tag name="ISPRINGONLINEFOLDERID" val="1"/>
  <p:tag name="ISPRING_OUTPUT_FOLDER" val="[[&quot;\uFFFD8p\u0010{AFB009F3-B0B7-440D-9793-F8143E8854DA}&quot;,&quot;C:\\Users\\Windows\\Documents\\Zalo Received File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LTVC - tuần 8 Thao giảng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096757-B2E0-4495-A3DA-3BADD4C06116}:20075771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581539-CDB2-4422-A1ED-DB2D8D5D98AA}:20075771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4EF49E-C2B3-40AB-9C1F-A64744C076FD}:20075772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E6DA05-7A91-4735-A002-D9311CD2181D}:2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E77341-3720-4B75-A70E-D02B651F867E}:2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5D8661-9151-4DE1-927E-C1EC6A8C0089}:2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6F410D-ECF1-490C-A4B4-A73839B186D3}:2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6084EF-55D9-407D-963B-B7EEDCEE5F99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TH Le hong phong\BAI TNXH CHUAN\BAI TNXH CHUAN\NHAC CAT\1.mp3"/>
  <p:tag name="PPSNARRATION" val="37,474973381,E:\2017\TH Le hong phong\BAI TNXH CHUAN\BAI TNXH CHUAN\DUONG GIAO THONG_pptx\Media.ppcx"/>
  <p:tag name="HTML_SHAPEINFO" val="&lt;SlideThumbPath val=&quot;Slide1.PNG&quot;/&gt;"/>
  <p:tag name="GENSWF_SLIDE_UID" val="{FB28FC9A-5DAB-447E-AC57-C296099FB0FA}:20075771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F9F53BBB-2748-4737-B9E6-B436B1D47A06}&quot;/&gt;&lt;isInvalidForFieldText val=&quot;0&quot;/&gt;&lt;Image&gt;&lt;filename val=&quot;E:\2017\TH Le hong phong\BAI TNXH CHUAN\Bai 19-Duong Giao Thong\data\asimages\{F9F53BBB-2748-4737-B9E6-B436B1D47A06}_1.png&quot;/&gt;&lt;left val=&quot;108&quot;/&gt;&lt;top val=&quot;207&quot;/&gt;&lt;width val=&quot;523&quot;/&gt;&lt;height val=&quot;6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E:\2017\TH Le hong phong\BAI TNXH CHUAN\Bai 19-Duong Giao Thong\data\asimages\{1376DABB-013B-4BD7-B118-AC68744E0320}_1.png&quot;/&gt;&lt;left val=&quot;198&quot;/&gt;&lt;top val=&quot;177&quot;/&gt;&lt;width val=&quot;528&quot;/&gt;&lt;height val=&quot;4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88D803-8238-495B-88F5-78931944CE0A}:20075772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CE841F-6538-4536-B7C3-DEC7A62AA65E}:20075772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FEE974-D398-4802-9407-FB99F559E616}:20075772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56EF64-A408-444D-9D55-2A10905A2CA4}:20075772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E0C476-55C4-4EDC-A754-AF051AB7BD41}:2007577197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5oxp1pb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449</Words>
  <Application>Microsoft Office PowerPoint</Application>
  <PresentationFormat>Widescreen</PresentationFormat>
  <Paragraphs>78</Paragraphs>
  <Slides>14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.VnVogueH</vt:lpstr>
      <vt:lpstr>Arial</vt:lpstr>
      <vt:lpstr>Calibri</vt:lpstr>
      <vt:lpstr>Helvetica</vt:lpstr>
      <vt:lpstr>Times New Roman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LTVC - tuần 8 Thao giảng</dc:title>
  <dc:creator>tran thao</dc:creator>
  <cp:lastModifiedBy>Windows</cp:lastModifiedBy>
  <cp:revision>66</cp:revision>
  <dcterms:created xsi:type="dcterms:W3CDTF">2021-09-27T14:05:46Z</dcterms:created>
  <dcterms:modified xsi:type="dcterms:W3CDTF">2024-10-28T13:25:50Z</dcterms:modified>
</cp:coreProperties>
</file>