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0" r:id="rId2"/>
    <p:sldId id="282" r:id="rId3"/>
    <p:sldId id="341" r:id="rId4"/>
    <p:sldId id="353" r:id="rId5"/>
    <p:sldId id="343" r:id="rId6"/>
    <p:sldId id="345" r:id="rId7"/>
    <p:sldId id="346" r:id="rId8"/>
    <p:sldId id="347" r:id="rId9"/>
    <p:sldId id="332" r:id="rId10"/>
    <p:sldId id="338" r:id="rId11"/>
    <p:sldId id="354" r:id="rId12"/>
    <p:sldId id="352" r:id="rId13"/>
    <p:sldId id="330" r:id="rId14"/>
    <p:sldId id="355" r:id="rId15"/>
    <p:sldId id="356" r:id="rId16"/>
  </p:sldIdLst>
  <p:sldSz cx="12192000" cy="6858000"/>
  <p:notesSz cx="6858000" cy="9144000"/>
  <p:custDataLst>
    <p:tags r:id="rId1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842"/>
    <a:srgbClr val="DAD4E1"/>
    <a:srgbClr val="FEE300"/>
    <a:srgbClr val="24A21D"/>
    <a:srgbClr val="E7ECDC"/>
    <a:srgbClr val="97D2D2"/>
    <a:srgbClr val="F79646"/>
    <a:srgbClr val="FFFF99"/>
    <a:srgbClr val="B7DEE8"/>
    <a:srgbClr val="FED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7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Relationship Id="rId5" Type="http://schemas.openxmlformats.org/officeDocument/2006/relationships/image" Target="../media/image14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6950" y="2363419"/>
            <a:ext cx="6113417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16: LÍT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+mj-lt"/>
              </a:rPr>
              <a:t>LÀM QUEN VỚI KHỐI LƯỢNG, DUNG TÍCH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95391B-5DE0-5D95-7979-63CB16A68D1F}"/>
              </a:ext>
            </a:extLst>
          </p:cNvPr>
          <p:cNvSpPr/>
          <p:nvPr/>
        </p:nvSpPr>
        <p:spPr>
          <a:xfrm>
            <a:off x="2990311" y="3936326"/>
            <a:ext cx="6211380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Hà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18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2AA7B50-C54D-4FF8-A112-C1E6A5FA388A}"/>
              </a:ext>
            </a:extLst>
          </p:cNvPr>
          <p:cNvGrpSpPr/>
          <p:nvPr/>
        </p:nvGrpSpPr>
        <p:grpSpPr>
          <a:xfrm>
            <a:off x="1237019" y="269450"/>
            <a:ext cx="6637904" cy="635866"/>
            <a:chOff x="3740729" y="661336"/>
            <a:chExt cx="6637904" cy="635866"/>
          </a:xfrm>
        </p:grpSpPr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FC72CC7D-E218-4291-AA55-F216BB68CF10}"/>
                </a:ext>
              </a:extLst>
            </p:cNvPr>
            <p:cNvSpPr/>
            <p:nvPr/>
          </p:nvSpPr>
          <p:spPr>
            <a:xfrm>
              <a:off x="3740729" y="773982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E0C9CD36-4E04-483B-AFB0-317C17891738}"/>
                </a:ext>
              </a:extLst>
            </p:cNvPr>
            <p:cNvSpPr txBox="1"/>
            <p:nvPr/>
          </p:nvSpPr>
          <p:spPr>
            <a:xfrm>
              <a:off x="4263949" y="661336"/>
              <a:ext cx="6114684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 err="1"/>
                <a:t>Tính</a:t>
              </a:r>
              <a:r>
                <a:rPr lang="en-US" sz="2600" dirty="0"/>
                <a:t> (</a:t>
              </a:r>
              <a:r>
                <a:rPr lang="en-US" sz="2600" dirty="0" err="1"/>
                <a:t>theo</a:t>
              </a:r>
              <a:r>
                <a:rPr lang="en-US" sz="2600" dirty="0"/>
                <a:t> </a:t>
              </a:r>
              <a:r>
                <a:rPr lang="en-US" sz="2600" dirty="0" err="1"/>
                <a:t>mẫu</a:t>
              </a:r>
              <a:r>
                <a:rPr lang="en-US" sz="2600" dirty="0"/>
                <a:t>).</a:t>
              </a:r>
            </a:p>
          </p:txBody>
        </p:sp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1C9E5584-8C60-40B0-9142-2BBA5DD6771C}"/>
              </a:ext>
            </a:extLst>
          </p:cNvPr>
          <p:cNvSpPr txBox="1"/>
          <p:nvPr/>
        </p:nvSpPr>
        <p:spPr>
          <a:xfrm>
            <a:off x="1757819" y="1301926"/>
            <a:ext cx="8647333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dirty="0" err="1">
                <a:solidFill>
                  <a:srgbClr val="FF0000"/>
                </a:solidFill>
              </a:rPr>
              <a:t>Mẫu</a:t>
            </a:r>
            <a:r>
              <a:rPr lang="en-US" sz="26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2600" dirty="0"/>
              <a:t>8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+ 6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= 14 </a:t>
            </a:r>
            <a:r>
              <a:rPr lang="en-US" sz="2800" b="1" i="1" dirty="0">
                <a:latin typeface="Book Antiqua" panose="02040602050305030304" pitchFamily="18" charset="0"/>
              </a:rPr>
              <a:t>l </a:t>
            </a:r>
            <a:r>
              <a:rPr lang="en-US" sz="2600" dirty="0"/>
              <a:t>			12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– 7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= 5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endParaRPr lang="en-US" sz="2600" dirty="0"/>
          </a:p>
        </p:txBody>
      </p: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969CF92-F135-4402-9FAF-B0139F4B55BB}"/>
              </a:ext>
            </a:extLst>
          </p:cNvPr>
          <p:cNvGrpSpPr/>
          <p:nvPr/>
        </p:nvGrpSpPr>
        <p:grpSpPr>
          <a:xfrm>
            <a:off x="787429" y="2372364"/>
            <a:ext cx="10158339" cy="3069854"/>
            <a:chOff x="1215949" y="1297202"/>
            <a:chExt cx="10158339" cy="3069854"/>
          </a:xfrm>
        </p:grpSpPr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F100F65D-6B0A-4A54-9C48-529095D6A3A6}"/>
                </a:ext>
              </a:extLst>
            </p:cNvPr>
            <p:cNvSpPr txBox="1"/>
            <p:nvPr/>
          </p:nvSpPr>
          <p:spPr>
            <a:xfrm>
              <a:off x="1215949" y="1297202"/>
              <a:ext cx="585142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US" sz="2600" dirty="0"/>
            </a:p>
          </p:txBody>
        </p: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A8AC2ADB-1817-4E20-A871-78AE88F09D5C}"/>
                </a:ext>
              </a:extLst>
            </p:cNvPr>
            <p:cNvGrpSpPr/>
            <p:nvPr/>
          </p:nvGrpSpPr>
          <p:grpSpPr>
            <a:xfrm>
              <a:off x="1215949" y="2073799"/>
              <a:ext cx="10158339" cy="2293257"/>
              <a:chOff x="1215949" y="2073799"/>
              <a:chExt cx="10158339" cy="2293257"/>
            </a:xfrm>
          </p:grpSpPr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1309C2AF-B811-40EF-ABDE-B2D205A60C74}"/>
                  </a:ext>
                </a:extLst>
              </p:cNvPr>
              <p:cNvGrpSpPr/>
              <p:nvPr/>
            </p:nvGrpSpPr>
            <p:grpSpPr>
              <a:xfrm>
                <a:off x="1262793" y="2078181"/>
                <a:ext cx="2706684" cy="685800"/>
                <a:chOff x="1847935" y="2743200"/>
                <a:chExt cx="2706684" cy="685800"/>
              </a:xfrm>
            </p:grpSpPr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773F6664-21D2-45AF-B769-4464997E1BCB}"/>
                    </a:ext>
                  </a:extLst>
                </p:cNvPr>
                <p:cNvSpPr/>
                <p:nvPr/>
              </p:nvSpPr>
              <p:spPr>
                <a:xfrm>
                  <a:off x="1847935" y="2743200"/>
                  <a:ext cx="2706684" cy="685800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404EEA83-4DFE-442A-99B5-1B51C7E718C3}"/>
                    </a:ext>
                  </a:extLst>
                </p:cNvPr>
                <p:cNvSpPr txBox="1"/>
                <p:nvPr/>
              </p:nvSpPr>
              <p:spPr>
                <a:xfrm>
                  <a:off x="2448338" y="2847795"/>
                  <a:ext cx="1391728" cy="52322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 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l + 4 l</a:t>
                  </a:r>
                  <a:endParaRPr lang="en-US" sz="2800" dirty="0"/>
                </a:p>
              </p:txBody>
            </p:sp>
          </p:grpSp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181ECF48-47F8-45A5-BEAB-AD04ED5DDE83}"/>
                  </a:ext>
                </a:extLst>
              </p:cNvPr>
              <p:cNvGrpSpPr/>
              <p:nvPr/>
            </p:nvGrpSpPr>
            <p:grpSpPr>
              <a:xfrm>
                <a:off x="8667604" y="2080179"/>
                <a:ext cx="2706684" cy="685800"/>
                <a:chOff x="8199801" y="1657618"/>
                <a:chExt cx="2706684" cy="68580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D17E01E9-C8E4-4078-93F7-DD71186E44B7}"/>
                    </a:ext>
                  </a:extLst>
                </p:cNvPr>
                <p:cNvSpPr/>
                <p:nvPr/>
              </p:nvSpPr>
              <p:spPr>
                <a:xfrm>
                  <a:off x="8199801" y="1657618"/>
                  <a:ext cx="2706684" cy="685800"/>
                </a:xfrm>
                <a:prstGeom prst="roundRect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9" name="TextBox 198">
                  <a:extLst>
                    <a:ext uri="{FF2B5EF4-FFF2-40B4-BE49-F238E27FC236}">
                      <a16:creationId xmlns:a16="http://schemas.microsoft.com/office/drawing/2014/main" id="{05ECC3A1-82FE-4331-B1B1-32F18D4D9A47}"/>
                    </a:ext>
                  </a:extLst>
                </p:cNvPr>
                <p:cNvSpPr txBox="1"/>
                <p:nvPr/>
              </p:nvSpPr>
              <p:spPr>
                <a:xfrm>
                  <a:off x="8755654" y="1738908"/>
                  <a:ext cx="1391728" cy="523220"/>
                </a:xfrm>
                <a:prstGeom prst="rect">
                  <a:avLst/>
                </a:prstGeom>
                <a:solidFill>
                  <a:srgbClr val="FFFF99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7 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l + 6 l</a:t>
                  </a:r>
                  <a:endParaRPr lang="en-US" sz="2800" dirty="0"/>
                </a:p>
              </p:txBody>
            </p:sp>
          </p:grpSp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id="{2A971683-2F65-4F9D-82F7-1775F48CC9A0}"/>
                  </a:ext>
                </a:extLst>
              </p:cNvPr>
              <p:cNvGrpSpPr/>
              <p:nvPr/>
            </p:nvGrpSpPr>
            <p:grpSpPr>
              <a:xfrm>
                <a:off x="4919837" y="2073799"/>
                <a:ext cx="2837740" cy="685800"/>
                <a:chOff x="2456979" y="2738818"/>
                <a:chExt cx="2837740" cy="685800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9419097E-62B9-437F-800B-57143192335D}"/>
                    </a:ext>
                  </a:extLst>
                </p:cNvPr>
                <p:cNvSpPr/>
                <p:nvPr/>
              </p:nvSpPr>
              <p:spPr>
                <a:xfrm>
                  <a:off x="2456979" y="2738818"/>
                  <a:ext cx="283774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TextBox 196">
                  <a:extLst>
                    <a:ext uri="{FF2B5EF4-FFF2-40B4-BE49-F238E27FC236}">
                      <a16:creationId xmlns:a16="http://schemas.microsoft.com/office/drawing/2014/main" id="{D3002B91-625F-445D-A7F7-130E10CB13F9}"/>
                    </a:ext>
                  </a:extLst>
                </p:cNvPr>
                <p:cNvSpPr txBox="1"/>
                <p:nvPr/>
              </p:nvSpPr>
              <p:spPr>
                <a:xfrm>
                  <a:off x="3012832" y="2820108"/>
                  <a:ext cx="1771639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12 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l + 20 l</a:t>
                  </a:r>
                  <a:endParaRPr lang="en-US" sz="2800" dirty="0"/>
                </a:p>
              </p:txBody>
            </p:sp>
          </p:grp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84EAC3AC-9567-4BB2-BE0E-F64C12DEEB9D}"/>
                  </a:ext>
                </a:extLst>
              </p:cNvPr>
              <p:cNvGrpSpPr/>
              <p:nvPr/>
            </p:nvGrpSpPr>
            <p:grpSpPr>
              <a:xfrm>
                <a:off x="4684307" y="3620860"/>
                <a:ext cx="2773606" cy="685800"/>
                <a:chOff x="-1331817" y="3198299"/>
                <a:chExt cx="2773606" cy="685800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48B00748-0F85-4F42-9D4F-A004F2CBD0D3}"/>
                    </a:ext>
                  </a:extLst>
                </p:cNvPr>
                <p:cNvSpPr/>
                <p:nvPr/>
              </p:nvSpPr>
              <p:spPr>
                <a:xfrm>
                  <a:off x="-1331817" y="3198299"/>
                  <a:ext cx="2773606" cy="685800"/>
                </a:xfrm>
                <a:prstGeom prst="round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F296F69F-4C78-47D5-8C42-2D6FA619A74F}"/>
                    </a:ext>
                  </a:extLst>
                </p:cNvPr>
                <p:cNvSpPr txBox="1"/>
                <p:nvPr/>
              </p:nvSpPr>
              <p:spPr>
                <a:xfrm>
                  <a:off x="-917100" y="3289849"/>
                  <a:ext cx="1837615" cy="52322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19 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l – 10 l </a:t>
                  </a:r>
                  <a:endParaRPr lang="en-US" sz="2800" dirty="0"/>
                </a:p>
              </p:txBody>
            </p:sp>
          </p:grpSp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69DA34CB-6C0E-4FAB-BB2D-6D16C4B8E07A}"/>
                  </a:ext>
                </a:extLst>
              </p:cNvPr>
              <p:cNvGrpSpPr/>
              <p:nvPr/>
            </p:nvGrpSpPr>
            <p:grpSpPr>
              <a:xfrm>
                <a:off x="1215949" y="3681256"/>
                <a:ext cx="2343698" cy="685800"/>
                <a:chOff x="-2026014" y="3258695"/>
                <a:chExt cx="2343698" cy="685800"/>
              </a:xfrm>
              <a:solidFill>
                <a:srgbClr val="FFFF00"/>
              </a:solidFill>
            </p:grpSpPr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4A2372BB-B098-48DB-8299-3CC0E590BC7E}"/>
                    </a:ext>
                  </a:extLst>
                </p:cNvPr>
                <p:cNvSpPr/>
                <p:nvPr/>
              </p:nvSpPr>
              <p:spPr>
                <a:xfrm>
                  <a:off x="-2026014" y="3258695"/>
                  <a:ext cx="2343698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TextBox 188">
                  <a:extLst>
                    <a:ext uri="{FF2B5EF4-FFF2-40B4-BE49-F238E27FC236}">
                      <a16:creationId xmlns:a16="http://schemas.microsoft.com/office/drawing/2014/main" id="{995BA503-3EB9-471B-AA6C-5FE26CA7CD08}"/>
                    </a:ext>
                  </a:extLst>
                </p:cNvPr>
                <p:cNvSpPr txBox="1"/>
                <p:nvPr/>
              </p:nvSpPr>
              <p:spPr>
                <a:xfrm>
                  <a:off x="-1470161" y="3339985"/>
                  <a:ext cx="1353256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9 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l – 3 l</a:t>
                  </a:r>
                  <a:endParaRPr lang="en-US" sz="2800" dirty="0"/>
                </a:p>
              </p:txBody>
            </p:sp>
          </p:grpSp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EA152603-26DF-4FC1-A58E-520B8F5B5229}"/>
                  </a:ext>
                </a:extLst>
              </p:cNvPr>
              <p:cNvGrpSpPr/>
              <p:nvPr/>
            </p:nvGrpSpPr>
            <p:grpSpPr>
              <a:xfrm>
                <a:off x="8432074" y="3630064"/>
                <a:ext cx="2465731" cy="685800"/>
                <a:chOff x="2990491" y="4299465"/>
                <a:chExt cx="2465731" cy="685800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D5C81E93-795B-4876-9F05-DAE10FB4AB5C}"/>
                    </a:ext>
                  </a:extLst>
                </p:cNvPr>
                <p:cNvSpPr/>
                <p:nvPr/>
              </p:nvSpPr>
              <p:spPr>
                <a:xfrm>
                  <a:off x="2990491" y="4299465"/>
                  <a:ext cx="246573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id="{0FE820DD-9F47-4667-8A79-30DAB941ACFD}"/>
                    </a:ext>
                  </a:extLst>
                </p:cNvPr>
                <p:cNvSpPr txBox="1"/>
                <p:nvPr/>
              </p:nvSpPr>
              <p:spPr>
                <a:xfrm>
                  <a:off x="3353195" y="4380755"/>
                  <a:ext cx="1539738" cy="52322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11 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l – 2 l</a:t>
                  </a:r>
                  <a:endParaRPr lang="en-US" sz="2800" dirty="0"/>
                </a:p>
              </p:txBody>
            </p:sp>
          </p:grp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57F0E89-0667-4C3C-AF31-0A93E27CB8DC}"/>
              </a:ext>
            </a:extLst>
          </p:cNvPr>
          <p:cNvGrpSpPr/>
          <p:nvPr/>
        </p:nvGrpSpPr>
        <p:grpSpPr>
          <a:xfrm>
            <a:off x="834273" y="3146171"/>
            <a:ext cx="2706684" cy="685800"/>
            <a:chOff x="891447" y="3134048"/>
            <a:chExt cx="3401018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18" name="Rectangle: Rounded Corners 217">
              <a:extLst>
                <a:ext uri="{FF2B5EF4-FFF2-40B4-BE49-F238E27FC236}">
                  <a16:creationId xmlns:a16="http://schemas.microsoft.com/office/drawing/2014/main" id="{2A64A23E-C6E2-4894-B961-6500D6984060}"/>
                </a:ext>
              </a:extLst>
            </p:cNvPr>
            <p:cNvSpPr/>
            <p:nvPr/>
          </p:nvSpPr>
          <p:spPr>
            <a:xfrm>
              <a:off x="891447" y="3134048"/>
              <a:ext cx="3401018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90B6C8D7-4F64-4269-A2ED-CA92E1A8DCE6}"/>
                </a:ext>
              </a:extLst>
            </p:cNvPr>
            <p:cNvSpPr txBox="1"/>
            <p:nvPr/>
          </p:nvSpPr>
          <p:spPr>
            <a:xfrm>
              <a:off x="1165806" y="3239873"/>
              <a:ext cx="276390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 dirty="0">
                  <a:solidFill>
                    <a:srgbClr val="FF0000"/>
                  </a:solidFill>
                </a:rPr>
                <a:t>5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+ </a:t>
              </a:r>
              <a:r>
                <a:rPr lang="en-US" sz="2800" dirty="0">
                  <a:solidFill>
                    <a:srgbClr val="FF0000"/>
                  </a:solidFill>
                </a:rPr>
                <a:t>4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= </a:t>
              </a:r>
              <a:r>
                <a:rPr lang="en-US" sz="2800" dirty="0">
                  <a:solidFill>
                    <a:srgbClr val="FF0000"/>
                  </a:solidFill>
                </a:rPr>
                <a:t>9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</a:t>
              </a:r>
              <a:endParaRPr lang="en-US" sz="2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71B077C-94F4-40CD-AB8A-6F459CCF25B3}"/>
              </a:ext>
            </a:extLst>
          </p:cNvPr>
          <p:cNvGrpSpPr/>
          <p:nvPr/>
        </p:nvGrpSpPr>
        <p:grpSpPr>
          <a:xfrm>
            <a:off x="4510048" y="3142531"/>
            <a:ext cx="3036382" cy="685800"/>
            <a:chOff x="4263967" y="5545194"/>
            <a:chExt cx="3863724" cy="685800"/>
          </a:xfrm>
        </p:grpSpPr>
        <p:sp>
          <p:nvSpPr>
            <p:cNvPr id="220" name="Rectangle: Rounded Corners 219">
              <a:extLst>
                <a:ext uri="{FF2B5EF4-FFF2-40B4-BE49-F238E27FC236}">
                  <a16:creationId xmlns:a16="http://schemas.microsoft.com/office/drawing/2014/main" id="{7798B077-7084-4632-97E7-F3CC454C19B6}"/>
                </a:ext>
              </a:extLst>
            </p:cNvPr>
            <p:cNvSpPr/>
            <p:nvPr/>
          </p:nvSpPr>
          <p:spPr>
            <a:xfrm>
              <a:off x="4263967" y="5545194"/>
              <a:ext cx="3863724" cy="6858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0E061448-FECF-4C5E-89B2-F4982034495C}"/>
                </a:ext>
              </a:extLst>
            </p:cNvPr>
            <p:cNvSpPr txBox="1"/>
            <p:nvPr/>
          </p:nvSpPr>
          <p:spPr>
            <a:xfrm>
              <a:off x="4267964" y="5641872"/>
              <a:ext cx="3818883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12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 + </a:t>
              </a:r>
              <a:r>
                <a:rPr lang="en-US" sz="2800" dirty="0">
                  <a:solidFill>
                    <a:srgbClr val="FF0000"/>
                  </a:solidFill>
                </a:rPr>
                <a:t>20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= </a:t>
              </a:r>
              <a:r>
                <a:rPr lang="en-US" sz="2800" dirty="0">
                  <a:solidFill>
                    <a:srgbClr val="FF0000"/>
                  </a:solidFill>
                </a:rPr>
                <a:t>32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02DD996-9306-4274-915B-5302182E09E2}"/>
              </a:ext>
            </a:extLst>
          </p:cNvPr>
          <p:cNvGrpSpPr/>
          <p:nvPr/>
        </p:nvGrpSpPr>
        <p:grpSpPr>
          <a:xfrm>
            <a:off x="8260981" y="3142530"/>
            <a:ext cx="2878397" cy="685800"/>
            <a:chOff x="5906238" y="5442218"/>
            <a:chExt cx="3017767" cy="685800"/>
          </a:xfrm>
          <a:solidFill>
            <a:srgbClr val="FFFF99"/>
          </a:solidFill>
        </p:grpSpPr>
        <p:sp>
          <p:nvSpPr>
            <p:cNvPr id="222" name="Rectangle: Rounded Corners 221">
              <a:extLst>
                <a:ext uri="{FF2B5EF4-FFF2-40B4-BE49-F238E27FC236}">
                  <a16:creationId xmlns:a16="http://schemas.microsoft.com/office/drawing/2014/main" id="{EB208CCB-9F41-4B23-9234-C7FD1BF8A57F}"/>
                </a:ext>
              </a:extLst>
            </p:cNvPr>
            <p:cNvSpPr/>
            <p:nvPr/>
          </p:nvSpPr>
          <p:spPr>
            <a:xfrm>
              <a:off x="5906238" y="5442218"/>
              <a:ext cx="3017767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97F67918-C8D6-4D23-B89F-AC5F7843FD02}"/>
                </a:ext>
              </a:extLst>
            </p:cNvPr>
            <p:cNvSpPr txBox="1"/>
            <p:nvPr/>
          </p:nvSpPr>
          <p:spPr>
            <a:xfrm>
              <a:off x="6003065" y="5556074"/>
              <a:ext cx="282041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7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 + </a:t>
              </a:r>
              <a:r>
                <a:rPr lang="en-US" sz="2800" dirty="0">
                  <a:solidFill>
                    <a:srgbClr val="FF0000"/>
                  </a:solidFill>
                </a:rPr>
                <a:t>6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 = </a:t>
              </a:r>
              <a:r>
                <a:rPr lang="en-US" sz="2800" dirty="0">
                  <a:solidFill>
                    <a:srgbClr val="FF0000"/>
                  </a:solidFill>
                </a:rPr>
                <a:t>13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367DA79-0932-43C4-AF71-BFEFD854FBD6}"/>
              </a:ext>
            </a:extLst>
          </p:cNvPr>
          <p:cNvGrpSpPr/>
          <p:nvPr/>
        </p:nvGrpSpPr>
        <p:grpSpPr>
          <a:xfrm>
            <a:off x="765097" y="4753712"/>
            <a:ext cx="2400016" cy="685800"/>
            <a:chOff x="939829" y="4908818"/>
            <a:chExt cx="3457380" cy="685800"/>
          </a:xfrm>
        </p:grpSpPr>
        <p:sp>
          <p:nvSpPr>
            <p:cNvPr id="224" name="Rectangle: Rounded Corners 223">
              <a:extLst>
                <a:ext uri="{FF2B5EF4-FFF2-40B4-BE49-F238E27FC236}">
                  <a16:creationId xmlns:a16="http://schemas.microsoft.com/office/drawing/2014/main" id="{D275A15C-A330-4A8A-A1D2-EF6BC2812119}"/>
                </a:ext>
              </a:extLst>
            </p:cNvPr>
            <p:cNvSpPr/>
            <p:nvPr/>
          </p:nvSpPr>
          <p:spPr>
            <a:xfrm>
              <a:off x="939829" y="4908818"/>
              <a:ext cx="3401018" cy="68580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10EC87CB-6B9C-494B-A371-560C3FCBDA8B}"/>
                </a:ext>
              </a:extLst>
            </p:cNvPr>
            <p:cNvSpPr txBox="1"/>
            <p:nvPr/>
          </p:nvSpPr>
          <p:spPr>
            <a:xfrm>
              <a:off x="939829" y="5032803"/>
              <a:ext cx="3457380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 - </a:t>
              </a:r>
              <a:r>
                <a:rPr lang="en-US" sz="2800" dirty="0">
                  <a:solidFill>
                    <a:srgbClr val="FF0000"/>
                  </a:solidFill>
                </a:rPr>
                <a:t>3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 = </a:t>
              </a:r>
              <a:r>
                <a:rPr lang="en-US" sz="2800" dirty="0">
                  <a:solidFill>
                    <a:srgbClr val="FF0000"/>
                  </a:solidFill>
                </a:rPr>
                <a:t>6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79612A8-7F54-4EE3-A3D5-CFF237ECB419}"/>
              </a:ext>
            </a:extLst>
          </p:cNvPr>
          <p:cNvGrpSpPr/>
          <p:nvPr/>
        </p:nvGrpSpPr>
        <p:grpSpPr>
          <a:xfrm>
            <a:off x="4186514" y="4711448"/>
            <a:ext cx="2837740" cy="685800"/>
            <a:chOff x="4408187" y="4848422"/>
            <a:chExt cx="3401422" cy="6858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26" name="Rectangle: Rounded Corners 225">
              <a:extLst>
                <a:ext uri="{FF2B5EF4-FFF2-40B4-BE49-F238E27FC236}">
                  <a16:creationId xmlns:a16="http://schemas.microsoft.com/office/drawing/2014/main" id="{4C37D7A4-7D2B-494D-B229-18C43CC17903}"/>
                </a:ext>
              </a:extLst>
            </p:cNvPr>
            <p:cNvSpPr/>
            <p:nvPr/>
          </p:nvSpPr>
          <p:spPr>
            <a:xfrm>
              <a:off x="4408187" y="4848422"/>
              <a:ext cx="3401422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67A364CC-ED97-4F19-AF92-4DAB4F50C09A}"/>
                </a:ext>
              </a:extLst>
            </p:cNvPr>
            <p:cNvSpPr txBox="1"/>
            <p:nvPr/>
          </p:nvSpPr>
          <p:spPr>
            <a:xfrm>
              <a:off x="4417038" y="4929712"/>
              <a:ext cx="339257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</a:rPr>
                <a:t>19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 - </a:t>
              </a:r>
              <a:r>
                <a:rPr lang="en-US" sz="2800" dirty="0">
                  <a:solidFill>
                    <a:srgbClr val="FF0000"/>
                  </a:solidFill>
                </a:rPr>
                <a:t>10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 = </a:t>
              </a:r>
              <a:r>
                <a:rPr lang="en-US" sz="2800" dirty="0">
                  <a:solidFill>
                    <a:srgbClr val="FF0000"/>
                  </a:solidFill>
                </a:rPr>
                <a:t>9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AB7CC9D-C598-4A36-BAD9-44B175E1FF68}"/>
              </a:ext>
            </a:extLst>
          </p:cNvPr>
          <p:cNvGrpSpPr/>
          <p:nvPr/>
        </p:nvGrpSpPr>
        <p:grpSpPr>
          <a:xfrm>
            <a:off x="8003554" y="4696022"/>
            <a:ext cx="2588246" cy="685800"/>
            <a:chOff x="8155954" y="4767132"/>
            <a:chExt cx="3252585" cy="685800"/>
          </a:xfrm>
        </p:grpSpPr>
        <p:sp>
          <p:nvSpPr>
            <p:cNvPr id="228" name="Rectangle: Rounded Corners 227">
              <a:extLst>
                <a:ext uri="{FF2B5EF4-FFF2-40B4-BE49-F238E27FC236}">
                  <a16:creationId xmlns:a16="http://schemas.microsoft.com/office/drawing/2014/main" id="{E7836DBE-846B-4428-BCAA-6B8F19526DAD}"/>
                </a:ext>
              </a:extLst>
            </p:cNvPr>
            <p:cNvSpPr/>
            <p:nvPr/>
          </p:nvSpPr>
          <p:spPr>
            <a:xfrm>
              <a:off x="8255817" y="4767132"/>
              <a:ext cx="3152722" cy="6858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1AD33D68-2BA0-46F3-8458-F18A5FD0FDCB}"/>
                </a:ext>
              </a:extLst>
            </p:cNvPr>
            <p:cNvSpPr txBox="1"/>
            <p:nvPr/>
          </p:nvSpPr>
          <p:spPr>
            <a:xfrm>
              <a:off x="8155954" y="4862454"/>
              <a:ext cx="3252585" cy="52322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11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 - </a:t>
              </a:r>
              <a:r>
                <a:rPr lang="en-US" sz="2800" dirty="0">
                  <a:solidFill>
                    <a:srgbClr val="FF0000"/>
                  </a:solidFill>
                </a:rPr>
                <a:t>2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 = </a:t>
              </a:r>
              <a:r>
                <a:rPr lang="en-US" sz="2800" dirty="0">
                  <a:solidFill>
                    <a:srgbClr val="FF0000"/>
                  </a:solidFill>
                </a:rPr>
                <a:t>9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3380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0A7F67E-AB7B-40D3-B067-67B2E0197C96}"/>
              </a:ext>
            </a:extLst>
          </p:cNvPr>
          <p:cNvGrpSpPr/>
          <p:nvPr/>
        </p:nvGrpSpPr>
        <p:grpSpPr>
          <a:xfrm>
            <a:off x="999843" y="470122"/>
            <a:ext cx="1400457" cy="640072"/>
            <a:chOff x="4478082" y="879975"/>
            <a:chExt cx="1400457" cy="640072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33F2756E-1510-4D57-A82D-A4390E8E461A}"/>
                </a:ext>
              </a:extLst>
            </p:cNvPr>
            <p:cNvSpPr/>
            <p:nvPr/>
          </p:nvSpPr>
          <p:spPr>
            <a:xfrm>
              <a:off x="4478082" y="996827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61BBA7C-B4EB-4F4E-A7AD-26B6DC85C5A1}"/>
                </a:ext>
              </a:extLst>
            </p:cNvPr>
            <p:cNvSpPr txBox="1"/>
            <p:nvPr/>
          </p:nvSpPr>
          <p:spPr>
            <a:xfrm>
              <a:off x="5012095" y="879975"/>
              <a:ext cx="866444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 err="1"/>
                <a:t>Số</a:t>
              </a:r>
              <a:r>
                <a:rPr lang="en-US" sz="2600" dirty="0"/>
                <a:t>?</a:t>
              </a: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4ED98C73-D68A-41C2-863E-94441ACAFD40}"/>
              </a:ext>
            </a:extLst>
          </p:cNvPr>
          <p:cNvSpPr txBox="1"/>
          <p:nvPr/>
        </p:nvSpPr>
        <p:spPr>
          <a:xfrm>
            <a:off x="576350" y="992845"/>
            <a:ext cx="66213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a)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F93D867-CC7C-4799-A0B4-9B60AF0E4DDF}"/>
              </a:ext>
            </a:extLst>
          </p:cNvPr>
          <p:cNvSpPr txBox="1"/>
          <p:nvPr/>
        </p:nvSpPr>
        <p:spPr>
          <a:xfrm>
            <a:off x="668777" y="4015660"/>
            <a:ext cx="66213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b)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4385417-EFF4-4B9A-A824-19BF9999C544}"/>
              </a:ext>
            </a:extLst>
          </p:cNvPr>
          <p:cNvGrpSpPr/>
          <p:nvPr/>
        </p:nvGrpSpPr>
        <p:grpSpPr>
          <a:xfrm>
            <a:off x="964918" y="1538151"/>
            <a:ext cx="2127532" cy="2292238"/>
            <a:chOff x="964918" y="1538151"/>
            <a:chExt cx="2127532" cy="229223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2277526-4D03-42D3-AC26-4ABCB90FA630}"/>
                </a:ext>
              </a:extLst>
            </p:cNvPr>
            <p:cNvGrpSpPr/>
            <p:nvPr/>
          </p:nvGrpSpPr>
          <p:grpSpPr>
            <a:xfrm>
              <a:off x="964918" y="1538151"/>
              <a:ext cx="2127532" cy="2176909"/>
              <a:chOff x="1336534" y="1449251"/>
              <a:chExt cx="2127532" cy="2176909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31CA70F8-78B6-4112-9D47-FA976F71745E}"/>
                  </a:ext>
                </a:extLst>
              </p:cNvPr>
              <p:cNvGrpSpPr/>
              <p:nvPr/>
            </p:nvGrpSpPr>
            <p:grpSpPr>
              <a:xfrm>
                <a:off x="1336534" y="1449251"/>
                <a:ext cx="2127532" cy="1457190"/>
                <a:chOff x="1415688" y="1703251"/>
                <a:chExt cx="2127532" cy="1457190"/>
              </a:xfrm>
            </p:grpSpPr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8C4BFC5D-ECDD-430C-A484-489670D8E827}"/>
                    </a:ext>
                  </a:extLst>
                </p:cNvPr>
                <p:cNvSpPr/>
                <p:nvPr/>
              </p:nvSpPr>
              <p:spPr>
                <a:xfrm>
                  <a:off x="1415688" y="1703251"/>
                  <a:ext cx="2127532" cy="1457190"/>
                </a:xfrm>
                <a:prstGeom prst="roundRect">
                  <a:avLst>
                    <a:gd name="adj" fmla="val 8921"/>
                  </a:avLst>
                </a:prstGeom>
                <a:noFill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0" name="Picture 39">
                  <a:extLst>
                    <a:ext uri="{FF2B5EF4-FFF2-40B4-BE49-F238E27FC236}">
                      <a16:creationId xmlns:a16="http://schemas.microsoft.com/office/drawing/2014/main" id="{802F137C-FE64-47CE-A8BA-EF3381277F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82179" y="2092036"/>
                  <a:ext cx="1049404" cy="832286"/>
                </a:xfrm>
                <a:prstGeom prst="rect">
                  <a:avLst/>
                </a:prstGeom>
              </p:spPr>
            </p:pic>
            <p:pic>
              <p:nvPicPr>
                <p:cNvPr id="41" name="Picture 40">
                  <a:extLst>
                    <a:ext uri="{FF2B5EF4-FFF2-40B4-BE49-F238E27FC236}">
                      <a16:creationId xmlns:a16="http://schemas.microsoft.com/office/drawing/2014/main" id="{C015E890-8E31-4270-9870-1753C3E016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1523063" y="2241346"/>
                  <a:ext cx="861144" cy="682976"/>
                </a:xfrm>
                <a:prstGeom prst="rect">
                  <a:avLst/>
                </a:prstGeom>
              </p:spPr>
            </p:pic>
          </p:grpSp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203EFD3F-C8F0-4478-A92C-D2210E4F5947}"/>
                  </a:ext>
                </a:extLst>
              </p:cNvPr>
              <p:cNvSpPr/>
              <p:nvPr/>
            </p:nvSpPr>
            <p:spPr>
              <a:xfrm>
                <a:off x="2531477" y="2161648"/>
                <a:ext cx="519698" cy="244679"/>
              </a:xfrm>
              <a:prstGeom prst="roundRect">
                <a:avLst/>
              </a:prstGeom>
              <a:solidFill>
                <a:srgbClr val="97D2D2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2</a:t>
                </a:r>
                <a:r>
                  <a:rPr lang="en-US" sz="2000" b="1" i="1" dirty="0">
                    <a:latin typeface="Book Antiqua" panose="02040602050305030304" pitchFamily="18" charset="0"/>
                  </a:rPr>
                  <a:t> l</a:t>
                </a:r>
                <a:r>
                  <a:rPr lang="en-US" sz="2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FB9CAF43-760B-46AE-9A47-F25DD42EA2DB}"/>
                  </a:ext>
                </a:extLst>
              </p:cNvPr>
              <p:cNvCxnSpPr>
                <a:stCxn id="39" idx="2"/>
              </p:cNvCxnSpPr>
              <p:nvPr/>
            </p:nvCxnSpPr>
            <p:spPr>
              <a:xfrm>
                <a:off x="2400300" y="2906441"/>
                <a:ext cx="0" cy="308247"/>
              </a:xfrm>
              <a:prstGeom prst="line">
                <a:avLst/>
              </a:prstGeom>
              <a:ln w="12700">
                <a:solidFill>
                  <a:srgbClr val="F796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3B17E6F8-6F55-4A8C-9400-D66E21306DD3}"/>
                  </a:ext>
                </a:extLst>
              </p:cNvPr>
              <p:cNvSpPr/>
              <p:nvPr/>
            </p:nvSpPr>
            <p:spPr>
              <a:xfrm>
                <a:off x="2205040" y="3216590"/>
                <a:ext cx="409570" cy="4095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796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62565FC1-ACC1-4C04-8E3B-39B09716072A}"/>
                </a:ext>
              </a:extLst>
            </p:cNvPr>
            <p:cNvSpPr txBox="1"/>
            <p:nvPr/>
          </p:nvSpPr>
          <p:spPr>
            <a:xfrm>
              <a:off x="2233975" y="3307169"/>
              <a:ext cx="40957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6FCEC27-F7C6-49BD-9662-D8D1ED6689E7}"/>
              </a:ext>
            </a:extLst>
          </p:cNvPr>
          <p:cNvGrpSpPr/>
          <p:nvPr/>
        </p:nvGrpSpPr>
        <p:grpSpPr>
          <a:xfrm>
            <a:off x="3947304" y="885008"/>
            <a:ext cx="2926751" cy="2945381"/>
            <a:chOff x="3947304" y="885008"/>
            <a:chExt cx="2926751" cy="294538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55E949E-824C-4F6D-B942-13AD22446874}"/>
                </a:ext>
              </a:extLst>
            </p:cNvPr>
            <p:cNvGrpSpPr/>
            <p:nvPr/>
          </p:nvGrpSpPr>
          <p:grpSpPr>
            <a:xfrm>
              <a:off x="3947304" y="885008"/>
              <a:ext cx="2926751" cy="2830052"/>
              <a:chOff x="4156215" y="1538150"/>
              <a:chExt cx="2926751" cy="2830052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2D0C22B9-DE40-4BCD-900D-7097C17DDEEA}"/>
                  </a:ext>
                </a:extLst>
              </p:cNvPr>
              <p:cNvGrpSpPr/>
              <p:nvPr/>
            </p:nvGrpSpPr>
            <p:grpSpPr>
              <a:xfrm>
                <a:off x="4156215" y="1538150"/>
                <a:ext cx="2926751" cy="2830052"/>
                <a:chOff x="1336533" y="1449250"/>
                <a:chExt cx="2926751" cy="2830052"/>
              </a:xfrm>
            </p:grpSpPr>
            <p:sp>
              <p:nvSpPr>
                <p:cNvPr id="55" name="Rectangle: Rounded Corners 54">
                  <a:extLst>
                    <a:ext uri="{FF2B5EF4-FFF2-40B4-BE49-F238E27FC236}">
                      <a16:creationId xmlns:a16="http://schemas.microsoft.com/office/drawing/2014/main" id="{55AEB33C-8BD9-433E-ADDE-5960EEDDF419}"/>
                    </a:ext>
                  </a:extLst>
                </p:cNvPr>
                <p:cNvSpPr/>
                <p:nvPr/>
              </p:nvSpPr>
              <p:spPr>
                <a:xfrm>
                  <a:off x="1336533" y="1449250"/>
                  <a:ext cx="2926751" cy="2004591"/>
                </a:xfrm>
                <a:prstGeom prst="roundRect">
                  <a:avLst>
                    <a:gd name="adj" fmla="val 8921"/>
                  </a:avLst>
                </a:prstGeom>
                <a:noFill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5326F4BE-F086-4E05-B8FA-32882697101E}"/>
                    </a:ext>
                  </a:extLst>
                </p:cNvPr>
                <p:cNvCxnSpPr>
                  <a:cxnSpLocks/>
                  <a:stCxn id="55" idx="2"/>
                  <a:endCxn id="54" idx="0"/>
                </p:cNvCxnSpPr>
                <p:nvPr/>
              </p:nvCxnSpPr>
              <p:spPr>
                <a:xfrm>
                  <a:off x="2799909" y="3453841"/>
                  <a:ext cx="4981" cy="415891"/>
                </a:xfrm>
                <a:prstGeom prst="line">
                  <a:avLst/>
                </a:prstGeom>
                <a:ln w="12700">
                  <a:solidFill>
                    <a:srgbClr val="F7964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Rectangle: Rounded Corners 53">
                  <a:extLst>
                    <a:ext uri="{FF2B5EF4-FFF2-40B4-BE49-F238E27FC236}">
                      <a16:creationId xmlns:a16="http://schemas.microsoft.com/office/drawing/2014/main" id="{386CF255-DE9A-43E4-82E8-61C7D0D189FE}"/>
                    </a:ext>
                  </a:extLst>
                </p:cNvPr>
                <p:cNvSpPr/>
                <p:nvPr/>
              </p:nvSpPr>
              <p:spPr>
                <a:xfrm>
                  <a:off x="2600105" y="3869732"/>
                  <a:ext cx="409570" cy="40957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82B18880-965F-48BF-B238-9258EBB9C843}"/>
                  </a:ext>
                </a:extLst>
              </p:cNvPr>
              <p:cNvGrpSpPr/>
              <p:nvPr/>
            </p:nvGrpSpPr>
            <p:grpSpPr>
              <a:xfrm>
                <a:off x="4310568" y="2012764"/>
                <a:ext cx="1109219" cy="1416235"/>
                <a:chOff x="2766011" y="3715061"/>
                <a:chExt cx="1390205" cy="1774994"/>
              </a:xfrm>
            </p:grpSpPr>
            <p:pic>
              <p:nvPicPr>
                <p:cNvPr id="59" name="Picture 10" descr="Gallon bottle plastic flat icon blue Royalty Free Vector">
                  <a:extLst>
                    <a:ext uri="{FF2B5EF4-FFF2-40B4-BE49-F238E27FC236}">
                      <a16:creationId xmlns:a16="http://schemas.microsoft.com/office/drawing/2014/main" id="{B3410A58-B4B0-4E95-986D-BD59BD2DB7D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345" t="17374" r="25782" b="24848"/>
                <a:stretch/>
              </p:blipFill>
              <p:spPr bwMode="auto">
                <a:xfrm flipH="1">
                  <a:off x="2766011" y="3715061"/>
                  <a:ext cx="1390205" cy="177499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1" name="Rectangle: Rounded Corners 60">
                  <a:extLst>
                    <a:ext uri="{FF2B5EF4-FFF2-40B4-BE49-F238E27FC236}">
                      <a16:creationId xmlns:a16="http://schemas.microsoft.com/office/drawing/2014/main" id="{4AD89257-5A7F-44A5-82AB-AA9C230303AD}"/>
                    </a:ext>
                  </a:extLst>
                </p:cNvPr>
                <p:cNvSpPr/>
                <p:nvPr/>
              </p:nvSpPr>
              <p:spPr>
                <a:xfrm>
                  <a:off x="2991257" y="4762500"/>
                  <a:ext cx="954952" cy="443049"/>
                </a:xfrm>
                <a:prstGeom prst="roundRect">
                  <a:avLst/>
                </a:prstGeom>
                <a:solidFill>
                  <a:srgbClr val="E7ECDC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3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 l</a:t>
                  </a:r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 </a:t>
                  </a:r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A62F6764-456D-4566-A27A-0058835312DA}"/>
                  </a:ext>
                </a:extLst>
              </p:cNvPr>
              <p:cNvGrpSpPr/>
              <p:nvPr/>
            </p:nvGrpSpPr>
            <p:grpSpPr>
              <a:xfrm>
                <a:off x="5640755" y="1659120"/>
                <a:ext cx="1386199" cy="1769879"/>
                <a:chOff x="2766011" y="3715061"/>
                <a:chExt cx="1390205" cy="1774994"/>
              </a:xfrm>
            </p:grpSpPr>
            <p:pic>
              <p:nvPicPr>
                <p:cNvPr id="66" name="Picture 10" descr="Gallon bottle plastic flat icon blue Royalty Free Vector">
                  <a:extLst>
                    <a:ext uri="{FF2B5EF4-FFF2-40B4-BE49-F238E27FC236}">
                      <a16:creationId xmlns:a16="http://schemas.microsoft.com/office/drawing/2014/main" id="{1AE936A8-0866-455D-9B8A-3F9780F1547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345" t="17374" r="25782" b="24848"/>
                <a:stretch/>
              </p:blipFill>
              <p:spPr bwMode="auto">
                <a:xfrm flipH="1">
                  <a:off x="2766011" y="3715061"/>
                  <a:ext cx="1390205" cy="177499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7" name="Rectangle: Rounded Corners 66">
                  <a:extLst>
                    <a:ext uri="{FF2B5EF4-FFF2-40B4-BE49-F238E27FC236}">
                      <a16:creationId xmlns:a16="http://schemas.microsoft.com/office/drawing/2014/main" id="{CABFBC70-23D4-4B90-87BA-BCB34E5D23E4}"/>
                    </a:ext>
                  </a:extLst>
                </p:cNvPr>
                <p:cNvSpPr/>
                <p:nvPr/>
              </p:nvSpPr>
              <p:spPr>
                <a:xfrm>
                  <a:off x="2991257" y="4762500"/>
                  <a:ext cx="954952" cy="443049"/>
                </a:xfrm>
                <a:prstGeom prst="roundRect">
                  <a:avLst/>
                </a:prstGeom>
                <a:solidFill>
                  <a:srgbClr val="E7ECDC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5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 l</a:t>
                  </a:r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 </a:t>
                  </a:r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36145A63-34F6-4964-B821-05DEFE5A9BF4}"/>
                </a:ext>
              </a:extLst>
            </p:cNvPr>
            <p:cNvSpPr txBox="1"/>
            <p:nvPr/>
          </p:nvSpPr>
          <p:spPr>
            <a:xfrm>
              <a:off x="5597505" y="3307169"/>
              <a:ext cx="40957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CF66553-CD53-4CE0-8EC1-36FB83B5A71E}"/>
              </a:ext>
            </a:extLst>
          </p:cNvPr>
          <p:cNvGrpSpPr/>
          <p:nvPr/>
        </p:nvGrpSpPr>
        <p:grpSpPr>
          <a:xfrm>
            <a:off x="7601461" y="554973"/>
            <a:ext cx="3625621" cy="3275416"/>
            <a:chOff x="7601461" y="554973"/>
            <a:chExt cx="3625621" cy="327541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D4C533E-106C-452B-A6C8-48585B7AD60D}"/>
                </a:ext>
              </a:extLst>
            </p:cNvPr>
            <p:cNvGrpSpPr/>
            <p:nvPr/>
          </p:nvGrpSpPr>
          <p:grpSpPr>
            <a:xfrm>
              <a:off x="7601461" y="554973"/>
              <a:ext cx="3625621" cy="3160087"/>
              <a:chOff x="7601461" y="554973"/>
              <a:chExt cx="3625621" cy="3160087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068F7E34-9B6C-422F-9A74-D593787D78CD}"/>
                  </a:ext>
                </a:extLst>
              </p:cNvPr>
              <p:cNvGrpSpPr/>
              <p:nvPr/>
            </p:nvGrpSpPr>
            <p:grpSpPr>
              <a:xfrm>
                <a:off x="9218590" y="885008"/>
                <a:ext cx="1945880" cy="1842963"/>
                <a:chOff x="5410679" y="3968402"/>
                <a:chExt cx="1945880" cy="1842963"/>
              </a:xfrm>
            </p:grpSpPr>
            <p:pic>
              <p:nvPicPr>
                <p:cNvPr id="80" name="Picture 12" descr="Buckets Royalty Free Vector Image - VectorStock">
                  <a:extLst>
                    <a:ext uri="{FF2B5EF4-FFF2-40B4-BE49-F238E27FC236}">
                      <a16:creationId xmlns:a16="http://schemas.microsoft.com/office/drawing/2014/main" id="{EF2852DD-EB9A-4319-BED9-691069E86D2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3414" t="50110" r="-243" b="7971"/>
                <a:stretch/>
              </p:blipFill>
              <p:spPr bwMode="auto">
                <a:xfrm>
                  <a:off x="5410679" y="3968402"/>
                  <a:ext cx="1945880" cy="18429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4" name="Rectangle: Rounded Corners 73">
                  <a:extLst>
                    <a:ext uri="{FF2B5EF4-FFF2-40B4-BE49-F238E27FC236}">
                      <a16:creationId xmlns:a16="http://schemas.microsoft.com/office/drawing/2014/main" id="{05F18113-7CD2-4C3C-9429-6894F9BCC45C}"/>
                    </a:ext>
                  </a:extLst>
                </p:cNvPr>
                <p:cNvSpPr/>
                <p:nvPr/>
              </p:nvSpPr>
              <p:spPr>
                <a:xfrm>
                  <a:off x="6006589" y="4889883"/>
                  <a:ext cx="952200" cy="441772"/>
                </a:xfrm>
                <a:prstGeom prst="roundRect">
                  <a:avLst/>
                </a:prstGeom>
                <a:solidFill>
                  <a:srgbClr val="FEE300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8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 l</a:t>
                  </a:r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 </a:t>
                  </a:r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2D5D2E83-B1B5-4C2C-923A-A9E7F6965013}"/>
                  </a:ext>
                </a:extLst>
              </p:cNvPr>
              <p:cNvGrpSpPr/>
              <p:nvPr/>
            </p:nvGrpSpPr>
            <p:grpSpPr>
              <a:xfrm>
                <a:off x="7711255" y="1519578"/>
                <a:ext cx="1275874" cy="1208393"/>
                <a:chOff x="5410679" y="3968402"/>
                <a:chExt cx="1945880" cy="1842963"/>
              </a:xfrm>
            </p:grpSpPr>
            <p:pic>
              <p:nvPicPr>
                <p:cNvPr id="86" name="Picture 12" descr="Buckets Royalty Free Vector Image - VectorStock">
                  <a:extLst>
                    <a:ext uri="{FF2B5EF4-FFF2-40B4-BE49-F238E27FC236}">
                      <a16:creationId xmlns:a16="http://schemas.microsoft.com/office/drawing/2014/main" id="{BC344D34-5F3F-4B86-9BD5-73081502F8C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53171" b="8081"/>
                <a:stretch/>
              </p:blipFill>
              <p:spPr bwMode="auto">
                <a:xfrm>
                  <a:off x="5410679" y="3968402"/>
                  <a:ext cx="1945880" cy="18429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7" name="Rectangle: Rounded Corners 86">
                  <a:extLst>
                    <a:ext uri="{FF2B5EF4-FFF2-40B4-BE49-F238E27FC236}">
                      <a16:creationId xmlns:a16="http://schemas.microsoft.com/office/drawing/2014/main" id="{18B781DB-BF69-4AF2-BBBD-CF59BECF52C5}"/>
                    </a:ext>
                  </a:extLst>
                </p:cNvPr>
                <p:cNvSpPr/>
                <p:nvPr/>
              </p:nvSpPr>
              <p:spPr>
                <a:xfrm>
                  <a:off x="6006589" y="4889883"/>
                  <a:ext cx="952200" cy="441772"/>
                </a:xfrm>
                <a:prstGeom prst="roundRect">
                  <a:avLst/>
                </a:prstGeom>
                <a:solidFill>
                  <a:srgbClr val="24A21D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5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 l</a:t>
                  </a:r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 </a:t>
                  </a:r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234B7345-03E3-4186-AE9B-F59D4AD94AFC}"/>
                  </a:ext>
                </a:extLst>
              </p:cNvPr>
              <p:cNvGrpSpPr/>
              <p:nvPr/>
            </p:nvGrpSpPr>
            <p:grpSpPr>
              <a:xfrm>
                <a:off x="7601461" y="554973"/>
                <a:ext cx="3625621" cy="3160087"/>
                <a:chOff x="7601461" y="439960"/>
                <a:chExt cx="3625621" cy="3160087"/>
              </a:xfrm>
            </p:grpSpPr>
            <p:sp>
              <p:nvSpPr>
                <p:cNvPr id="77" name="Rectangle: Rounded Corners 76">
                  <a:extLst>
                    <a:ext uri="{FF2B5EF4-FFF2-40B4-BE49-F238E27FC236}">
                      <a16:creationId xmlns:a16="http://schemas.microsoft.com/office/drawing/2014/main" id="{003A8E0F-6E07-49BD-9A62-41FE315E6939}"/>
                    </a:ext>
                  </a:extLst>
                </p:cNvPr>
                <p:cNvSpPr/>
                <p:nvPr/>
              </p:nvSpPr>
              <p:spPr>
                <a:xfrm>
                  <a:off x="7601461" y="439960"/>
                  <a:ext cx="3625621" cy="2346510"/>
                </a:xfrm>
                <a:prstGeom prst="roundRect">
                  <a:avLst>
                    <a:gd name="adj" fmla="val 8921"/>
                  </a:avLst>
                </a:prstGeom>
                <a:noFill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: Rounded Corners 78">
                  <a:extLst>
                    <a:ext uri="{FF2B5EF4-FFF2-40B4-BE49-F238E27FC236}">
                      <a16:creationId xmlns:a16="http://schemas.microsoft.com/office/drawing/2014/main" id="{F329E58A-D1CD-4D28-BE1C-FA8E088A37DD}"/>
                    </a:ext>
                  </a:extLst>
                </p:cNvPr>
                <p:cNvSpPr/>
                <p:nvPr/>
              </p:nvSpPr>
              <p:spPr>
                <a:xfrm>
                  <a:off x="9314441" y="3190477"/>
                  <a:ext cx="409570" cy="40957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6ECB4FD0-3AF4-4B08-B905-97AB6C3BD7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19226" y="2787395"/>
                  <a:ext cx="4981" cy="415891"/>
                </a:xfrm>
                <a:prstGeom prst="line">
                  <a:avLst/>
                </a:prstGeom>
                <a:ln w="12700">
                  <a:solidFill>
                    <a:srgbClr val="F7964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C675A87-625C-444C-ACF4-BB9D8E734A56}"/>
                </a:ext>
              </a:extLst>
            </p:cNvPr>
            <p:cNvSpPr txBox="1"/>
            <p:nvPr/>
          </p:nvSpPr>
          <p:spPr>
            <a:xfrm>
              <a:off x="9724011" y="3307169"/>
              <a:ext cx="40957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DBFA605-CCD3-4280-88A8-6E5903268B3D}"/>
              </a:ext>
            </a:extLst>
          </p:cNvPr>
          <p:cNvGrpSpPr/>
          <p:nvPr/>
        </p:nvGrpSpPr>
        <p:grpSpPr>
          <a:xfrm>
            <a:off x="2679558" y="4231394"/>
            <a:ext cx="3721241" cy="2319304"/>
            <a:chOff x="2679558" y="4231394"/>
            <a:chExt cx="3721241" cy="231930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B0163C0-ACAA-48EC-A025-E1940EA6B894}"/>
                </a:ext>
              </a:extLst>
            </p:cNvPr>
            <p:cNvGrpSpPr/>
            <p:nvPr/>
          </p:nvGrpSpPr>
          <p:grpSpPr>
            <a:xfrm>
              <a:off x="2679558" y="4231394"/>
              <a:ext cx="3721241" cy="2206341"/>
              <a:chOff x="2679558" y="4231394"/>
              <a:chExt cx="3721241" cy="2206341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45CFAD57-BCF3-49E4-B5DB-5190CA8965A2}"/>
                  </a:ext>
                </a:extLst>
              </p:cNvPr>
              <p:cNvGrpSpPr/>
              <p:nvPr/>
            </p:nvGrpSpPr>
            <p:grpSpPr>
              <a:xfrm>
                <a:off x="2679558" y="4231394"/>
                <a:ext cx="3721241" cy="2206341"/>
                <a:chOff x="1336533" y="1449251"/>
                <a:chExt cx="3721241" cy="2206341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D52268CE-F37F-4A77-B8CC-4138E57B8C15}"/>
                    </a:ext>
                  </a:extLst>
                </p:cNvPr>
                <p:cNvGrpSpPr/>
                <p:nvPr/>
              </p:nvGrpSpPr>
              <p:grpSpPr>
                <a:xfrm>
                  <a:off x="1336533" y="1449251"/>
                  <a:ext cx="3721241" cy="1457190"/>
                  <a:chOff x="1415687" y="1703251"/>
                  <a:chExt cx="3721241" cy="1457190"/>
                </a:xfrm>
              </p:grpSpPr>
              <p:sp>
                <p:nvSpPr>
                  <p:cNvPr id="46" name="Rectangle: Rounded Corners 45">
                    <a:extLst>
                      <a:ext uri="{FF2B5EF4-FFF2-40B4-BE49-F238E27FC236}">
                        <a16:creationId xmlns:a16="http://schemas.microsoft.com/office/drawing/2014/main" id="{630908FC-5A31-449D-88D9-7E7445A564F3}"/>
                      </a:ext>
                    </a:extLst>
                  </p:cNvPr>
                  <p:cNvSpPr/>
                  <p:nvPr/>
                </p:nvSpPr>
                <p:spPr>
                  <a:xfrm>
                    <a:off x="1415687" y="1703251"/>
                    <a:ext cx="3721241" cy="1457190"/>
                  </a:xfrm>
                  <a:prstGeom prst="roundRect">
                    <a:avLst>
                      <a:gd name="adj" fmla="val 8921"/>
                    </a:avLst>
                  </a:prstGeom>
                  <a:noFill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47" name="Picture 46">
                    <a:extLst>
                      <a:ext uri="{FF2B5EF4-FFF2-40B4-BE49-F238E27FC236}">
                        <a16:creationId xmlns:a16="http://schemas.microsoft.com/office/drawing/2014/main" id="{0DFDE18D-EAC8-4CA8-8A0B-DB880D65CCB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2506870" y="2105891"/>
                    <a:ext cx="1049404" cy="832286"/>
                  </a:xfrm>
                  <a:prstGeom prst="rect">
                    <a:avLst/>
                  </a:prstGeom>
                </p:spPr>
              </p:pic>
              <p:pic>
                <p:nvPicPr>
                  <p:cNvPr id="48" name="Picture 47">
                    <a:extLst>
                      <a:ext uri="{FF2B5EF4-FFF2-40B4-BE49-F238E27FC236}">
                        <a16:creationId xmlns:a16="http://schemas.microsoft.com/office/drawing/2014/main" id="{340C9F5C-1B9C-42ED-9639-8B127C6AD9B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1523063" y="2241346"/>
                    <a:ext cx="861144" cy="682976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7" name="Rectangle: Rounded Corners 36">
                  <a:extLst>
                    <a:ext uri="{FF2B5EF4-FFF2-40B4-BE49-F238E27FC236}">
                      <a16:creationId xmlns:a16="http://schemas.microsoft.com/office/drawing/2014/main" id="{E5E7AA5D-1969-40FE-B839-1870ACB4E30B}"/>
                    </a:ext>
                  </a:extLst>
                </p:cNvPr>
                <p:cNvSpPr/>
                <p:nvPr/>
              </p:nvSpPr>
              <p:spPr>
                <a:xfrm>
                  <a:off x="2656168" y="2175503"/>
                  <a:ext cx="519698" cy="244679"/>
                </a:xfrm>
                <a:prstGeom prst="roundRect">
                  <a:avLst/>
                </a:prstGeom>
                <a:solidFill>
                  <a:srgbClr val="97D2D2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2</a:t>
                  </a:r>
                  <a:r>
                    <a:rPr lang="en-US" sz="2000" b="1" i="1" dirty="0">
                      <a:latin typeface="Book Antiqua" panose="02040602050305030304" pitchFamily="18" charset="0"/>
                    </a:rPr>
                    <a:t> l</a:t>
                  </a:r>
                  <a:r>
                    <a:rPr lang="en-US" sz="20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 </a:t>
                  </a:r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54B81A06-8952-4F48-8D0A-90FED30A5D8A}"/>
                    </a:ext>
                  </a:extLst>
                </p:cNvPr>
                <p:cNvCxnSpPr>
                  <a:cxnSpLocks/>
                  <a:endCxn id="43" idx="0"/>
                </p:cNvCxnSpPr>
                <p:nvPr/>
              </p:nvCxnSpPr>
              <p:spPr>
                <a:xfrm>
                  <a:off x="3313241" y="2906441"/>
                  <a:ext cx="0" cy="339581"/>
                </a:xfrm>
                <a:prstGeom prst="line">
                  <a:avLst/>
                </a:prstGeom>
                <a:ln w="12700">
                  <a:solidFill>
                    <a:srgbClr val="F7964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Rectangle: Rounded Corners 42">
                  <a:extLst>
                    <a:ext uri="{FF2B5EF4-FFF2-40B4-BE49-F238E27FC236}">
                      <a16:creationId xmlns:a16="http://schemas.microsoft.com/office/drawing/2014/main" id="{5C587731-CD36-4BA4-8860-2214C4B4E290}"/>
                    </a:ext>
                  </a:extLst>
                </p:cNvPr>
                <p:cNvSpPr/>
                <p:nvPr/>
              </p:nvSpPr>
              <p:spPr>
                <a:xfrm>
                  <a:off x="3108456" y="3246022"/>
                  <a:ext cx="409570" cy="40957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D36BBCDB-3147-406B-B3D4-663E77D956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837514" y="4412426"/>
                <a:ext cx="1369322" cy="1086014"/>
              </a:xfrm>
              <a:prstGeom prst="rect">
                <a:avLst/>
              </a:prstGeom>
            </p:spPr>
          </p:pic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0D87BE20-1B94-48F8-ABEC-D6951A47C545}"/>
                  </a:ext>
                </a:extLst>
              </p:cNvPr>
              <p:cNvSpPr/>
              <p:nvPr/>
            </p:nvSpPr>
            <p:spPr>
              <a:xfrm>
                <a:off x="5137165" y="4851637"/>
                <a:ext cx="668870" cy="397079"/>
              </a:xfrm>
              <a:prstGeom prst="roundRect">
                <a:avLst/>
              </a:prstGeom>
              <a:solidFill>
                <a:srgbClr val="DAD4E1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5</a:t>
                </a:r>
                <a:r>
                  <a:rPr lang="en-US" sz="2400" b="1" i="1" dirty="0">
                    <a:latin typeface="Book Antiqua" panose="02040602050305030304" pitchFamily="18" charset="0"/>
                  </a:rPr>
                  <a:t> l</a:t>
                </a:r>
                <a:r>
                  <a:rPr lang="en-US" sz="2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C62518B0-3CB5-4F66-B4D1-212F4969EE97}"/>
                </a:ext>
              </a:extLst>
            </p:cNvPr>
            <p:cNvSpPr txBox="1"/>
            <p:nvPr/>
          </p:nvSpPr>
          <p:spPr>
            <a:xfrm>
              <a:off x="4861051" y="6027478"/>
              <a:ext cx="40957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/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A6A07136-5881-4B0E-AB81-6A46D4989DE8}"/>
              </a:ext>
            </a:extLst>
          </p:cNvPr>
          <p:cNvSpPr txBox="1"/>
          <p:nvPr/>
        </p:nvSpPr>
        <p:spPr>
          <a:xfrm>
            <a:off x="1847346" y="3279442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2D7837E-1574-408B-9907-059106C9A2C1}"/>
              </a:ext>
            </a:extLst>
          </p:cNvPr>
          <p:cNvSpPr txBox="1"/>
          <p:nvPr/>
        </p:nvSpPr>
        <p:spPr>
          <a:xfrm>
            <a:off x="5251497" y="3290604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398D210-2331-4B09-ABB1-5B398E287E1D}"/>
              </a:ext>
            </a:extLst>
          </p:cNvPr>
          <p:cNvSpPr txBox="1"/>
          <p:nvPr/>
        </p:nvSpPr>
        <p:spPr>
          <a:xfrm>
            <a:off x="9247561" y="3308869"/>
            <a:ext cx="52770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E4F121B-6260-4F76-AE4C-7AE646CB5738}"/>
              </a:ext>
            </a:extLst>
          </p:cNvPr>
          <p:cNvSpPr txBox="1"/>
          <p:nvPr/>
        </p:nvSpPr>
        <p:spPr>
          <a:xfrm>
            <a:off x="4478172" y="6022733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575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92" grpId="0" animBg="1"/>
      <p:bldP spid="93" grpId="0" animBg="1"/>
      <p:bldP spid="94" grpId="0" animBg="1"/>
      <p:bldP spid="10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D760DB5-7D46-4447-853D-FBC50F8EC846}"/>
              </a:ext>
            </a:extLst>
          </p:cNvPr>
          <p:cNvGrpSpPr/>
          <p:nvPr/>
        </p:nvGrpSpPr>
        <p:grpSpPr>
          <a:xfrm>
            <a:off x="1261100" y="301524"/>
            <a:ext cx="7986637" cy="1218539"/>
            <a:chOff x="999843" y="3400324"/>
            <a:chExt cx="7986637" cy="121853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EADE339-D6C0-401B-BE45-EF75655CBB12}"/>
                </a:ext>
              </a:extLst>
            </p:cNvPr>
            <p:cNvSpPr/>
            <p:nvPr/>
          </p:nvSpPr>
          <p:spPr>
            <a:xfrm>
              <a:off x="999843" y="3479104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14B506B-2FEE-4A7F-A253-C65534426B95}"/>
                </a:ext>
              </a:extLst>
            </p:cNvPr>
            <p:cNvSpPr txBox="1"/>
            <p:nvPr/>
          </p:nvSpPr>
          <p:spPr>
            <a:xfrm>
              <a:off x="1533856" y="3400324"/>
              <a:ext cx="7452624" cy="1218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 err="1"/>
                <a:t>Số</a:t>
              </a:r>
              <a:r>
                <a:rPr lang="en-US" sz="2600" dirty="0"/>
                <a:t>?</a:t>
              </a:r>
            </a:p>
            <a:p>
              <a:pPr algn="just">
                <a:lnSpc>
                  <a:spcPct val="150000"/>
                </a:lnSpc>
              </a:pPr>
              <a:r>
                <a:rPr lang="en-US" sz="2600" dirty="0" err="1"/>
                <a:t>Trong</a:t>
              </a:r>
              <a:r>
                <a:rPr lang="en-US" sz="2600" dirty="0"/>
                <a:t> can </a:t>
              </a:r>
              <a:r>
                <a:rPr lang="en-US" sz="2600" dirty="0" err="1"/>
                <a:t>còn</a:t>
              </a:r>
              <a:r>
                <a:rPr lang="en-US" sz="2600" dirty="0"/>
                <a:t> </a:t>
              </a:r>
              <a:r>
                <a:rPr lang="en-US" sz="2600" dirty="0" err="1"/>
                <a:t>lại</a:t>
              </a:r>
              <a:r>
                <a:rPr lang="en-US" sz="2600" dirty="0"/>
                <a:t> bao </a:t>
              </a:r>
              <a:r>
                <a:rPr lang="en-US" sz="2600" dirty="0" err="1"/>
                <a:t>nhiêu</a:t>
              </a:r>
              <a:r>
                <a:rPr lang="en-US" sz="2600" dirty="0"/>
                <a:t> </a:t>
              </a:r>
              <a:r>
                <a:rPr lang="en-US" sz="2600" dirty="0" err="1"/>
                <a:t>lít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E6DDB28-F0E7-48D1-BE83-02A8B388AC5E}"/>
              </a:ext>
            </a:extLst>
          </p:cNvPr>
          <p:cNvGrpSpPr/>
          <p:nvPr/>
        </p:nvGrpSpPr>
        <p:grpSpPr>
          <a:xfrm>
            <a:off x="935707" y="1520063"/>
            <a:ext cx="9912402" cy="4451464"/>
            <a:chOff x="1795113" y="1911927"/>
            <a:chExt cx="8747772" cy="362019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DA286F4-8A17-4656-B69D-938D48BBD1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020" t="-1" b="1596"/>
            <a:stretch/>
          </p:blipFill>
          <p:spPr>
            <a:xfrm>
              <a:off x="1795113" y="2129703"/>
              <a:ext cx="8747772" cy="3402417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09D2747-8401-4BDF-8495-AD940FFEC2F6}"/>
                </a:ext>
              </a:extLst>
            </p:cNvPr>
            <p:cNvSpPr/>
            <p:nvPr/>
          </p:nvSpPr>
          <p:spPr>
            <a:xfrm>
              <a:off x="1939636" y="1911927"/>
              <a:ext cx="4668982" cy="6234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33CA20D-7F60-44C8-8C90-73EB9D9BDD52}"/>
              </a:ext>
            </a:extLst>
          </p:cNvPr>
          <p:cNvGrpSpPr/>
          <p:nvPr/>
        </p:nvGrpSpPr>
        <p:grpSpPr>
          <a:xfrm>
            <a:off x="5326684" y="5480712"/>
            <a:ext cx="899337" cy="557093"/>
            <a:chOff x="6486838" y="5518308"/>
            <a:chExt cx="899337" cy="55709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6BBB9AF-276D-4E66-AC7A-46DEFB84898F}"/>
                </a:ext>
              </a:extLst>
            </p:cNvPr>
            <p:cNvSpPr txBox="1"/>
            <p:nvPr/>
          </p:nvSpPr>
          <p:spPr>
            <a:xfrm>
              <a:off x="6976605" y="5552181"/>
              <a:ext cx="40957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D1CCFED6-DC5A-4E83-ABD4-21E0D538E202}"/>
                </a:ext>
              </a:extLst>
            </p:cNvPr>
            <p:cNvSpPr/>
            <p:nvPr/>
          </p:nvSpPr>
          <p:spPr>
            <a:xfrm>
              <a:off x="6486838" y="5518308"/>
              <a:ext cx="508820" cy="5088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AB8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</a:rPr>
                <a:t>6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C067740-E4E6-49A3-8B0A-F8E14CBDDD0C}"/>
              </a:ext>
            </a:extLst>
          </p:cNvPr>
          <p:cNvGrpSpPr/>
          <p:nvPr/>
        </p:nvGrpSpPr>
        <p:grpSpPr>
          <a:xfrm>
            <a:off x="8800089" y="5480712"/>
            <a:ext cx="960816" cy="557093"/>
            <a:chOff x="8800089" y="5480712"/>
            <a:chExt cx="960816" cy="55709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2FFCD1D-76AB-4642-B560-D35F30C1B116}"/>
                </a:ext>
              </a:extLst>
            </p:cNvPr>
            <p:cNvGrpSpPr/>
            <p:nvPr/>
          </p:nvGrpSpPr>
          <p:grpSpPr>
            <a:xfrm>
              <a:off x="8861568" y="5480712"/>
              <a:ext cx="899337" cy="557093"/>
              <a:chOff x="6486838" y="5518308"/>
              <a:chExt cx="899337" cy="557093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21F10F4-0D4B-4937-A4EF-8F0CCA17ACE1}"/>
                  </a:ext>
                </a:extLst>
              </p:cNvPr>
              <p:cNvSpPr txBox="1"/>
              <p:nvPr/>
            </p:nvSpPr>
            <p:spPr>
              <a:xfrm>
                <a:off x="6976605" y="5552181"/>
                <a:ext cx="409570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800" b="1" i="1" dirty="0">
                    <a:solidFill>
                      <a:srgbClr val="FF0000"/>
                    </a:solidFill>
                    <a:latin typeface="Book Antiqua" panose="02040602050305030304" pitchFamily="18" charset="0"/>
                  </a:rPr>
                  <a:t>l</a:t>
                </a:r>
                <a:endParaRPr lang="en-US" sz="2800" dirty="0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E8B36613-D1E0-45A6-8E7B-22179F64A294}"/>
                  </a:ext>
                </a:extLst>
              </p:cNvPr>
              <p:cNvSpPr/>
              <p:nvPr/>
            </p:nvSpPr>
            <p:spPr>
              <a:xfrm>
                <a:off x="6486838" y="5518308"/>
                <a:ext cx="508820" cy="50882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EAB8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7A6BB2F-1E1F-4C98-BD29-7D949B77CA71}"/>
                </a:ext>
              </a:extLst>
            </p:cNvPr>
            <p:cNvSpPr txBox="1"/>
            <p:nvPr/>
          </p:nvSpPr>
          <p:spPr>
            <a:xfrm>
              <a:off x="8800089" y="5482180"/>
              <a:ext cx="63177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10</a:t>
              </a:r>
              <a:endParaRPr lang="en-US" sz="28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6624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292787" y="247835"/>
            <a:ext cx="9955478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đựng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lít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lít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ở </a:t>
            </a:r>
            <a:r>
              <a:rPr lang="en-US" sz="2800" dirty="0" err="1"/>
              <a:t>các</a:t>
            </a:r>
            <a:r>
              <a:rPr lang="en-US" sz="2800" dirty="0"/>
              <a:t> ca </a:t>
            </a:r>
            <a:r>
              <a:rPr lang="en-US" sz="2800" dirty="0" err="1"/>
              <a:t>bên</a:t>
            </a:r>
            <a:r>
              <a:rPr lang="en-US" sz="2800" dirty="0"/>
              <a:t> </a:t>
            </a:r>
            <a:r>
              <a:rPr lang="en-US" sz="2800" dirty="0" err="1"/>
              <a:t>cạnh</a:t>
            </a:r>
            <a:r>
              <a:rPr lang="en-US" sz="2800" dirty="0"/>
              <a:t> (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).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70741EC-71BB-402D-9972-6F4E4437B564}"/>
              </a:ext>
            </a:extLst>
          </p:cNvPr>
          <p:cNvSpPr/>
          <p:nvPr/>
        </p:nvSpPr>
        <p:spPr>
          <a:xfrm>
            <a:off x="769567" y="538121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95488FC-DF28-42ED-B7C5-333FC00A6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177" y="1843286"/>
            <a:ext cx="9904445" cy="40230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6177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295488FC-DF28-42ED-B7C5-333FC00A6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534" y="511837"/>
            <a:ext cx="7042932" cy="28607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048B36-B9E8-4382-8399-E81B9BD8C03A}"/>
              </a:ext>
            </a:extLst>
          </p:cNvPr>
          <p:cNvSpPr txBox="1"/>
          <p:nvPr/>
        </p:nvSpPr>
        <p:spPr>
          <a:xfrm>
            <a:off x="985632" y="2855551"/>
            <a:ext cx="1373621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a) </a:t>
            </a:r>
            <a:r>
              <a:rPr lang="en-US" sz="2600" dirty="0" err="1"/>
              <a:t>Số</a:t>
            </a:r>
            <a:r>
              <a:rPr lang="en-US" sz="2600" dirty="0"/>
              <a:t>?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00F672D-2AA1-41E2-90E4-0B8A9AF384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654754"/>
              </p:ext>
            </p:extLst>
          </p:nvPr>
        </p:nvGraphicFramePr>
        <p:xfrm>
          <a:off x="2296392" y="3552359"/>
          <a:ext cx="7599216" cy="138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2197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459580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477843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305667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383929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</a:tblGrid>
              <a:tr h="693454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Đồ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vật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Bình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Ấm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Xô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Can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691226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lít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nước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8671518-51EC-4CE2-960D-F7331A989FA8}"/>
              </a:ext>
            </a:extLst>
          </p:cNvPr>
          <p:cNvSpPr txBox="1"/>
          <p:nvPr/>
        </p:nvSpPr>
        <p:spPr>
          <a:xfrm>
            <a:off x="6297325" y="4331471"/>
            <a:ext cx="38504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67CDF7-4197-4519-BAED-24827161566A}"/>
              </a:ext>
            </a:extLst>
          </p:cNvPr>
          <p:cNvSpPr txBox="1"/>
          <p:nvPr/>
        </p:nvSpPr>
        <p:spPr>
          <a:xfrm>
            <a:off x="7664162" y="4314135"/>
            <a:ext cx="38504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88EE87-9AB7-4574-B8EB-D0FB5E17A715}"/>
              </a:ext>
            </a:extLst>
          </p:cNvPr>
          <p:cNvSpPr txBox="1"/>
          <p:nvPr/>
        </p:nvSpPr>
        <p:spPr>
          <a:xfrm>
            <a:off x="9031000" y="4331471"/>
            <a:ext cx="38504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14913F-9593-4475-8A75-9DC17A12E1C8}"/>
              </a:ext>
            </a:extLst>
          </p:cNvPr>
          <p:cNvSpPr txBox="1"/>
          <p:nvPr/>
        </p:nvSpPr>
        <p:spPr>
          <a:xfrm>
            <a:off x="985633" y="5116839"/>
            <a:ext cx="5986668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b) </a:t>
            </a:r>
            <a:r>
              <a:rPr lang="en-US" sz="2600" dirty="0" err="1"/>
              <a:t>Đồ</a:t>
            </a:r>
            <a:r>
              <a:rPr lang="en-US" sz="2600" dirty="0"/>
              <a:t> </a:t>
            </a:r>
            <a:r>
              <a:rPr lang="en-US" sz="2600" dirty="0" err="1"/>
              <a:t>vật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đựng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nhất</a:t>
            </a:r>
            <a:r>
              <a:rPr lang="en-US" sz="2600" dirty="0"/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600" dirty="0"/>
              <a:t>    </a:t>
            </a:r>
            <a:r>
              <a:rPr lang="en-US" sz="2600" dirty="0" err="1"/>
              <a:t>Đồ</a:t>
            </a:r>
            <a:r>
              <a:rPr lang="en-US" sz="2600" dirty="0"/>
              <a:t> </a:t>
            </a:r>
            <a:r>
              <a:rPr lang="en-US" sz="2600" dirty="0" err="1"/>
              <a:t>vật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đựng</a:t>
            </a:r>
            <a:r>
              <a:rPr lang="en-US" sz="2600" dirty="0"/>
              <a:t>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nhất</a:t>
            </a:r>
            <a:r>
              <a:rPr lang="en-US" sz="2600" dirty="0"/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787ADF-3F2A-4996-A59A-E9B829349BEF}"/>
              </a:ext>
            </a:extLst>
          </p:cNvPr>
          <p:cNvSpPr txBox="1"/>
          <p:nvPr/>
        </p:nvSpPr>
        <p:spPr>
          <a:xfrm>
            <a:off x="6983296" y="5127624"/>
            <a:ext cx="3246553" cy="1323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600" dirty="0">
                <a:solidFill>
                  <a:srgbClr val="FF0000"/>
                </a:solidFill>
              </a:rPr>
              <a:t>Can (7 </a:t>
            </a:r>
            <a:r>
              <a:rPr lang="en-US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l </a:t>
            </a:r>
            <a:r>
              <a:rPr lang="en-US" sz="2800" dirty="0" err="1">
                <a:solidFill>
                  <a:srgbClr val="FF0000"/>
                </a:solidFill>
              </a:rPr>
              <a:t>nước</a:t>
            </a:r>
            <a:r>
              <a:rPr lang="en-US" sz="2600" dirty="0">
                <a:solidFill>
                  <a:srgbClr val="FF0000"/>
                </a:solidFill>
              </a:rPr>
              <a:t>)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600" dirty="0" err="1">
                <a:solidFill>
                  <a:srgbClr val="FF0000"/>
                </a:solidFill>
              </a:rPr>
              <a:t>Bình</a:t>
            </a:r>
            <a:r>
              <a:rPr lang="en-US" sz="2600" dirty="0">
                <a:solidFill>
                  <a:srgbClr val="FF0000"/>
                </a:solidFill>
              </a:rPr>
              <a:t> (2 </a:t>
            </a:r>
            <a:r>
              <a:rPr lang="en-US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l </a:t>
            </a:r>
            <a:r>
              <a:rPr lang="en-US" sz="2800" dirty="0" err="1">
                <a:solidFill>
                  <a:srgbClr val="FF0000"/>
                </a:solidFill>
              </a:rPr>
              <a:t>nước</a:t>
            </a:r>
            <a:r>
              <a:rPr lang="en-US" sz="2600" dirty="0">
                <a:solidFill>
                  <a:srgbClr val="FF0000"/>
                </a:solidFill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948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523F44-0F84-423B-86B0-1BD57BDBE274}"/>
              </a:ext>
            </a:extLst>
          </p:cNvPr>
          <p:cNvSpPr txBox="1"/>
          <p:nvPr/>
        </p:nvSpPr>
        <p:spPr>
          <a:xfrm>
            <a:off x="1644560" y="272172"/>
            <a:ext cx="958224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can </a:t>
            </a:r>
            <a:r>
              <a:rPr lang="en-US" sz="2800" dirty="0" err="1"/>
              <a:t>có</a:t>
            </a:r>
            <a:r>
              <a:rPr lang="en-US" sz="2800" dirty="0"/>
              <a:t> 15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mắm</a:t>
            </a:r>
            <a:r>
              <a:rPr lang="en-US" sz="2800" dirty="0"/>
              <a:t>.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rót</a:t>
            </a:r>
            <a:r>
              <a:rPr lang="en-US" sz="2800" dirty="0"/>
              <a:t> 7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mắm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chai.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can </a:t>
            </a:r>
            <a:r>
              <a:rPr lang="en-US" sz="2800" dirty="0" err="1"/>
              <a:t>còn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lít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mắm</a:t>
            </a:r>
            <a:r>
              <a:rPr lang="en-US" sz="2800" dirty="0"/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0D6F260-A30B-4164-9898-E898EA8C494F}"/>
              </a:ext>
            </a:extLst>
          </p:cNvPr>
          <p:cNvSpPr/>
          <p:nvPr/>
        </p:nvSpPr>
        <p:spPr>
          <a:xfrm>
            <a:off x="965200" y="663145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63041C-070E-4BC4-818A-9FFB1EBCC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358" y="1792865"/>
            <a:ext cx="3823545" cy="28761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C55264-8CFD-498A-9D57-B7C0ED4AA8C8}"/>
              </a:ext>
            </a:extLst>
          </p:cNvPr>
          <p:cNvSpPr txBox="1"/>
          <p:nvPr/>
        </p:nvSpPr>
        <p:spPr>
          <a:xfrm>
            <a:off x="876556" y="1535772"/>
            <a:ext cx="4069517" cy="24324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i="1" dirty="0" err="1">
                <a:solidFill>
                  <a:srgbClr val="FF0000"/>
                </a:solidFill>
              </a:rPr>
              <a:t>Tóm</a:t>
            </a:r>
            <a:r>
              <a:rPr lang="en-US" sz="2600" i="1" dirty="0">
                <a:solidFill>
                  <a:srgbClr val="FF0000"/>
                </a:solidFill>
              </a:rPr>
              <a:t> </a:t>
            </a:r>
            <a:r>
              <a:rPr lang="en-US" sz="2600" i="1" dirty="0" err="1">
                <a:solidFill>
                  <a:srgbClr val="FF0000"/>
                </a:solidFill>
              </a:rPr>
              <a:t>tắt</a:t>
            </a:r>
            <a:r>
              <a:rPr lang="en-US" sz="2600" i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600" dirty="0" err="1"/>
              <a:t>Có</a:t>
            </a:r>
            <a:r>
              <a:rPr lang="en-US" sz="2600" dirty="0"/>
              <a:t>      : 15 </a:t>
            </a:r>
            <a:r>
              <a:rPr lang="en-US" sz="26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mắm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 err="1"/>
              <a:t>Đã</a:t>
            </a:r>
            <a:r>
              <a:rPr lang="en-US" sz="2600" dirty="0"/>
              <a:t> </a:t>
            </a:r>
            <a:r>
              <a:rPr lang="en-US" sz="2600" dirty="0" err="1"/>
              <a:t>rót</a:t>
            </a:r>
            <a:r>
              <a:rPr lang="en-US" sz="2600" dirty="0"/>
              <a:t> : 7 </a:t>
            </a:r>
            <a:r>
              <a:rPr lang="en-US" sz="26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mắm</a:t>
            </a:r>
            <a:r>
              <a:rPr lang="en-US" sz="26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600" dirty="0" err="1"/>
              <a:t>Còn</a:t>
            </a:r>
            <a:r>
              <a:rPr lang="en-US" sz="2600" dirty="0"/>
              <a:t> </a:t>
            </a:r>
            <a:r>
              <a:rPr lang="en-US" sz="2600" dirty="0" err="1"/>
              <a:t>lại</a:t>
            </a:r>
            <a:r>
              <a:rPr lang="en-US" sz="2600" dirty="0"/>
              <a:t>: … </a:t>
            </a:r>
            <a:r>
              <a:rPr lang="en-US" sz="26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mắm</a:t>
            </a:r>
            <a:r>
              <a:rPr lang="en-US" sz="2600" dirty="0"/>
              <a:t>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5C2464-6B62-4C54-B5DD-C58F462144F0}"/>
              </a:ext>
            </a:extLst>
          </p:cNvPr>
          <p:cNvSpPr txBox="1"/>
          <p:nvPr/>
        </p:nvSpPr>
        <p:spPr>
          <a:xfrm>
            <a:off x="2553688" y="4009798"/>
            <a:ext cx="5980712" cy="2418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i="1" dirty="0" err="1">
                <a:solidFill>
                  <a:srgbClr val="FF0000"/>
                </a:solidFill>
              </a:rPr>
              <a:t>Bài</a:t>
            </a:r>
            <a:r>
              <a:rPr lang="en-US" sz="2600" i="1" dirty="0">
                <a:solidFill>
                  <a:srgbClr val="FF0000"/>
                </a:solidFill>
              </a:rPr>
              <a:t> </a:t>
            </a:r>
            <a:r>
              <a:rPr lang="en-US" sz="2600" i="1" dirty="0" err="1">
                <a:solidFill>
                  <a:srgbClr val="FF0000"/>
                </a:solidFill>
              </a:rPr>
              <a:t>giải</a:t>
            </a:r>
            <a:endParaRPr lang="en-US" sz="26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lít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mắm</a:t>
            </a:r>
            <a:r>
              <a:rPr lang="en-US" sz="2600" dirty="0"/>
              <a:t> </a:t>
            </a:r>
            <a:r>
              <a:rPr lang="en-US" sz="2600" dirty="0" err="1"/>
              <a:t>còn</a:t>
            </a:r>
            <a:r>
              <a:rPr lang="en-US" sz="2600" dirty="0"/>
              <a:t> </a:t>
            </a:r>
            <a:r>
              <a:rPr lang="en-US" sz="2600" dirty="0" err="1"/>
              <a:t>lại</a:t>
            </a:r>
            <a:r>
              <a:rPr lang="en-US" sz="2600" dirty="0"/>
              <a:t> </a:t>
            </a:r>
            <a:r>
              <a:rPr lang="en-US" sz="2600" dirty="0" err="1"/>
              <a:t>trong</a:t>
            </a:r>
            <a:r>
              <a:rPr lang="en-US" sz="2600" dirty="0"/>
              <a:t> can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600" dirty="0"/>
              <a:t>15 – 7 = 8 (</a:t>
            </a:r>
            <a:r>
              <a:rPr lang="en-US" sz="26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600" dirty="0" err="1"/>
              <a:t>Đáp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: 8 </a:t>
            </a:r>
            <a:r>
              <a:rPr lang="en-US" sz="2600" dirty="0" err="1"/>
              <a:t>lít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mắm</a:t>
            </a:r>
            <a:r>
              <a:rPr lang="en-US" sz="26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762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462012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0B895FE-B442-4FE9-B298-A28D72A02C9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6111" y="1438786"/>
            <a:ext cx="2326771" cy="199839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5A09462-98A0-46EC-9A2D-95CB75729854}"/>
              </a:ext>
            </a:extLst>
          </p:cNvPr>
          <p:cNvGrpSpPr/>
          <p:nvPr/>
        </p:nvGrpSpPr>
        <p:grpSpPr>
          <a:xfrm>
            <a:off x="5331277" y="1359645"/>
            <a:ext cx="5583579" cy="2069355"/>
            <a:chOff x="5666920" y="1548471"/>
            <a:chExt cx="4531180" cy="1570603"/>
          </a:xfrm>
        </p:grpSpPr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54DEC549-5386-442E-8865-8201F88E2E34}"/>
                </a:ext>
              </a:extLst>
            </p:cNvPr>
            <p:cNvSpPr/>
            <p:nvPr/>
          </p:nvSpPr>
          <p:spPr>
            <a:xfrm>
              <a:off x="5711370" y="1602329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DE6CD47-B691-4F58-9989-C120F72DE010}"/>
                </a:ext>
              </a:extLst>
            </p:cNvPr>
            <p:cNvSpPr/>
            <p:nvPr/>
          </p:nvSpPr>
          <p:spPr>
            <a:xfrm>
              <a:off x="5666920" y="1548471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ED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C08D829-1C66-4EEA-B358-9E66D43115C3}"/>
              </a:ext>
            </a:extLst>
          </p:cNvPr>
          <p:cNvSpPr txBox="1"/>
          <p:nvPr/>
        </p:nvSpPr>
        <p:spPr>
          <a:xfrm>
            <a:off x="5386051" y="1706464"/>
            <a:ext cx="5583580" cy="1305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đựng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cốc</a:t>
            </a:r>
            <a:r>
              <a:rPr lang="en-US" sz="28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Cốc</a:t>
            </a:r>
            <a:r>
              <a:rPr lang="en-US" sz="2800" dirty="0"/>
              <a:t> </a:t>
            </a:r>
            <a:r>
              <a:rPr lang="en-US" sz="2800" dirty="0" err="1"/>
              <a:t>đựng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F502219-2E6B-4978-BD19-5A05EC0DC77C}"/>
              </a:ext>
            </a:extLst>
          </p:cNvPr>
          <p:cNvGrpSpPr/>
          <p:nvPr/>
        </p:nvGrpSpPr>
        <p:grpSpPr>
          <a:xfrm>
            <a:off x="945897" y="3605439"/>
            <a:ext cx="2934979" cy="2786685"/>
            <a:chOff x="1163611" y="3736067"/>
            <a:chExt cx="2934979" cy="278668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F47F578-1D9E-4042-A37F-0E4E870746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/>
          </p:blipFill>
          <p:spPr>
            <a:xfrm>
              <a:off x="2713714" y="4867444"/>
              <a:ext cx="727529" cy="1103539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C07AF6C-0E72-41D9-B16A-50C4ED71BC0E}"/>
                </a:ext>
              </a:extLst>
            </p:cNvPr>
            <p:cNvGrpSpPr/>
            <p:nvPr/>
          </p:nvGrpSpPr>
          <p:grpSpPr>
            <a:xfrm rot="20168406">
              <a:off x="1163611" y="3736067"/>
              <a:ext cx="1915885" cy="1447800"/>
              <a:chOff x="1475015" y="4374243"/>
              <a:chExt cx="1915885" cy="144780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D75ED5B-8598-435C-BF0E-8F0E1A4ECD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1749"/>
              <a:stretch/>
            </p:blipFill>
            <p:spPr>
              <a:xfrm>
                <a:off x="1475015" y="4374243"/>
                <a:ext cx="1796823" cy="1447800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68F6B00-A158-4957-A943-753015E01A14}"/>
                  </a:ext>
                </a:extLst>
              </p:cNvPr>
              <p:cNvSpPr/>
              <p:nvPr/>
            </p:nvSpPr>
            <p:spPr>
              <a:xfrm>
                <a:off x="3177540" y="4632960"/>
                <a:ext cx="213360" cy="236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9B92FDA-B299-45EB-A199-5A79AB225C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/>
          </p:blipFill>
          <p:spPr>
            <a:xfrm>
              <a:off x="2160449" y="5215623"/>
              <a:ext cx="727529" cy="110353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F0BE755-6CDA-470B-AC96-5823CBF1B2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/>
          </p:blipFill>
          <p:spPr>
            <a:xfrm>
              <a:off x="3371061" y="5041533"/>
              <a:ext cx="727529" cy="110353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4498C0A-F7A7-4F33-B864-A6BB4A3468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/>
          </p:blipFill>
          <p:spPr>
            <a:xfrm>
              <a:off x="2899074" y="5419213"/>
              <a:ext cx="727529" cy="1103539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76BCBB7-B686-40EC-9C8B-79E75FFAC567}"/>
              </a:ext>
            </a:extLst>
          </p:cNvPr>
          <p:cNvGrpSpPr/>
          <p:nvPr/>
        </p:nvGrpSpPr>
        <p:grpSpPr>
          <a:xfrm>
            <a:off x="4724901" y="4050317"/>
            <a:ext cx="5583579" cy="2069355"/>
            <a:chOff x="5666920" y="1548471"/>
            <a:chExt cx="4531180" cy="1570603"/>
          </a:xfrm>
        </p:grpSpPr>
        <p:sp>
          <p:nvSpPr>
            <p:cNvPr id="24" name="Rectangle 11">
              <a:extLst>
                <a:ext uri="{FF2B5EF4-FFF2-40B4-BE49-F238E27FC236}">
                  <a16:creationId xmlns:a16="http://schemas.microsoft.com/office/drawing/2014/main" id="{20514D37-F8AA-4A00-9821-3DA1D2286484}"/>
                </a:ext>
              </a:extLst>
            </p:cNvPr>
            <p:cNvSpPr/>
            <p:nvPr/>
          </p:nvSpPr>
          <p:spPr>
            <a:xfrm>
              <a:off x="5711370" y="1602329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11">
              <a:extLst>
                <a:ext uri="{FF2B5EF4-FFF2-40B4-BE49-F238E27FC236}">
                  <a16:creationId xmlns:a16="http://schemas.microsoft.com/office/drawing/2014/main" id="{0B0F7C8A-D13B-4D70-8B8C-9B08474803D1}"/>
                </a:ext>
              </a:extLst>
            </p:cNvPr>
            <p:cNvSpPr/>
            <p:nvPr/>
          </p:nvSpPr>
          <p:spPr>
            <a:xfrm>
              <a:off x="5666920" y="1548471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7DE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2281407-1226-4C52-AE0A-04493C24A90C}"/>
              </a:ext>
            </a:extLst>
          </p:cNvPr>
          <p:cNvSpPr txBox="1"/>
          <p:nvPr/>
        </p:nvSpPr>
        <p:spPr>
          <a:xfrm>
            <a:off x="4732781" y="4316300"/>
            <a:ext cx="5516484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Rót</a:t>
            </a:r>
            <a:r>
              <a:rPr lang="en-US" sz="2400" dirty="0"/>
              <a:t>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bình</a:t>
            </a:r>
            <a:r>
              <a:rPr lang="en-US" sz="2400" dirty="0"/>
              <a:t> sang 4 </a:t>
            </a:r>
            <a:r>
              <a:rPr lang="en-US" sz="2400" dirty="0" err="1"/>
              <a:t>cốc</a:t>
            </a:r>
            <a:r>
              <a:rPr lang="en-US" sz="24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bình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ở </a:t>
            </a:r>
            <a:r>
              <a:rPr lang="en-US" sz="2400" dirty="0" err="1"/>
              <a:t>cả</a:t>
            </a:r>
            <a:r>
              <a:rPr lang="en-US" sz="2400" dirty="0"/>
              <a:t> 4 </a:t>
            </a:r>
            <a:r>
              <a:rPr lang="en-US" sz="2400" dirty="0" err="1"/>
              <a:t>cốc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422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2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976BCBB7-B686-40EC-9C8B-79E75FFAC567}"/>
              </a:ext>
            </a:extLst>
          </p:cNvPr>
          <p:cNvGrpSpPr/>
          <p:nvPr/>
        </p:nvGrpSpPr>
        <p:grpSpPr>
          <a:xfrm>
            <a:off x="5927570" y="4418040"/>
            <a:ext cx="4626917" cy="1775795"/>
            <a:chOff x="5666920" y="1548471"/>
            <a:chExt cx="4531180" cy="1570603"/>
          </a:xfrm>
        </p:grpSpPr>
        <p:sp>
          <p:nvSpPr>
            <p:cNvPr id="24" name="Rectangle 11">
              <a:extLst>
                <a:ext uri="{FF2B5EF4-FFF2-40B4-BE49-F238E27FC236}">
                  <a16:creationId xmlns:a16="http://schemas.microsoft.com/office/drawing/2014/main" id="{20514D37-F8AA-4A00-9821-3DA1D2286484}"/>
                </a:ext>
              </a:extLst>
            </p:cNvPr>
            <p:cNvSpPr/>
            <p:nvPr/>
          </p:nvSpPr>
          <p:spPr>
            <a:xfrm>
              <a:off x="5711370" y="1602329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11">
              <a:extLst>
                <a:ext uri="{FF2B5EF4-FFF2-40B4-BE49-F238E27FC236}">
                  <a16:creationId xmlns:a16="http://schemas.microsoft.com/office/drawing/2014/main" id="{0B0F7C8A-D13B-4D70-8B8C-9B08474803D1}"/>
                </a:ext>
              </a:extLst>
            </p:cNvPr>
            <p:cNvSpPr/>
            <p:nvPr/>
          </p:nvSpPr>
          <p:spPr>
            <a:xfrm>
              <a:off x="5666920" y="1548471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2281407-1226-4C52-AE0A-04493C24A90C}"/>
              </a:ext>
            </a:extLst>
          </p:cNvPr>
          <p:cNvSpPr txBox="1"/>
          <p:nvPr/>
        </p:nvSpPr>
        <p:spPr>
          <a:xfrm>
            <a:off x="6184456" y="4686878"/>
            <a:ext cx="4290058" cy="1319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Rót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đầy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ca 1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, ta </a:t>
            </a:r>
            <a:r>
              <a:rPr lang="en-US" sz="2800" dirty="0" err="1"/>
              <a:t>được</a:t>
            </a:r>
            <a:r>
              <a:rPr lang="en-US" sz="2800" dirty="0"/>
              <a:t> 2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2CC931-F256-4EEF-B039-B44A36412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287" y="2120911"/>
            <a:ext cx="1164849" cy="92384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D0947B3-E10F-4397-8945-A5DBBA0F7B3D}"/>
              </a:ext>
            </a:extLst>
          </p:cNvPr>
          <p:cNvGrpSpPr/>
          <p:nvPr/>
        </p:nvGrpSpPr>
        <p:grpSpPr>
          <a:xfrm>
            <a:off x="6501472" y="1341557"/>
            <a:ext cx="610539" cy="1646185"/>
            <a:chOff x="5743578" y="2420146"/>
            <a:chExt cx="723897" cy="195182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7BF14F0-601C-4231-922F-06732B317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81675" y="2486025"/>
              <a:ext cx="628650" cy="188595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43E0383-955C-41CB-9D39-7FF58C868912}"/>
                </a:ext>
              </a:extLst>
            </p:cNvPr>
            <p:cNvSpPr/>
            <p:nvPr/>
          </p:nvSpPr>
          <p:spPr>
            <a:xfrm>
              <a:off x="6243638" y="2428875"/>
              <a:ext cx="223837" cy="452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E14B60C-36CF-43A2-9242-506E8BB4C70D}"/>
                </a:ext>
              </a:extLst>
            </p:cNvPr>
            <p:cNvSpPr/>
            <p:nvPr/>
          </p:nvSpPr>
          <p:spPr>
            <a:xfrm>
              <a:off x="5743578" y="2420146"/>
              <a:ext cx="223837" cy="452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DD533E5-B691-45E1-BCFB-09EF08AD77A1}"/>
              </a:ext>
            </a:extLst>
          </p:cNvPr>
          <p:cNvGrpSpPr/>
          <p:nvPr/>
        </p:nvGrpSpPr>
        <p:grpSpPr>
          <a:xfrm>
            <a:off x="3488679" y="622004"/>
            <a:ext cx="6580046" cy="3143318"/>
            <a:chOff x="2935691" y="1069135"/>
            <a:chExt cx="6580046" cy="3143318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F0FE553-DD89-4142-B2DB-CBCB41787982}"/>
                </a:ext>
              </a:extLst>
            </p:cNvPr>
            <p:cNvGrpSpPr/>
            <p:nvPr/>
          </p:nvGrpSpPr>
          <p:grpSpPr>
            <a:xfrm>
              <a:off x="7905572" y="2229093"/>
              <a:ext cx="1610165" cy="1983360"/>
              <a:chOff x="7905572" y="1933867"/>
              <a:chExt cx="1610165" cy="1983360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9CA8CD1B-2995-4363-90F3-90F65C2C22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51678" y="1933867"/>
                <a:ext cx="1564059" cy="1983360"/>
              </a:xfrm>
              <a:prstGeom prst="rect">
                <a:avLst/>
              </a:prstGeom>
            </p:spPr>
          </p:pic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BC671E8-205B-4B31-B14E-2252941E96FF}"/>
                  </a:ext>
                </a:extLst>
              </p:cNvPr>
              <p:cNvSpPr/>
              <p:nvPr/>
            </p:nvSpPr>
            <p:spPr>
              <a:xfrm>
                <a:off x="7905572" y="3032763"/>
                <a:ext cx="526257" cy="6667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221EB163-9C38-4CFF-A429-9C651602F319}"/>
                </a:ext>
              </a:extLst>
            </p:cNvPr>
            <p:cNvSpPr/>
            <p:nvPr/>
          </p:nvSpPr>
          <p:spPr>
            <a:xfrm>
              <a:off x="2935691" y="1069135"/>
              <a:ext cx="4992914" cy="3143318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95E0479E-A3EF-4DDC-98B4-BC28E7734280}"/>
              </a:ext>
            </a:extLst>
          </p:cNvPr>
          <p:cNvSpPr txBox="1"/>
          <p:nvPr/>
        </p:nvSpPr>
        <p:spPr>
          <a:xfrm>
            <a:off x="4080108" y="671195"/>
            <a:ext cx="551648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Đây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là</a:t>
            </a:r>
            <a:r>
              <a:rPr lang="en-US" sz="2400" dirty="0">
                <a:solidFill>
                  <a:srgbClr val="FF0000"/>
                </a:solidFill>
              </a:rPr>
              <a:t> ca </a:t>
            </a:r>
            <a:r>
              <a:rPr lang="en-US" sz="2400" dirty="0" err="1">
                <a:solidFill>
                  <a:srgbClr val="FF0000"/>
                </a:solidFill>
              </a:rPr>
              <a:t>một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lít</a:t>
            </a:r>
            <a:r>
              <a:rPr lang="en-US" sz="2400" dirty="0">
                <a:solidFill>
                  <a:srgbClr val="FF0000"/>
                </a:solidFill>
              </a:rPr>
              <a:t>, chai </a:t>
            </a:r>
            <a:r>
              <a:rPr lang="en-US" sz="2400" dirty="0" err="1">
                <a:solidFill>
                  <a:srgbClr val="FF0000"/>
                </a:solidFill>
              </a:rPr>
              <a:t>một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lít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DB25312-5E47-49FA-8ABF-A0BE3E06DEE8}"/>
              </a:ext>
            </a:extLst>
          </p:cNvPr>
          <p:cNvSpPr txBox="1"/>
          <p:nvPr/>
        </p:nvSpPr>
        <p:spPr>
          <a:xfrm>
            <a:off x="4969400" y="3042467"/>
            <a:ext cx="2277209" cy="677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Lít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viết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tắt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l </a:t>
            </a:r>
            <a:endParaRPr lang="en-US" sz="2400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12FFC2-69A9-4E4A-AE67-5133F047F56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9318" y="3932501"/>
            <a:ext cx="4050082" cy="22138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873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p"/>
      <p:bldP spid="33" grpId="0" uiExpand="1" build="p"/>
      <p:bldP spid="3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747902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76CA7EE-C3F8-4439-AD47-4590626A4BF6}"/>
              </a:ext>
            </a:extLst>
          </p:cNvPr>
          <p:cNvGrpSpPr/>
          <p:nvPr/>
        </p:nvGrpSpPr>
        <p:grpSpPr>
          <a:xfrm>
            <a:off x="3252540" y="1167531"/>
            <a:ext cx="5791198" cy="635866"/>
            <a:chOff x="1094511" y="1464900"/>
            <a:chExt cx="5791198" cy="635866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CD648966-6BF2-4918-897D-35A86D2701DA}"/>
                </a:ext>
              </a:extLst>
            </p:cNvPr>
            <p:cNvSpPr/>
            <p:nvPr/>
          </p:nvSpPr>
          <p:spPr>
            <a:xfrm>
              <a:off x="1094511" y="1577546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2810F4D-BEBA-47A4-B6FB-922F20FFCB85}"/>
                </a:ext>
              </a:extLst>
            </p:cNvPr>
            <p:cNvSpPr txBox="1"/>
            <p:nvPr/>
          </p:nvSpPr>
          <p:spPr>
            <a:xfrm>
              <a:off x="1617731" y="1464900"/>
              <a:ext cx="5267978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/>
                <a:t>Quan </a:t>
              </a:r>
              <a:r>
                <a:rPr lang="en-US" sz="2600" dirty="0" err="1"/>
                <a:t>sát</a:t>
              </a:r>
              <a:r>
                <a:rPr lang="en-US" sz="2600" dirty="0"/>
                <a:t> </a:t>
              </a:r>
              <a:r>
                <a:rPr lang="en-US" sz="2600" dirty="0" err="1"/>
                <a:t>tranh</a:t>
              </a:r>
              <a:r>
                <a:rPr lang="en-US" sz="2600" dirty="0"/>
                <a:t> </a:t>
              </a:r>
              <a:r>
                <a:rPr lang="en-US" sz="2600" dirty="0" err="1"/>
                <a:t>rồi</a:t>
              </a:r>
              <a:r>
                <a:rPr lang="en-US" sz="2600" dirty="0"/>
                <a:t> </a:t>
              </a:r>
              <a:r>
                <a:rPr lang="en-US" sz="2600" dirty="0" err="1"/>
                <a:t>chọn</a:t>
              </a:r>
              <a:r>
                <a:rPr lang="en-US" sz="2600" dirty="0"/>
                <a:t> </a:t>
              </a:r>
              <a:r>
                <a:rPr lang="en-US" sz="2600" dirty="0" err="1"/>
                <a:t>câu</a:t>
              </a:r>
              <a:r>
                <a:rPr lang="en-US" sz="2600" dirty="0"/>
                <a:t> </a:t>
              </a:r>
              <a:r>
                <a:rPr lang="en-US" sz="2600" dirty="0" err="1"/>
                <a:t>đúng</a:t>
              </a:r>
              <a:r>
                <a:rPr lang="en-US" sz="2600" dirty="0"/>
                <a:t>.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5F93F77-434B-4E04-9E51-B12FC4744D71}"/>
              </a:ext>
            </a:extLst>
          </p:cNvPr>
          <p:cNvSpPr txBox="1"/>
          <p:nvPr/>
        </p:nvSpPr>
        <p:spPr>
          <a:xfrm>
            <a:off x="994272" y="1803397"/>
            <a:ext cx="5780599" cy="3969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 err="1"/>
              <a:t>Đổ</a:t>
            </a:r>
            <a:r>
              <a:rPr lang="en-US" sz="2600" dirty="0"/>
              <a:t> </a:t>
            </a:r>
            <a:r>
              <a:rPr lang="en-US" sz="2600" dirty="0" err="1"/>
              <a:t>hết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từ</a:t>
            </a:r>
            <a:r>
              <a:rPr lang="en-US" sz="2600" dirty="0"/>
              <a:t> ca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</a:t>
            </a:r>
            <a:r>
              <a:rPr lang="en-US" sz="2600" dirty="0" err="1"/>
              <a:t>đầy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chai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</a:t>
            </a:r>
            <a:r>
              <a:rPr lang="en-US" sz="2600" dirty="0" err="1"/>
              <a:t>cốc</a:t>
            </a:r>
            <a:r>
              <a:rPr lang="en-US" sz="2600" dirty="0"/>
              <a:t> (</a:t>
            </a:r>
            <a:r>
              <a:rPr lang="en-US" sz="2600" dirty="0" err="1"/>
              <a:t>như</a:t>
            </a:r>
            <a:r>
              <a:rPr lang="en-US" sz="2600" dirty="0"/>
              <a:t> </a:t>
            </a:r>
            <a:r>
              <a:rPr lang="en-US" sz="2600" dirty="0" err="1"/>
              <a:t>hình</a:t>
            </a:r>
            <a:r>
              <a:rPr lang="en-US" sz="2600" dirty="0"/>
              <a:t> </a:t>
            </a:r>
            <a:r>
              <a:rPr lang="en-US" sz="2600" dirty="0" err="1"/>
              <a:t>vẽ</a:t>
            </a:r>
            <a:r>
              <a:rPr lang="en-US" sz="2600" dirty="0"/>
              <a:t>).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Chai </a:t>
            </a:r>
            <a:r>
              <a:rPr lang="en-US" sz="2600" dirty="0" err="1"/>
              <a:t>đựng</a:t>
            </a:r>
            <a:r>
              <a:rPr lang="en-US" sz="2600" dirty="0"/>
              <a:t>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Chai </a:t>
            </a:r>
            <a:r>
              <a:rPr lang="en-US" sz="2600" dirty="0" err="1"/>
              <a:t>đựng</a:t>
            </a:r>
            <a:r>
              <a:rPr lang="en-US" sz="2600" dirty="0"/>
              <a:t>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Chai </a:t>
            </a:r>
            <a:r>
              <a:rPr lang="en-US" sz="2600" dirty="0" err="1"/>
              <a:t>đựng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9310431-25AE-4E86-8487-C638E926361D}"/>
              </a:ext>
            </a:extLst>
          </p:cNvPr>
          <p:cNvSpPr/>
          <p:nvPr/>
        </p:nvSpPr>
        <p:spPr>
          <a:xfrm>
            <a:off x="900580" y="4420705"/>
            <a:ext cx="579289" cy="549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FD39A76-0978-481A-9E76-248219DCE2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3774" y="2683180"/>
            <a:ext cx="2686916" cy="27362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844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ABA5E34-C5A1-4ECB-89DD-4BAAB70FC82C}"/>
              </a:ext>
            </a:extLst>
          </p:cNvPr>
          <p:cNvGrpSpPr/>
          <p:nvPr/>
        </p:nvGrpSpPr>
        <p:grpSpPr>
          <a:xfrm>
            <a:off x="1111428" y="301913"/>
            <a:ext cx="9396041" cy="618374"/>
            <a:chOff x="1416228" y="1341004"/>
            <a:chExt cx="9396041" cy="61837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09D9DA8-EAE3-4E64-ACF1-9ACD541AD5EC}"/>
                </a:ext>
              </a:extLst>
            </p:cNvPr>
            <p:cNvSpPr txBox="1"/>
            <p:nvPr/>
          </p:nvSpPr>
          <p:spPr>
            <a:xfrm>
              <a:off x="2019440" y="1341004"/>
              <a:ext cx="8792829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 err="1"/>
                <a:t>Số</a:t>
              </a:r>
              <a:r>
                <a:rPr lang="en-US" sz="2600" dirty="0"/>
                <a:t>?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484F0A2-D6F6-4DDF-990B-9AB15A0B3580}"/>
                </a:ext>
              </a:extLst>
            </p:cNvPr>
            <p:cNvSpPr/>
            <p:nvPr/>
          </p:nvSpPr>
          <p:spPr>
            <a:xfrm>
              <a:off x="1416228" y="1394594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B04A4BE-8B98-45D8-AB85-0016881462E0}"/>
              </a:ext>
            </a:extLst>
          </p:cNvPr>
          <p:cNvGrpSpPr/>
          <p:nvPr/>
        </p:nvGrpSpPr>
        <p:grpSpPr>
          <a:xfrm>
            <a:off x="1145211" y="2623631"/>
            <a:ext cx="1888094" cy="2410691"/>
            <a:chOff x="1085143" y="2108983"/>
            <a:chExt cx="1888094" cy="2410691"/>
          </a:xfrm>
        </p:grpSpPr>
        <p:pic>
          <p:nvPicPr>
            <p:cNvPr id="37898" name="Picture 10" descr="Gallon bottle plastic flat icon blue Royalty Free Vector">
              <a:extLst>
                <a:ext uri="{FF2B5EF4-FFF2-40B4-BE49-F238E27FC236}">
                  <a16:creationId xmlns:a16="http://schemas.microsoft.com/office/drawing/2014/main" id="{59302E5E-E1EA-4C13-A014-BC60F24744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45" t="17374" r="25782" b="24848"/>
            <a:stretch/>
          </p:blipFill>
          <p:spPr bwMode="auto">
            <a:xfrm flipH="1">
              <a:off x="1085143" y="2108983"/>
              <a:ext cx="1888094" cy="2410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BA5AFB6-D9D8-41E8-92AE-10752FA0E4A7}"/>
                </a:ext>
              </a:extLst>
            </p:cNvPr>
            <p:cNvSpPr/>
            <p:nvPr/>
          </p:nvSpPr>
          <p:spPr>
            <a:xfrm>
              <a:off x="1386403" y="3565006"/>
              <a:ext cx="1397012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Mười</a:t>
              </a:r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4C8D72-CD5A-4ED2-8E31-FBBD8D2778EC}"/>
              </a:ext>
            </a:extLst>
          </p:cNvPr>
          <p:cNvGrpSpPr/>
          <p:nvPr/>
        </p:nvGrpSpPr>
        <p:grpSpPr>
          <a:xfrm>
            <a:off x="3361711" y="689727"/>
            <a:ext cx="1551154" cy="1925093"/>
            <a:chOff x="3711901" y="1083792"/>
            <a:chExt cx="1551154" cy="1925093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A31CCD6-9994-4A2A-90A3-F8FFA6DD93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1749"/>
            <a:stretch/>
          </p:blipFill>
          <p:spPr>
            <a:xfrm rot="15960335">
              <a:off x="3524931" y="1270762"/>
              <a:ext cx="1925093" cy="1551154"/>
            </a:xfrm>
            <a:prstGeom prst="rect">
              <a:avLst/>
            </a:prstGeom>
          </p:spPr>
        </p:pic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ACBBA998-AFAC-469B-A833-2A03089F03FA}"/>
                </a:ext>
              </a:extLst>
            </p:cNvPr>
            <p:cNvSpPr/>
            <p:nvPr/>
          </p:nvSpPr>
          <p:spPr>
            <a:xfrm>
              <a:off x="4150179" y="1972106"/>
              <a:ext cx="948293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Ba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4E525C5-7B2B-40B2-873D-734FDD71C0C0}"/>
              </a:ext>
            </a:extLst>
          </p:cNvPr>
          <p:cNvGrpSpPr/>
          <p:nvPr/>
        </p:nvGrpSpPr>
        <p:grpSpPr>
          <a:xfrm>
            <a:off x="6467668" y="854274"/>
            <a:ext cx="2103528" cy="1668316"/>
            <a:chOff x="6832654" y="974443"/>
            <a:chExt cx="2103528" cy="166831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90BF27F-0FE1-4715-9AC4-B7A074136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832654" y="974443"/>
              <a:ext cx="2103528" cy="1668316"/>
            </a:xfrm>
            <a:prstGeom prst="rect">
              <a:avLst/>
            </a:prstGeom>
          </p:spPr>
        </p:pic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D2BC00A7-E9E0-40C9-B79E-7503974CEBD5}"/>
                </a:ext>
              </a:extLst>
            </p:cNvPr>
            <p:cNvSpPr/>
            <p:nvPr/>
          </p:nvSpPr>
          <p:spPr>
            <a:xfrm>
              <a:off x="7246878" y="1592845"/>
              <a:ext cx="1082462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Hai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2734834-E612-41C5-BDA2-DE3BA398E675}"/>
              </a:ext>
            </a:extLst>
          </p:cNvPr>
          <p:cNvGrpSpPr/>
          <p:nvPr/>
        </p:nvGrpSpPr>
        <p:grpSpPr>
          <a:xfrm>
            <a:off x="4840558" y="3633128"/>
            <a:ext cx="1999041" cy="1893312"/>
            <a:chOff x="4701933" y="4210788"/>
            <a:chExt cx="1999041" cy="1893312"/>
          </a:xfrm>
        </p:grpSpPr>
        <p:pic>
          <p:nvPicPr>
            <p:cNvPr id="37900" name="Picture 12" descr="Buckets Royalty Free Vector Image - VectorStock">
              <a:extLst>
                <a:ext uri="{FF2B5EF4-FFF2-40B4-BE49-F238E27FC236}">
                  <a16:creationId xmlns:a16="http://schemas.microsoft.com/office/drawing/2014/main" id="{257ABF2B-8B64-4FB7-ABC7-09CF9F21B3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53171" b="8081"/>
            <a:stretch/>
          </p:blipFill>
          <p:spPr bwMode="auto">
            <a:xfrm>
              <a:off x="4701933" y="4210788"/>
              <a:ext cx="1999041" cy="1893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34E97DD6-E918-474D-AF86-72890D607873}"/>
                </a:ext>
              </a:extLst>
            </p:cNvPr>
            <p:cNvSpPr/>
            <p:nvPr/>
          </p:nvSpPr>
          <p:spPr>
            <a:xfrm>
              <a:off x="4975237" y="4867455"/>
              <a:ext cx="1397012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Năm</a:t>
              </a:r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87FBC94-FE73-4896-B730-FE1D23857DDC}"/>
              </a:ext>
            </a:extLst>
          </p:cNvPr>
          <p:cNvGrpSpPr/>
          <p:nvPr/>
        </p:nvGrpSpPr>
        <p:grpSpPr>
          <a:xfrm>
            <a:off x="8735934" y="2311392"/>
            <a:ext cx="2571750" cy="3171825"/>
            <a:chOff x="8744221" y="3179616"/>
            <a:chExt cx="2571750" cy="317182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1B25211-38FA-4BEA-BB1A-EA2676675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744221" y="3179616"/>
              <a:ext cx="2571750" cy="3171825"/>
            </a:xfrm>
            <a:prstGeom prst="rect">
              <a:avLst/>
            </a:prstGeom>
          </p:spPr>
        </p:pic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C8336EF9-69D4-49CF-88E6-DB1E8A62F408}"/>
                </a:ext>
              </a:extLst>
            </p:cNvPr>
            <p:cNvSpPr/>
            <p:nvPr/>
          </p:nvSpPr>
          <p:spPr>
            <a:xfrm>
              <a:off x="9086049" y="4259654"/>
              <a:ext cx="1888094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Hai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mươi</a:t>
              </a:r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0013C36-78AD-43E3-94C9-EC32C92B653C}"/>
              </a:ext>
            </a:extLst>
          </p:cNvPr>
          <p:cNvGrpSpPr/>
          <p:nvPr/>
        </p:nvGrpSpPr>
        <p:grpSpPr>
          <a:xfrm>
            <a:off x="1592475" y="5096521"/>
            <a:ext cx="952282" cy="648126"/>
            <a:chOff x="1217857" y="4696544"/>
            <a:chExt cx="952282" cy="648126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FF8812AC-8BC9-4A18-B9E4-3F221CDA7ED6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D059CC6-2711-42CC-A3EB-58DA5FD5FE4F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20BF3F7-9E5F-46CC-BE01-77952F4706DE}"/>
              </a:ext>
            </a:extLst>
          </p:cNvPr>
          <p:cNvGrpSpPr/>
          <p:nvPr/>
        </p:nvGrpSpPr>
        <p:grpSpPr>
          <a:xfrm>
            <a:off x="5554672" y="5744647"/>
            <a:ext cx="952282" cy="648126"/>
            <a:chOff x="1217857" y="4696544"/>
            <a:chExt cx="952282" cy="648126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974C3715-4109-4F34-A025-AB0DF2A504F7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D216E84-74DD-454F-9CFF-D0ACAAE834DC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AC0768D-7FAA-44C4-9479-93B655A47C34}"/>
              </a:ext>
            </a:extLst>
          </p:cNvPr>
          <p:cNvGrpSpPr/>
          <p:nvPr/>
        </p:nvGrpSpPr>
        <p:grpSpPr>
          <a:xfrm>
            <a:off x="3970440" y="2621594"/>
            <a:ext cx="952282" cy="648126"/>
            <a:chOff x="1217857" y="4696544"/>
            <a:chExt cx="952282" cy="648126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5C4C28DD-A049-45E9-B03D-A0805C19352E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4A86FD7-7155-4C80-A6ED-B77AD1AC0B5F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DB3CC25-297E-4562-85F1-05B1B77EE953}"/>
              </a:ext>
            </a:extLst>
          </p:cNvPr>
          <p:cNvGrpSpPr/>
          <p:nvPr/>
        </p:nvGrpSpPr>
        <p:grpSpPr>
          <a:xfrm>
            <a:off x="7236706" y="2576746"/>
            <a:ext cx="952282" cy="648126"/>
            <a:chOff x="1217857" y="4696544"/>
            <a:chExt cx="952282" cy="648126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2F336370-DE33-4DD8-812B-9C514EB751B6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7FC4B6F-4CD9-46F0-B1A5-EF2BF4446C0E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E6ABCBB-1400-4217-9E9C-6A27587FDAAC}"/>
              </a:ext>
            </a:extLst>
          </p:cNvPr>
          <p:cNvGrpSpPr/>
          <p:nvPr/>
        </p:nvGrpSpPr>
        <p:grpSpPr>
          <a:xfrm>
            <a:off x="9751907" y="5744647"/>
            <a:ext cx="952282" cy="648126"/>
            <a:chOff x="1217857" y="4696544"/>
            <a:chExt cx="952282" cy="648126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283BCAC5-63A8-435E-881F-2C73B56F7EB6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CC814FE-0C47-4DEC-BF5B-27EB211D6CCE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BDE92BD-F3DB-4C0E-A799-060CA7253074}"/>
              </a:ext>
            </a:extLst>
          </p:cNvPr>
          <p:cNvGrpSpPr/>
          <p:nvPr/>
        </p:nvGrpSpPr>
        <p:grpSpPr>
          <a:xfrm>
            <a:off x="1597102" y="5119920"/>
            <a:ext cx="499075" cy="523230"/>
            <a:chOff x="3006280" y="5438577"/>
            <a:chExt cx="569926" cy="570029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11D0AB05-5036-4502-A399-73798E3D13E9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EA29EC9-BF52-4918-A4C4-C37A1215F825}"/>
                </a:ext>
              </a:extLst>
            </p:cNvPr>
            <p:cNvSpPr txBox="1"/>
            <p:nvPr/>
          </p:nvSpPr>
          <p:spPr>
            <a:xfrm>
              <a:off x="3006280" y="5492758"/>
              <a:ext cx="52770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766ECDE-C3AC-4A78-B0C8-905502F77762}"/>
              </a:ext>
            </a:extLst>
          </p:cNvPr>
          <p:cNvGrpSpPr/>
          <p:nvPr/>
        </p:nvGrpSpPr>
        <p:grpSpPr>
          <a:xfrm>
            <a:off x="3994733" y="2626592"/>
            <a:ext cx="485300" cy="544132"/>
            <a:chOff x="3022010" y="5438577"/>
            <a:chExt cx="554196" cy="592800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1EC2AB4F-C40C-4946-B292-03DF5A2F7137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0E6FF11-8369-4469-8694-D9E14238ED8F}"/>
                </a:ext>
              </a:extLst>
            </p:cNvPr>
            <p:cNvSpPr txBox="1"/>
            <p:nvPr/>
          </p:nvSpPr>
          <p:spPr>
            <a:xfrm>
              <a:off x="3137697" y="5528420"/>
              <a:ext cx="406754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A17EA41-F20F-42AC-8667-6369541CB340}"/>
              </a:ext>
            </a:extLst>
          </p:cNvPr>
          <p:cNvGrpSpPr/>
          <p:nvPr/>
        </p:nvGrpSpPr>
        <p:grpSpPr>
          <a:xfrm>
            <a:off x="7277192" y="2600145"/>
            <a:ext cx="485300" cy="523230"/>
            <a:chOff x="3022010" y="5438577"/>
            <a:chExt cx="554196" cy="570029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BFE2FAD8-EBD0-4B3D-A7E5-03CC673F3346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D386692-9F22-40A4-AC25-D022EEE5B219}"/>
                </a:ext>
              </a:extLst>
            </p:cNvPr>
            <p:cNvSpPr txBox="1"/>
            <p:nvPr/>
          </p:nvSpPr>
          <p:spPr>
            <a:xfrm>
              <a:off x="3086425" y="5482102"/>
              <a:ext cx="406754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5C50324-6037-47F3-8604-CCB7F2F79A7D}"/>
              </a:ext>
            </a:extLst>
          </p:cNvPr>
          <p:cNvGrpSpPr/>
          <p:nvPr/>
        </p:nvGrpSpPr>
        <p:grpSpPr>
          <a:xfrm>
            <a:off x="5613237" y="5783826"/>
            <a:ext cx="485300" cy="523230"/>
            <a:chOff x="3022010" y="5438577"/>
            <a:chExt cx="554196" cy="570029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20BF069C-ECD1-45AD-A502-E106BEBACAA7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F38A447-4D77-4FA5-BF0B-17ECE6E0C749}"/>
                </a:ext>
              </a:extLst>
            </p:cNvPr>
            <p:cNvSpPr txBox="1"/>
            <p:nvPr/>
          </p:nvSpPr>
          <p:spPr>
            <a:xfrm>
              <a:off x="3069568" y="5492758"/>
              <a:ext cx="406755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681949E-41F4-45C7-BE25-166B7160C8EA}"/>
              </a:ext>
            </a:extLst>
          </p:cNvPr>
          <p:cNvGrpSpPr/>
          <p:nvPr/>
        </p:nvGrpSpPr>
        <p:grpSpPr>
          <a:xfrm>
            <a:off x="9776700" y="5758935"/>
            <a:ext cx="527709" cy="523230"/>
            <a:chOff x="3006280" y="5438577"/>
            <a:chExt cx="602625" cy="570029"/>
          </a:xfrm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5967940B-7C46-4E5B-9E7D-8CA67F081028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9BEDDFD-19A6-4391-BFE2-B6EA6D398DD4}"/>
                </a:ext>
              </a:extLst>
            </p:cNvPr>
            <p:cNvSpPr txBox="1"/>
            <p:nvPr/>
          </p:nvSpPr>
          <p:spPr>
            <a:xfrm>
              <a:off x="3006280" y="5492758"/>
              <a:ext cx="602625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20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9695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9D9DA8-EAE3-4E64-ACF1-9ACD541AD5EC}"/>
              </a:ext>
            </a:extLst>
          </p:cNvPr>
          <p:cNvSpPr txBox="1"/>
          <p:nvPr/>
        </p:nvSpPr>
        <p:spPr>
          <a:xfrm>
            <a:off x="1714640" y="301913"/>
            <a:ext cx="8792829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Số</a:t>
            </a:r>
            <a:r>
              <a:rPr lang="en-US" sz="2600" dirty="0"/>
              <a:t>?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5A85EAA-1F06-4480-B234-DDD1494BC9C8}"/>
              </a:ext>
            </a:extLst>
          </p:cNvPr>
          <p:cNvSpPr/>
          <p:nvPr/>
        </p:nvSpPr>
        <p:spPr>
          <a:xfrm>
            <a:off x="1161311" y="363526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91818C-2F29-4F43-B5F0-6AE334E847FC}"/>
              </a:ext>
            </a:extLst>
          </p:cNvPr>
          <p:cNvSpPr txBox="1"/>
          <p:nvPr/>
        </p:nvSpPr>
        <p:spPr>
          <a:xfrm>
            <a:off x="1007101" y="870762"/>
            <a:ext cx="10297251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Rót</a:t>
            </a:r>
            <a:r>
              <a:rPr lang="en-US" sz="2600" dirty="0"/>
              <a:t> </a:t>
            </a:r>
            <a:r>
              <a:rPr lang="en-US" sz="2600" dirty="0" err="1"/>
              <a:t>hết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từ</a:t>
            </a:r>
            <a:r>
              <a:rPr lang="en-US" sz="2600" dirty="0"/>
              <a:t> </a:t>
            </a:r>
            <a:r>
              <a:rPr lang="en-US" sz="2600" dirty="0" err="1"/>
              <a:t>bình</a:t>
            </a:r>
            <a:r>
              <a:rPr lang="en-US" sz="2600" dirty="0"/>
              <a:t> A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bình</a:t>
            </a:r>
            <a:r>
              <a:rPr lang="en-US" sz="2600" dirty="0"/>
              <a:t> B </a:t>
            </a:r>
            <a:r>
              <a:rPr lang="en-US" sz="2600" dirty="0" err="1"/>
              <a:t>được</a:t>
            </a:r>
            <a:r>
              <a:rPr lang="en-US" sz="2600" dirty="0"/>
              <a:t> </a:t>
            </a: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cốc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(</a:t>
            </a:r>
            <a:r>
              <a:rPr lang="en-US" sz="2600" dirty="0" err="1"/>
              <a:t>như</a:t>
            </a:r>
            <a:r>
              <a:rPr lang="en-US" sz="2600" dirty="0"/>
              <a:t> </a:t>
            </a:r>
            <a:r>
              <a:rPr lang="en-US" sz="2600" dirty="0" err="1"/>
              <a:t>hình</a:t>
            </a:r>
            <a:r>
              <a:rPr lang="en-US" sz="2600" dirty="0"/>
              <a:t> </a:t>
            </a:r>
            <a:r>
              <a:rPr lang="en-US" sz="2600" dirty="0" err="1"/>
              <a:t>vẽ</a:t>
            </a:r>
            <a:r>
              <a:rPr lang="en-US" sz="2600" dirty="0"/>
              <a:t>).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061B64-FF3A-42B2-82B9-FCCCC245E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619" y="1489136"/>
            <a:ext cx="9572625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20C1726-F2AA-4CEB-8FDF-1D5F9E63029C}"/>
              </a:ext>
            </a:extLst>
          </p:cNvPr>
          <p:cNvGrpSpPr/>
          <p:nvPr/>
        </p:nvGrpSpPr>
        <p:grpSpPr>
          <a:xfrm>
            <a:off x="687918" y="4418603"/>
            <a:ext cx="10816163" cy="1600422"/>
            <a:chOff x="687918" y="4418603"/>
            <a:chExt cx="10816163" cy="160042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D1F7E1D-0588-472E-97C2-6085145141CF}"/>
                </a:ext>
              </a:extLst>
            </p:cNvPr>
            <p:cNvSpPr txBox="1"/>
            <p:nvPr/>
          </p:nvSpPr>
          <p:spPr>
            <a:xfrm>
              <a:off x="687918" y="4418603"/>
              <a:ext cx="10816163" cy="1568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 algn="just">
                <a:lnSpc>
                  <a:spcPct val="200000"/>
                </a:lnSpc>
                <a:buAutoNum type="alphaLcParenR"/>
              </a:pP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A </a:t>
              </a:r>
              <a:r>
                <a:rPr lang="en-US" sz="2600" dirty="0" err="1"/>
                <a:t>là</a:t>
              </a:r>
              <a:r>
                <a:rPr lang="en-US" sz="2600" dirty="0"/>
                <a:t>        </a:t>
              </a:r>
              <a:r>
                <a:rPr lang="en-US" sz="2600" dirty="0" err="1"/>
                <a:t>cốc</a:t>
              </a:r>
              <a:r>
                <a:rPr lang="en-US" sz="2600" dirty="0"/>
                <a:t>. </a:t>
              </a: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B </a:t>
              </a:r>
              <a:r>
                <a:rPr lang="en-US" sz="2600" dirty="0" err="1"/>
                <a:t>là</a:t>
              </a:r>
              <a:r>
                <a:rPr lang="en-US" sz="2600" dirty="0"/>
                <a:t>        </a:t>
              </a:r>
              <a:r>
                <a:rPr lang="en-US" sz="2600" dirty="0" err="1"/>
                <a:t>cốc</a:t>
              </a:r>
              <a:r>
                <a:rPr lang="en-US" sz="2600" dirty="0"/>
                <a:t>.</a:t>
              </a:r>
            </a:p>
            <a:p>
              <a:pPr marL="514350" indent="-514350" algn="just">
                <a:lnSpc>
                  <a:spcPct val="200000"/>
                </a:lnSpc>
                <a:buAutoNum type="alphaLcParenR"/>
              </a:pP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B </a:t>
              </a:r>
              <a:r>
                <a:rPr lang="en-US" sz="2600" dirty="0" err="1"/>
                <a:t>nhiều</a:t>
              </a:r>
              <a:r>
                <a:rPr lang="en-US" sz="2600" dirty="0"/>
                <a:t> </a:t>
              </a:r>
              <a:r>
                <a:rPr lang="en-US" sz="2600" dirty="0" err="1"/>
                <a:t>hơn</a:t>
              </a:r>
              <a:r>
                <a:rPr lang="en-US" sz="2600" dirty="0"/>
                <a:t> </a:t>
              </a: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A </a:t>
              </a:r>
              <a:r>
                <a:rPr lang="en-US" sz="2600" dirty="0" err="1"/>
                <a:t>là</a:t>
              </a:r>
              <a:r>
                <a:rPr lang="en-US" sz="2600" dirty="0"/>
                <a:t>        </a:t>
              </a:r>
              <a:r>
                <a:rPr lang="en-US" sz="2600" dirty="0" err="1"/>
                <a:t>cốc</a:t>
              </a:r>
              <a:r>
                <a:rPr lang="en-US" sz="2600" dirty="0"/>
                <a:t>.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657FCC0E-FCD3-4545-B4A7-7DBDF0E0BB13}"/>
                </a:ext>
              </a:extLst>
            </p:cNvPr>
            <p:cNvSpPr/>
            <p:nvPr/>
          </p:nvSpPr>
          <p:spPr>
            <a:xfrm>
              <a:off x="4931694" y="4632891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C78EB0F7-542A-4E2B-9BCF-8558EF9AD65B}"/>
                </a:ext>
              </a:extLst>
            </p:cNvPr>
            <p:cNvSpPr/>
            <p:nvPr/>
          </p:nvSpPr>
          <p:spPr>
            <a:xfrm>
              <a:off x="9952764" y="4648785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568B51B8-258D-460C-A068-1CA3FB6F00DA}"/>
                </a:ext>
              </a:extLst>
            </p:cNvPr>
            <p:cNvSpPr/>
            <p:nvPr/>
          </p:nvSpPr>
          <p:spPr>
            <a:xfrm>
              <a:off x="9730363" y="5448996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338BBC4-AFA9-45D9-B056-930FCB233DA4}"/>
              </a:ext>
            </a:extLst>
          </p:cNvPr>
          <p:cNvSpPr txBox="1"/>
          <p:nvPr/>
        </p:nvSpPr>
        <p:spPr>
          <a:xfrm>
            <a:off x="5030698" y="4660210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2D9A1D2-E7AE-4E30-8BCF-32441E445502}"/>
              </a:ext>
            </a:extLst>
          </p:cNvPr>
          <p:cNvSpPr txBox="1"/>
          <p:nvPr/>
        </p:nvSpPr>
        <p:spPr>
          <a:xfrm>
            <a:off x="10037341" y="4675350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23821EE-EF46-417A-9853-3ECBEC07BD17}"/>
              </a:ext>
            </a:extLst>
          </p:cNvPr>
          <p:cNvSpPr txBox="1"/>
          <p:nvPr/>
        </p:nvSpPr>
        <p:spPr>
          <a:xfrm>
            <a:off x="9844820" y="5464018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937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2912819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7.Thuchanhvatrainghiemvoicacdonviki-lo-gam,lit[20210604094550206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4689</TotalTime>
  <Words>535</Words>
  <Application>Microsoft Office PowerPoint</Application>
  <PresentationFormat>Widescreen</PresentationFormat>
  <Paragraphs>122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Book Antiqua</vt:lpstr>
      <vt:lpstr>Times New Roman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</cp:lastModifiedBy>
  <cp:revision>473</cp:revision>
  <dcterms:created xsi:type="dcterms:W3CDTF">2021-06-02T01:34:28Z</dcterms:created>
  <dcterms:modified xsi:type="dcterms:W3CDTF">2024-10-30T13:17:08Z</dcterms:modified>
</cp:coreProperties>
</file>