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8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481964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3280047"/>
            <a:ext cx="4734144" cy="3484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D95782-0B85-461E-B038-E07AE0FFA5FF}"/>
              </a:ext>
            </a:extLst>
          </p:cNvPr>
          <p:cNvSpPr txBox="1"/>
          <p:nvPr/>
        </p:nvSpPr>
        <p:spPr>
          <a:xfrm>
            <a:off x="609605" y="1341055"/>
            <a:ext cx="10396728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237528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220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Corbel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35</cp:revision>
  <dcterms:created xsi:type="dcterms:W3CDTF">2021-06-02T01:34:28Z</dcterms:created>
  <dcterms:modified xsi:type="dcterms:W3CDTF">2024-11-16T15:03:15Z</dcterms:modified>
</cp:coreProperties>
</file>