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15"/>
  </p:notesMasterIdLst>
  <p:sldIdLst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6" r:id="rId13"/>
    <p:sldId id="265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53795-B975-4D2D-A08B-C9635EE7D3C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75507-C4DD-4556-BCC5-23F969BA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8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</a:t>
            </a:r>
            <a:r>
              <a:rPr lang="en-US">
                <a:sym typeface="+mn-ea"/>
              </a:rPr>
              <a:t>.com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874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08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75507-C4DD-4556-BCC5-23F969BAD3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1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09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82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668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301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75507-C4DD-4556-BCC5-23F969BAD3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0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75507-C4DD-4556-BCC5-23F969BAD3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92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75507-C4DD-4556-BCC5-23F969BAD3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5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9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1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77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632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682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11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440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838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413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871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28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11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236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180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677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99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494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887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18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2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285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35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18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237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036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27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222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974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757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4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7187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26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00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37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706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535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388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8962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892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993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35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105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35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08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03359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A87E-5478-4360-900E-78ACAC5C7C6F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2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AA87E-5478-4360-900E-78ACAC5C7C6F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F3DA-EB60-4E6F-A01B-93414DC9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1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76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77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69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89580" y="370840"/>
            <a:ext cx="7760335" cy="5164455"/>
          </a:xfrm>
          <a:prstGeom prst="rect">
            <a:avLst/>
          </a:prstGeom>
        </p:spPr>
      </p:pic>
      <p:pic>
        <p:nvPicPr>
          <p:cNvPr id="4" name="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87708" y="2082745"/>
            <a:ext cx="2627036" cy="225813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69055" y="3475355"/>
            <a:ext cx="529526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Bài 9: Giữ vệ sinh </a:t>
            </a:r>
            <a:r>
              <a:rPr kumimoji="0" lang="en-US" altLang="zh-CN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trường</a:t>
            </a:r>
            <a:r>
              <a:rPr kumimoji="0" lang="en-US" altLang="zh-CN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học</a:t>
            </a:r>
            <a:r>
              <a:rPr kumimoji="0" lang="en-US" altLang="zh-CN" sz="4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2)</a:t>
            </a:r>
            <a:endParaRPr kumimoji="0" lang="en-US" altLang="zh-CN" sz="4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4723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81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76202" y="931919"/>
            <a:ext cx="8478520" cy="50412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1605" y="40640"/>
            <a:ext cx="189674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 kết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0290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5162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87375" y="304165"/>
            <a:ext cx="1048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 tham gia một buổi vệ sinh ở sân trường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11985" y="1299845"/>
            <a:ext cx="8307070" cy="47110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899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87375" y="304165"/>
            <a:ext cx="1048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 tham gia một buổi vệ sinh ở sân trường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11985" y="1299845"/>
            <a:ext cx="8307070" cy="47110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9765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87375" y="304165"/>
            <a:ext cx="1048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 tham gia một buổi vệ sinh ở sân trường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11985" y="1299845"/>
            <a:ext cx="8307070" cy="47110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734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87375" y="304165"/>
            <a:ext cx="1048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 tham gia một buổi vệ sinh ở sân trường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11985" y="1299845"/>
            <a:ext cx="8307070" cy="47110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730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20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962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85265" y="143510"/>
            <a:ext cx="9525000" cy="2887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105" y="3208020"/>
            <a:ext cx="6073140" cy="36499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94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Bài 9 Giữ vệ sinh trường học (Tiết 2)"/>
  <p:tag name="ISPRING_ULTRA_SCORM_COURSE_ID" val="AB72FC1A-6A85-45FB-BBDD-9AE5A8EB99B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_UNSAVED" val="[[&quot;\uFFFD{þ{57711438-EF1A-43C4-99B2-5C2A2DAF8811}&quot;,&quot;C:\\Users\\STD-QUYNH ^^\\Documents\\Presentation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9 Giữ vệ sinh trường học (Tiết 2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65F11D-347A-4A24-AC68-82C62BE261FF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015236-50B6-45EA-9B5D-51AF21A5AD00}:2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9D9D3F-F5C8-49B4-8DB0-B653612468C6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ACF810-B9E9-4959-9855-245929ED44AC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  <p:tag name="GENSWF_SLIDE_UID" val="{AAFAC2E1-A059-4589-8C5B-1381E34E4EB7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  <p:tag name="GENSWF_SLIDE_UID" val="{9C14C66B-636E-43CC-A388-39D281146F00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  <p:tag name="GENSWF_SLIDE_UID" val="{CA94F608-B79B-4BD5-9655-C80768F06B4C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  <p:tag name="GENSWF_SLIDE_UID" val="{638E524E-5700-4FB2-951C-EE3CF4BD4E37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650623-3863-44FB-A386-9DA4EDA7575B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0B918B-1410-4993-B045-E14E7C795D24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136</Words>
  <Application>Microsoft Office PowerPoint</Application>
  <PresentationFormat>Widescreen</PresentationFormat>
  <Paragraphs>25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Microsoft YaHei</vt:lpstr>
      <vt:lpstr>宋体</vt:lpstr>
      <vt:lpstr>Arial</vt:lpstr>
      <vt:lpstr>Calibri</vt:lpstr>
      <vt:lpstr>Calibri Light</vt:lpstr>
      <vt:lpstr>等线</vt:lpstr>
      <vt:lpstr>Times New Roman</vt:lpstr>
      <vt:lpstr>字魂59号-创粗黑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9 Giữ vệ sinh trường học (Tiết 2)</dc:title>
  <dc:creator>STD-QUYNH ^^</dc:creator>
  <cp:lastModifiedBy>STD-QUYNH ^^</cp:lastModifiedBy>
  <cp:revision>2</cp:revision>
  <dcterms:created xsi:type="dcterms:W3CDTF">2024-11-16T14:00:18Z</dcterms:created>
  <dcterms:modified xsi:type="dcterms:W3CDTF">2024-11-16T14:06:55Z</dcterms:modified>
</cp:coreProperties>
</file>