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67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99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VỚI CÁC ĐƠN VỊ KI-LÔ-GAM, 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8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Mai, Nam,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kiểm</a:t>
              </a:r>
              <a:r>
                <a:rPr lang="en-US" sz="2800" dirty="0"/>
                <a:t> </a:t>
              </a:r>
              <a:r>
                <a:rPr lang="en-US" sz="2800" dirty="0" err="1"/>
                <a:t>tra</a:t>
              </a:r>
              <a:r>
                <a:rPr lang="en-US" sz="2800" dirty="0"/>
                <a:t> </a:t>
              </a:r>
              <a:r>
                <a:rPr lang="en-US" sz="2800" dirty="0" err="1"/>
                <a:t>sức</a:t>
              </a:r>
              <a:r>
                <a:rPr lang="en-US" sz="2800" dirty="0"/>
                <a:t> </a:t>
              </a:r>
              <a:r>
                <a:rPr lang="en-US" sz="2800" dirty="0" err="1"/>
                <a:t>khỏe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20 kg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25 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kg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1951496"/>
            <a:chOff x="1183342" y="1271808"/>
            <a:chExt cx="6100302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đĩa</a:t>
              </a:r>
              <a:r>
                <a:rPr lang="en-US" sz="2800" dirty="0"/>
                <a:t>,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bàn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(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).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chứa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Mai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r>
              <a:rPr lang="en-US" sz="2800" dirty="0"/>
              <a:t>                             8 -7 = 1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A </a:t>
            </a:r>
            <a:r>
              <a:rPr lang="en-US" sz="2200" dirty="0" err="1"/>
              <a:t>bằng</a:t>
            </a:r>
            <a:r>
              <a:rPr lang="en-US" sz="2200" dirty="0"/>
              <a:t> 9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B </a:t>
            </a:r>
            <a:r>
              <a:rPr lang="en-US" sz="2200" dirty="0" err="1"/>
              <a:t>bằng</a:t>
            </a:r>
            <a:r>
              <a:rPr lang="en-US" sz="2200" dirty="0"/>
              <a:t> 7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/>
              <a:t>a)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+ 7 = 16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16 </a:t>
            </a:r>
            <a:r>
              <a:rPr lang="en-US" sz="2800" dirty="0" err="1"/>
              <a:t>cốc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b)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– 7 = 2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Dùng</a:t>
              </a:r>
              <a:r>
                <a:rPr lang="en-US" sz="2800" dirty="0"/>
                <a:t> ca 1 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,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ở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3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vàng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5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xô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3 + 5= 8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8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297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41</cp:revision>
  <dcterms:created xsi:type="dcterms:W3CDTF">2021-06-02T01:34:28Z</dcterms:created>
  <dcterms:modified xsi:type="dcterms:W3CDTF">2024-11-29T13:12:33Z</dcterms:modified>
</cp:coreProperties>
</file>