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64" r:id="rId6"/>
    <p:sldId id="266" r:id="rId7"/>
    <p:sldId id="60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53E8-5798-47B0-8141-317F14D36D02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51B01-FB3D-4343-90C9-6E888FAF82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45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4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75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351128" y="1670922"/>
            <a:ext cx="9335069" cy="35161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 TIẾT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2560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216</Words>
  <Application>Microsoft Office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35</cp:revision>
  <dcterms:created xsi:type="dcterms:W3CDTF">2021-06-02T01:34:28Z</dcterms:created>
  <dcterms:modified xsi:type="dcterms:W3CDTF">2024-11-30T11:40:44Z</dcterms:modified>
</cp:coreProperties>
</file>