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EAD2F-5BC7-4434-94AA-D3DE4D9677A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DAFC-7E54-43F6-8DDE-6725AD53B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547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3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5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DAFC-7E54-43F6-8DDE-6725AD53B5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DAFC-7E54-43F6-8DDE-6725AD53B5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2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DAFC-7E54-43F6-8DDE-6725AD53B5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9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8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DAFC-7E54-43F6-8DDE-6725AD53B5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DAFC-7E54-43F6-8DDE-6725AD53B5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0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3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7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1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9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3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0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29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0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7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3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86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6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861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96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65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751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89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29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7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61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909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466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29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46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509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0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8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03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9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2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1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8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2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648A-4CFE-459A-BE1B-2D6EB253F7D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7D9F-D41E-4A75-8428-1B329D4D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47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22" y="-47703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8804" y="1873444"/>
            <a:ext cx="10617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12: </a:t>
            </a:r>
            <a:r>
              <a:rPr kumimoji="0" lang="en-US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80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endParaRPr kumimoji="0" lang="en-US" sz="8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51827" y="307676"/>
            <a:ext cx="7151427" cy="1276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6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"/>
          <p:cNvGrpSpPr/>
          <p:nvPr/>
        </p:nvGrpSpPr>
        <p:grpSpPr bwMode="auto">
          <a:xfrm>
            <a:off x="3294712" y="100602"/>
            <a:ext cx="5382969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11" name="TextBox 8"/>
            <p:cNvSpPr>
              <a:spLocks noChangeArrowheads="1"/>
            </p:cNvSpPr>
            <p:nvPr/>
          </p:nvSpPr>
          <p:spPr bwMode="auto">
            <a:xfrm>
              <a:off x="764955" y="98612"/>
              <a:ext cx="3456384" cy="4069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  <a:sym typeface="Microsoft YaHei" panose="020B0503020204020204" charset="-122"/>
                </a:rPr>
                <a:t>Kết luận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  <a:sym typeface="Microsoft YaHei" panose="020B050302020402020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726A13-AF39-4473-9B03-D1E81C8C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93" y="1031192"/>
            <a:ext cx="8779613" cy="4795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797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96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50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A6E8A3-327E-48CA-83F8-01A6B152F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45" y="231853"/>
            <a:ext cx="11023265" cy="5427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9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A71DA6-5C55-47B4-8A3D-5587D9067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EA9D3-56F7-4C69-B77D-F5D286224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8" y="44071"/>
            <a:ext cx="11286699" cy="6813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7E8E7F-39D7-4FD2-A17F-44A47D8E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65B53C-8AFB-4506-9484-6C1157BCD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07" y="0"/>
            <a:ext cx="1104103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1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70" y="0"/>
            <a:ext cx="8195945" cy="68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>
            <a:off x="2456815" y="398145"/>
            <a:ext cx="3131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Em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đã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mua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được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những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hàng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hóa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Mua ở </a:t>
            </a:r>
            <a:r>
              <a:rPr kumimoji="0" lang="en-US" altLang="zh-CN" sz="3200" b="0" i="0" u="none" strike="noStrike" kern="1200" cap="none" spc="-150" normalizeH="0" baseline="0" noProof="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đâu</a:t>
            </a:r>
            <a:r>
              <a:rPr kumimoji="0" lang="en-US" altLang="zh-CN" sz="3200" b="0" i="0" u="none" strike="noStrike" kern="1200" cap="none" spc="-150" normalizeH="0" baseline="0" noProof="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</a:t>
            </a:r>
            <a:endParaRPr kumimoji="0" lang="zh-CN" altLang="en-US" sz="3200" b="0" i="0" u="none" strike="noStrike" kern="1200" cap="none" spc="-150" normalizeH="0" baseline="0" noProof="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uLnTx/>
              <a:uFillTx/>
              <a:latin typeface="Arial"/>
              <a:ea typeface="方正卡通简体" panose="03000509000000000000" pitchFamily="65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672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934586" y="-237490"/>
            <a:ext cx="6358270" cy="2327275"/>
            <a:chOff x="3829526" y="-390049"/>
            <a:chExt cx="2318891" cy="2133600"/>
          </a:xfrm>
          <a:solidFill>
            <a:srgbClr val="FFC000"/>
          </a:solidFill>
        </p:grpSpPr>
        <p:sp>
          <p:nvSpPr>
            <p:cNvPr id="17" name="泪滴形 16"/>
            <p:cNvSpPr/>
            <p:nvPr/>
          </p:nvSpPr>
          <p:spPr bwMode="auto">
            <a:xfrm rot="10800000">
              <a:off x="3829526" y="-390049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8824" y="61122"/>
              <a:ext cx="2139593" cy="12880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Khi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mua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hàng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hóa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em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cần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lưu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ý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điều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gì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icrosoft YaHei" panose="020B0503020204020204" charset="-122"/>
                  <a:cs typeface="+mn-cs"/>
                </a:rPr>
                <a:t>?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9558" y="2327277"/>
            <a:ext cx="11245756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sản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phẩm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phù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97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1220" y="0"/>
            <a:ext cx="10082530" cy="688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Kể tên những hàng hóa cần thiết cho cuộc sống của gia đình em</a:t>
            </a:r>
          </a:p>
        </p:txBody>
      </p:sp>
      <p:pic>
        <p:nvPicPr>
          <p:cNvPr id="3" name="Content Placeholder 2" descr="mo-cua-hang-tap-hoa-tai-nh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09190" y="806450"/>
            <a:ext cx="7625080" cy="46158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9870" y="5741035"/>
            <a:ext cx="10082530" cy="688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Nếu thiếu hàng hóa đó thì cuộc sống của em và gia đình như thế nào?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4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12 Thực hành mua bán hàng hóa"/>
  <p:tag name="ISPRING_ULTRA_SCORM_COURSE_ID" val="C26620AE-6A61-499F-9338-4E9FDB49219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_UNSAVED" val="[[&quot;\uFFFD{þ{57711438-EF1A-43C4-99B2-5C2A2DAF8811}&quot;,&quot;C:\\Users\\STD-QUYNH ^^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2 Thực hành mua bán hàng hóa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084572-4E60-49CA-A619-F51E2868F17D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F61233-FB70-468E-81C9-72432D0D6539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D4B673-C785-4D76-A684-66E60E4E9321}: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41A12C-0F57-468C-AF74-CAD9DF1386AF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11C5FF-2110-4B15-9325-7BD284C10A8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0B93C0-772C-4917-A829-EE751286AC03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0A36C5-DA38-4FC8-BA27-42F9877DC0C9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E9DE20-8E89-407D-8794-0B784095F311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F30AEA-E248-46B2-BDE6-D0F8363559EF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0385C6-A032-47C9-86D6-97006209A715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6795A5-1C6E-451E-A3E7-6D34B99B184C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187</Words>
  <Application>Microsoft Office PowerPoint</Application>
  <PresentationFormat>Widescreen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SimSun</vt:lpstr>
      <vt:lpstr>SimSun</vt:lpstr>
      <vt:lpstr>Arial</vt:lpstr>
      <vt:lpstr>Calibri</vt:lpstr>
      <vt:lpstr>Calibri Light</vt:lpstr>
      <vt:lpstr>等线</vt:lpstr>
      <vt:lpstr>黑体</vt:lpstr>
      <vt:lpstr>Times New Roman</vt:lpstr>
      <vt:lpstr>字魂59号-创粗黑</vt:lpstr>
      <vt:lpstr>方正卡通简体</vt:lpstr>
      <vt:lpstr>Office Theme</vt:lpstr>
      <vt:lpstr>2_Office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 Thực hành mua bán hàng hóa</dc:title>
  <dc:creator>STD-QUYNH ^^</dc:creator>
  <cp:lastModifiedBy>STD-QUYNH ^^</cp:lastModifiedBy>
  <cp:revision>2</cp:revision>
  <dcterms:created xsi:type="dcterms:W3CDTF">2024-12-05T12:37:11Z</dcterms:created>
  <dcterms:modified xsi:type="dcterms:W3CDTF">2024-12-05T12:39:21Z</dcterms:modified>
</cp:coreProperties>
</file>