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</p:sldMasterIdLst>
  <p:notesMasterIdLst>
    <p:notesMasterId r:id="rId22"/>
  </p:notesMasterIdLst>
  <p:sldIdLst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726CA-E0B3-4021-B7F4-A02CA8001528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DEDB7-159D-472F-9F3E-293D6DC3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8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5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00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6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4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3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9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1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8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5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8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2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9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7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28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68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5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7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3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714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376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02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725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21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1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2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640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10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950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105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270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9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70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4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80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78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429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317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32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143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473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63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336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6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2189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53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45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733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91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06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338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97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42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4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2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48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21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9195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779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798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676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09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15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4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78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186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062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4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175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5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08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6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0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EE1A-CB78-4C7C-B5C6-143EDE3BA41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764A-AF9E-42F9-AEB4-AF762965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6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1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47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23" y="-594961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639" y="1735638"/>
            <a:ext cx="8703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9600" b="1" i="0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13: </a:t>
            </a:r>
            <a:r>
              <a:rPr kumimoji="0" lang="en-US" sz="9600" b="1" i="0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động</a:t>
            </a:r>
            <a:r>
              <a:rPr kumimoji="0" lang="en-US" sz="9600" b="1" i="0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9600" b="1" i="0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9600" b="1" i="0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9911" y="140654"/>
            <a:ext cx="8024883" cy="1167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1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3C695-F014-4049-8E09-03B1A73F8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65" y="1417485"/>
            <a:ext cx="11535440" cy="3400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96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96F71-C29E-456C-A1B3-1A5224E8D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229" y="-45157"/>
            <a:ext cx="9992096" cy="5895975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6BC265BB-934E-4920-BF13-FBB7415C295B}"/>
              </a:ext>
            </a:extLst>
          </p:cNvPr>
          <p:cNvSpPr/>
          <p:nvPr/>
        </p:nvSpPr>
        <p:spPr>
          <a:xfrm>
            <a:off x="124178" y="-45156"/>
            <a:ext cx="1921051" cy="631048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vỉa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1E3652-3ADF-4B07-9ACE-62DF8D5F32C9}"/>
              </a:ext>
            </a:extLst>
          </p:cNvPr>
          <p:cNvSpPr/>
          <p:nvPr/>
        </p:nvSpPr>
        <p:spPr>
          <a:xfrm>
            <a:off x="2912534" y="5994399"/>
            <a:ext cx="6818489" cy="71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40EB4B-71F7-4E4A-8C13-F462540B2E1C}"/>
              </a:ext>
            </a:extLst>
          </p:cNvPr>
          <p:cNvSpPr/>
          <p:nvPr/>
        </p:nvSpPr>
        <p:spPr>
          <a:xfrm>
            <a:off x="7080073" y="1694920"/>
            <a:ext cx="9595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8EE520-8029-4061-8842-D4C2EE7B8E41}"/>
              </a:ext>
            </a:extLst>
          </p:cNvPr>
          <p:cNvSpPr/>
          <p:nvPr/>
        </p:nvSpPr>
        <p:spPr>
          <a:xfrm>
            <a:off x="4336873" y="2427110"/>
            <a:ext cx="9595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E8EB6E-134E-4203-B727-C544B1E2DF5A}"/>
              </a:ext>
            </a:extLst>
          </p:cNvPr>
          <p:cNvSpPr/>
          <p:nvPr/>
        </p:nvSpPr>
        <p:spPr>
          <a:xfrm>
            <a:off x="5362222" y="2195689"/>
            <a:ext cx="5531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EC3993-2333-4120-AB72-E3F74AAF7DA1}"/>
              </a:ext>
            </a:extLst>
          </p:cNvPr>
          <p:cNvSpPr/>
          <p:nvPr/>
        </p:nvSpPr>
        <p:spPr>
          <a:xfrm>
            <a:off x="2912534" y="5994399"/>
            <a:ext cx="6818489" cy="71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933EF-9BB8-4126-BA8C-B16E00E39F11}"/>
              </a:ext>
            </a:extLst>
          </p:cNvPr>
          <p:cNvSpPr/>
          <p:nvPr/>
        </p:nvSpPr>
        <p:spPr>
          <a:xfrm>
            <a:off x="4001910" y="45157"/>
            <a:ext cx="5960955" cy="541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560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1D76D20-5890-418C-BF9B-F772FB3D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23604"/>
            <a:ext cx="12192000" cy="576071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6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6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00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80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iagram, application&#10;&#10;Description automatically generated">
            <a:extLst>
              <a:ext uri="{FF2B5EF4-FFF2-40B4-BE49-F238E27FC236}">
                <a16:creationId xmlns:a16="http://schemas.microsoft.com/office/drawing/2014/main" id="{6F4EE3A0-A1DD-4F8C-B4BE-9222C6094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94" y="75684"/>
            <a:ext cx="10085696" cy="569221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C3D980-873D-4B77-9799-D0BEFEE75528}"/>
              </a:ext>
            </a:extLst>
          </p:cNvPr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2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application&#10;&#10;Description automatically generated">
            <a:extLst>
              <a:ext uri="{FF2B5EF4-FFF2-40B4-BE49-F238E27FC236}">
                <a16:creationId xmlns:a16="http://schemas.microsoft.com/office/drawing/2014/main" id="{BEAB42B4-5652-4015-B9CA-7F8D15D5E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537" y="75684"/>
            <a:ext cx="8409156" cy="5571065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F40E84-34C2-4314-9132-5E5B5F95F511}"/>
              </a:ext>
            </a:extLst>
          </p:cNvPr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F9623-F6A7-40E0-AB28-DCB25CB52FFA}"/>
              </a:ext>
            </a:extLst>
          </p:cNvPr>
          <p:cNvSpPr/>
          <p:nvPr/>
        </p:nvSpPr>
        <p:spPr>
          <a:xfrm>
            <a:off x="0" y="1524001"/>
            <a:ext cx="1672915" cy="73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cấm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83834A-2F9F-4607-8848-30D781CE336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672915" y="1095024"/>
            <a:ext cx="550996" cy="795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7EA3D-2BE7-43F8-A33A-DF021ACE46C0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672915" y="1365958"/>
            <a:ext cx="5066552" cy="524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0C4C9E-387A-43EE-8C2F-8C883977C7AE}"/>
              </a:ext>
            </a:extLst>
          </p:cNvPr>
          <p:cNvSpPr/>
          <p:nvPr/>
        </p:nvSpPr>
        <p:spPr>
          <a:xfrm>
            <a:off x="0" y="3070581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F5085C-694A-4B7C-A5A0-7E84C0B1194E}"/>
              </a:ext>
            </a:extLst>
          </p:cNvPr>
          <p:cNvCxnSpPr/>
          <p:nvPr/>
        </p:nvCxnSpPr>
        <p:spPr>
          <a:xfrm flipV="1">
            <a:off x="1853537" y="3070581"/>
            <a:ext cx="799352" cy="35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02DC02-8C17-4EAD-861B-7DCE93078FF2}"/>
              </a:ext>
            </a:extLst>
          </p:cNvPr>
          <p:cNvCxnSpPr>
            <a:cxnSpLocks/>
          </p:cNvCxnSpPr>
          <p:nvPr/>
        </p:nvCxnSpPr>
        <p:spPr>
          <a:xfrm flipV="1">
            <a:off x="1929307" y="3274800"/>
            <a:ext cx="4606960" cy="15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0E1246-C027-48C6-BCDB-54B031C39BC0}"/>
              </a:ext>
            </a:extLst>
          </p:cNvPr>
          <p:cNvSpPr/>
          <p:nvPr/>
        </p:nvSpPr>
        <p:spPr>
          <a:xfrm>
            <a:off x="-1" y="4532490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451D95-1DA3-4D0A-9C94-59A3174F8B14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53536" y="4659231"/>
            <a:ext cx="697753" cy="353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EE93A9-C525-47D7-B263-6C6933EB56BC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853536" y="5012266"/>
            <a:ext cx="4682731" cy="55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023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29183B-FF5B-43E1-9171-AF24E995DBE1}"/>
              </a:ext>
            </a:extLst>
          </p:cNvPr>
          <p:cNvSpPr/>
          <p:nvPr/>
        </p:nvSpPr>
        <p:spPr>
          <a:xfrm>
            <a:off x="2102836" y="171638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C138AA2-7602-4A68-B6BD-3FC81E024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13" y="1209110"/>
            <a:ext cx="7755483" cy="5648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0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29183B-FF5B-43E1-9171-AF24E995DBE1}"/>
              </a:ext>
            </a:extLst>
          </p:cNvPr>
          <p:cNvSpPr/>
          <p:nvPr/>
        </p:nvSpPr>
        <p:spPr>
          <a:xfrm>
            <a:off x="2102836" y="157990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27426E-985A-4E0B-A13E-447DE9DD4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56" y="1228902"/>
            <a:ext cx="9218020" cy="5629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3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40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2204014" y="194964"/>
            <a:ext cx="7795260" cy="948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97494-4B70-44FC-B00D-D16B7A4EA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89" y="1869752"/>
            <a:ext cx="12196489" cy="3684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4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EB7683-B772-4677-8EC2-64AEE447D64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{þ{57711438-EF1A-43C4-99B2-5C2A2DAF8811}&quot;,&quot;C:\\Users\\STD-QUYNH ^^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2 Bài 13 Hoạt động giao thông (T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859A7E-8AC9-46CB-97E3-5021CE591ED3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81CDA-B83C-4883-8D57-802CB12F5352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1BAABD-5EA6-40E3-9273-52D9AFE3DEDD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0C78F-3199-4B7F-81B2-86A787103207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5FD9A6-1E48-4B5A-834D-E99900CBC2BE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5F582A-ED61-4ADD-B47A-4849656B0080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C6937D-B92B-425F-8E3D-97373671EA40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AAE3E7-0D77-47A5-87D5-F4E7E3F1FCB7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7C20C7-B128-46E2-98DD-8A5DF607EE50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75706E-4768-4D80-A255-C26821BECB0C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AED64D-2B5C-4A1D-8E38-18547F926C92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89B3F-0393-4A2A-9865-92E814E97888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60544F-61F0-4CAC-97E0-8180E13C35C4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383D24-ABFA-43D5-A918-56A3A9E21CDA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279</Words>
  <Application>Microsoft Office PowerPoint</Application>
  <PresentationFormat>Widescreen</PresentationFormat>
  <Paragraphs>34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Microsoft YaHei</vt:lpstr>
      <vt:lpstr>Arial</vt:lpstr>
      <vt:lpstr>Arial Rounded MT Bold</vt:lpstr>
      <vt:lpstr>Calibri</vt:lpstr>
      <vt:lpstr>Calibri Light</vt:lpstr>
      <vt:lpstr>iCiel Mijas</vt:lpstr>
      <vt:lpstr>Times New Roman</vt:lpstr>
      <vt:lpstr>字魂59号-创粗黑</vt:lpstr>
      <vt:lpstr>Office Theme</vt:lpstr>
      <vt:lpstr>2_Office Theme</vt:lpstr>
      <vt:lpstr>3_Office Theme</vt:lpstr>
      <vt:lpstr>4_Office Theme</vt:lpstr>
      <vt:lpstr>5_Office Theme</vt:lpstr>
      <vt:lpstr>6_Office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2 Bài 13 Hoạt động giao thông (T2)</dc:title>
  <dc:creator>STD-QUYNH ^^</dc:creator>
  <cp:lastModifiedBy>Windows</cp:lastModifiedBy>
  <cp:revision>4</cp:revision>
  <dcterms:created xsi:type="dcterms:W3CDTF">2024-12-13T14:41:50Z</dcterms:created>
  <dcterms:modified xsi:type="dcterms:W3CDTF">2024-12-30T14:02:58Z</dcterms:modified>
</cp:coreProperties>
</file>