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4" r:id="rId8"/>
    <p:sldMasterId id="2147483748" r:id="rId9"/>
    <p:sldMasterId id="2147483762" r:id="rId10"/>
    <p:sldMasterId id="2147483774" r:id="rId11"/>
    <p:sldMasterId id="2147483786" r:id="rId12"/>
    <p:sldMasterId id="2147483798" r:id="rId13"/>
    <p:sldMasterId id="2147483810" r:id="rId14"/>
    <p:sldMasterId id="2147483822" r:id="rId15"/>
    <p:sldMasterId id="2147483834" r:id="rId16"/>
  </p:sldMasterIdLst>
  <p:notesMasterIdLst>
    <p:notesMasterId r:id="rId34"/>
  </p:notesMasterIdLst>
  <p:sldIdLst>
    <p:sldId id="262" r:id="rId17"/>
    <p:sldId id="263" r:id="rId18"/>
    <p:sldId id="257" r:id="rId19"/>
    <p:sldId id="258" r:id="rId20"/>
    <p:sldId id="259" r:id="rId21"/>
    <p:sldId id="260" r:id="rId22"/>
    <p:sldId id="261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ableStyles" Target="tableStyles.xml"/><Relationship Id="rId21" Type="http://schemas.openxmlformats.org/officeDocument/2006/relationships/slide" Target="slides/slide5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CBDAB-1937-43C9-8F5A-42DC2BE7EC9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27392-CC79-4E21-8F7D-E27F973FD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1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9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66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2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4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4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6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86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4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0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3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294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91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9048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40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0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936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698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4862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245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02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19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402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5783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9125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268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280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482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260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7218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883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6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792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513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697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5148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5447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131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458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4444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110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21999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757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837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00006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6202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23053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897496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92058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25156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313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88176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75586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1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574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926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913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8746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0848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013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3747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5959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1509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978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22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6299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698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948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587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5094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0534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595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292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9762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87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88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115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048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6182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441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1818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804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387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184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035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212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0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555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744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029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4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1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2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6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379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2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6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94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78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86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804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358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934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21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62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77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93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41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00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926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66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333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749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26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60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27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94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14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7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97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54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529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596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39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335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882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9542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78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450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2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91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7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8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18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616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10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06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25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38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92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07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0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370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92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612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31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94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34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86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6941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684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92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75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816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788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79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766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700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490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53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643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0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36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81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312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6978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8764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812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244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206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481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061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170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31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29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428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3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0392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0722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084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1778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9940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612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4427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53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02D3A-CA50-4059-A463-902DBF7A7DB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BE0B4-2601-4B3D-8B91-EDB8157C6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84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0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1494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69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8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D81-BE9C-4C9D-8371-8BC208C7A872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5F6FF-76A1-4CE1-A727-BAA53E4938F6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81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1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67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5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53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3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60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5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5.xml"/><Relationship Id="rId1" Type="http://schemas.openxmlformats.org/officeDocument/2006/relationships/tags" Target="../tags/tag15.xml"/><Relationship Id="rId5" Type="http://schemas.openxmlformats.org/officeDocument/2006/relationships/image" Target="../media/image36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6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67.xml"/><Relationship Id="rId1" Type="http://schemas.openxmlformats.org/officeDocument/2006/relationships/tags" Target="../tags/tag1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73.xml"/><Relationship Id="rId1" Type="http://schemas.openxmlformats.org/officeDocument/2006/relationships/tags" Target="../tags/tag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8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7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tags" Target="../tags/tag5.xml"/><Relationship Id="rId6" Type="http://schemas.openxmlformats.org/officeDocument/2006/relationships/audio" Target="NULL" TargetMode="External"/><Relationship Id="rId11" Type="http://schemas.openxmlformats.org/officeDocument/2006/relationships/image" Target="../media/image16.png"/><Relationship Id="rId5" Type="http://schemas.openxmlformats.org/officeDocument/2006/relationships/audio" Target="../media/media2.mp3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0.jp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2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tags" Target="../tags/tag6.xml"/><Relationship Id="rId6" Type="http://schemas.openxmlformats.org/officeDocument/2006/relationships/audio" Target="NULL" TargetMode="External"/><Relationship Id="rId11" Type="http://schemas.openxmlformats.org/officeDocument/2006/relationships/image" Target="../media/image21.png"/><Relationship Id="rId5" Type="http://schemas.openxmlformats.org/officeDocument/2006/relationships/audio" Target="../media/media2.mp3"/><Relationship Id="rId15" Type="http://schemas.microsoft.com/office/2007/relationships/hdphoto" Target="../media/hdphoto1.wdp"/><Relationship Id="rId10" Type="http://schemas.openxmlformats.org/officeDocument/2006/relationships/slideLayout" Target="../slideLayouts/slideLayout35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8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7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tags" Target="../tags/tag7.xml"/><Relationship Id="rId6" Type="http://schemas.openxmlformats.org/officeDocument/2006/relationships/audio" Target="NULL" TargetMode="External"/><Relationship Id="rId11" Type="http://schemas.openxmlformats.org/officeDocument/2006/relationships/image" Target="../media/image24.png"/><Relationship Id="rId5" Type="http://schemas.openxmlformats.org/officeDocument/2006/relationships/audio" Target="../media/media2.mp3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26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mp3"/><Relationship Id="rId7" Type="http://schemas.openxmlformats.org/officeDocument/2006/relationships/image" Target="../media/image13.jp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7.xml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4054" y="1837254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84762" y="373352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6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224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7459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27" y="1524933"/>
            <a:ext cx="5526799" cy="3748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473" y="1524934"/>
            <a:ext cx="5923135" cy="374808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7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5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05146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Điều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có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xảy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ra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mỗi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vươn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5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4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2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922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86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0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3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40" end="156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51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76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893" y="972911"/>
            <a:ext cx="7019335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2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B48D274-E324-4A4A-A756-78F8DC8AEF3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{þ{57711438-EF1A-43C4-99B2-5C2A2DAF8811}&quot;,&quot;C:\\Users\\STD-QUYNH ^^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NXH 2 Bài 14 Cùng tham gia giao thông (T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2987A5-DBEF-416B-A7AC-17E7C6827BD6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BD3B8-CEA7-4F92-AFF2-E899AD190F25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C016F6-E1BC-47AB-90E8-6158DD412284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E39F5F-67D5-4D22-A909-3D9C5A6D92CB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974E18-D8DE-46D0-A033-A7ADC50F43CF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14F6F8-30DB-4F6A-8D5D-002576841B39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0A9589-CE85-40E3-8969-304510213086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75A31E-E0AB-44FD-AD66-ABDB5EFAACC3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7B0472-B00D-4550-8D35-1E0959F7176F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180D92-0E9C-466E-BCAE-B484EE75DCB4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D06FD-CBEC-4DD4-AFEA-B684B9ED6515}: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7014B9-BB5D-446D-BA51-C4B628CB9EE2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B8BDF-87EF-493B-9939-44908DACFAF7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C92B64-A94D-4A9C-91FA-B98EBCDE2641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5AC6C5-2211-4B12-BE0C-9339D910A012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12ED6F-E0E9-488A-A7DD-82822B31457F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B884C3-E39C-41C0-81EA-B36AC6496222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445</Words>
  <Application>Microsoft Office PowerPoint</Application>
  <PresentationFormat>Widescreen</PresentationFormat>
  <Paragraphs>47</Paragraphs>
  <Slides>17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等线</vt:lpstr>
      <vt:lpstr>等线 Light</vt:lpstr>
      <vt:lpstr>Microsoft YaHei</vt:lpstr>
      <vt:lpstr>Arial</vt:lpstr>
      <vt:lpstr>Arial Rounded MT Bold</vt:lpstr>
      <vt:lpstr>Arial-Rounded</vt:lpstr>
      <vt:lpstr>Calibri</vt:lpstr>
      <vt:lpstr>Calibri Light</vt:lpstr>
      <vt:lpstr>iCiel Mijas</vt:lpstr>
      <vt:lpstr>Times New Roman</vt:lpstr>
      <vt:lpstr>字魂59号-创粗黑</vt:lpstr>
      <vt:lpstr>方正卡通简体</vt:lpstr>
      <vt:lpstr>Office Theme</vt:lpstr>
      <vt:lpstr>3_Office Theme</vt:lpstr>
      <vt:lpstr>4_Office Theme</vt:lpstr>
      <vt:lpstr>5_Office Theme</vt:lpstr>
      <vt:lpstr>6_Office Theme</vt:lpstr>
      <vt:lpstr>7_Office Theme</vt:lpstr>
      <vt:lpstr>2_Office Theme</vt:lpstr>
      <vt:lpstr>8_Office Theme</vt:lpstr>
      <vt:lpstr>9_Office Theme</vt:lpstr>
      <vt:lpstr>Office 主题​​</vt:lpstr>
      <vt:lpstr>1_Office 主题​​</vt:lpstr>
      <vt:lpstr>10_Office Theme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 2 Bài 14 Cùng tham gia giao thông (T1)</dc:title>
  <dc:creator>STD-QUYNH ^^</dc:creator>
  <cp:lastModifiedBy>Windows</cp:lastModifiedBy>
  <cp:revision>4</cp:revision>
  <dcterms:created xsi:type="dcterms:W3CDTF">2024-12-14T13:19:26Z</dcterms:created>
  <dcterms:modified xsi:type="dcterms:W3CDTF">2024-12-30T14:16:36Z</dcterms:modified>
</cp:coreProperties>
</file>